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8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16BD-D6AC-435D-BA0F-9289786CAC56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791AA-6C9F-45EA-86D1-643D75DD1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536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X Data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5677" y="3200400"/>
            <a:ext cx="1143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2133600"/>
            <a:ext cx="1143000" cy="97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3256935"/>
            <a:ext cx="1143000" cy="97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S&amp;D/EMSI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4409766"/>
            <a:ext cx="1143000" cy="97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Data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33019" y="3286434"/>
            <a:ext cx="1676400" cy="1209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Recommendation </a:t>
            </a:r>
          </a:p>
          <a:p>
            <a:pPr algn="ctr"/>
            <a:r>
              <a:rPr lang="en-US" sz="1000" dirty="0" smtClean="0"/>
              <a:t>Engine</a:t>
            </a:r>
            <a:endParaRPr lang="en-US" sz="1000" dirty="0"/>
          </a:p>
        </p:txBody>
      </p: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2568677" y="3886200"/>
            <a:ext cx="1369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7"/>
            <a:endCxn id="5" idx="1"/>
          </p:cNvCxnSpPr>
          <p:nvPr/>
        </p:nvCxnSpPr>
        <p:spPr>
          <a:xfrm flipV="1">
            <a:off x="5063916" y="2619068"/>
            <a:ext cx="1336884" cy="84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</p:cNvCxnSpPr>
          <p:nvPr/>
        </p:nvCxnSpPr>
        <p:spPr>
          <a:xfrm flipV="1">
            <a:off x="5309419" y="3886201"/>
            <a:ext cx="1091381" cy="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</p:cNvCxnSpPr>
          <p:nvPr/>
        </p:nvCxnSpPr>
        <p:spPr>
          <a:xfrm>
            <a:off x="5063916" y="4318692"/>
            <a:ext cx="1336884" cy="71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96200" y="2133600"/>
            <a:ext cx="1219200" cy="970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Articles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Infographics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Videos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dirty="0" smtClean="0">
                <a:solidFill>
                  <a:schemeClr val="tx1"/>
                </a:solidFill>
              </a:rPr>
              <a:t>ourses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5" idx="3"/>
            <a:endCxn id="9" idx="1"/>
          </p:cNvCxnSpPr>
          <p:nvPr/>
        </p:nvCxnSpPr>
        <p:spPr>
          <a:xfrm>
            <a:off x="7543800" y="2619068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9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Consider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EMSI Data normalized to </a:t>
            </a:r>
            <a:r>
              <a:rPr lang="en-US" dirty="0" err="1" smtClean="0"/>
              <a:t>Onet</a:t>
            </a:r>
            <a:r>
              <a:rPr lang="en-US" dirty="0" smtClean="0"/>
              <a:t> Data – how best to do in providing relevant EMSI data recommendations based on </a:t>
            </a:r>
            <a:r>
              <a:rPr lang="en-US" dirty="0" err="1" smtClean="0"/>
              <a:t>onet</a:t>
            </a:r>
            <a:r>
              <a:rPr lang="en-US" dirty="0" smtClean="0"/>
              <a:t> profile?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7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Current Profile Data Fields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422413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 Profile Fields:</a:t>
            </a:r>
          </a:p>
          <a:p>
            <a:r>
              <a:rPr lang="en-US" i="1" dirty="0" smtClean="0"/>
              <a:t>(Career Guide)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Past Work Experience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Current Job Skills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New Career Options (Desired Career)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Education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Current Location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Min Salary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Max Salary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Job Matching Considerations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1270" y="1143000"/>
            <a:ext cx="437653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 Profile Fields Collected: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ResPro</a:t>
            </a:r>
            <a:r>
              <a:rPr lang="en-US" dirty="0" smtClean="0"/>
              <a:t>)</a:t>
            </a:r>
          </a:p>
          <a:p>
            <a:r>
              <a:rPr lang="en-US" dirty="0"/>
              <a:t>First Name:</a:t>
            </a:r>
          </a:p>
          <a:p>
            <a:r>
              <a:rPr lang="en-US" dirty="0"/>
              <a:t>Middle Initial:</a:t>
            </a:r>
          </a:p>
          <a:p>
            <a:r>
              <a:rPr lang="en-US" dirty="0"/>
              <a:t>Last Name:</a:t>
            </a:r>
          </a:p>
          <a:p>
            <a:r>
              <a:rPr lang="en-US" dirty="0" smtClean="0"/>
              <a:t>Address</a:t>
            </a:r>
            <a:r>
              <a:rPr lang="en-US" dirty="0"/>
              <a:t>: </a:t>
            </a:r>
            <a:r>
              <a:rPr lang="en-US" dirty="0" smtClean="0"/>
              <a:t>(street, city, state, zip)</a:t>
            </a:r>
            <a:endParaRPr lang="en-US" dirty="0"/>
          </a:p>
          <a:p>
            <a:r>
              <a:rPr lang="en-US" dirty="0" smtClean="0"/>
              <a:t>Phone </a:t>
            </a:r>
            <a:r>
              <a:rPr lang="en-US" dirty="0"/>
              <a:t>Number:</a:t>
            </a:r>
          </a:p>
          <a:p>
            <a:r>
              <a:rPr lang="en-US" dirty="0"/>
              <a:t>Mobile Number:</a:t>
            </a:r>
          </a:p>
          <a:p>
            <a:r>
              <a:rPr lang="en-US" dirty="0" smtClean="0"/>
              <a:t>Current employment status</a:t>
            </a:r>
          </a:p>
          <a:p>
            <a:r>
              <a:rPr lang="en-US" dirty="0" smtClean="0"/>
              <a:t>Job </a:t>
            </a:r>
            <a:r>
              <a:rPr lang="en-US" dirty="0"/>
              <a:t>Phase</a:t>
            </a:r>
          </a:p>
          <a:p>
            <a:r>
              <a:rPr lang="en-US" dirty="0" smtClean="0"/>
              <a:t>Employment </a:t>
            </a:r>
            <a:r>
              <a:rPr lang="en-US" dirty="0"/>
              <a:t>Industry Interests (drop down)</a:t>
            </a:r>
          </a:p>
          <a:p>
            <a:r>
              <a:rPr lang="en-US" dirty="0"/>
              <a:t>3 Desired Job Titles (drop down)</a:t>
            </a:r>
          </a:p>
          <a:p>
            <a:r>
              <a:rPr lang="en-US" dirty="0"/>
              <a:t>Skill Rating</a:t>
            </a:r>
          </a:p>
          <a:p>
            <a:r>
              <a:rPr lang="en-US" dirty="0" smtClean="0"/>
              <a:t>Work </a:t>
            </a:r>
            <a:r>
              <a:rPr lang="en-US" dirty="0"/>
              <a:t>Experience</a:t>
            </a:r>
          </a:p>
          <a:p>
            <a:r>
              <a:rPr lang="en-US" dirty="0"/>
              <a:t>Education History</a:t>
            </a:r>
          </a:p>
          <a:p>
            <a:r>
              <a:rPr lang="en-US" dirty="0"/>
              <a:t>Awards and Honors</a:t>
            </a:r>
          </a:p>
          <a:p>
            <a:r>
              <a:rPr lang="en-US" dirty="0"/>
              <a:t>Tools and Technology Skills</a:t>
            </a:r>
          </a:p>
          <a:p>
            <a:r>
              <a:rPr lang="en-US" dirty="0"/>
              <a:t>Publications</a:t>
            </a:r>
          </a:p>
          <a:p>
            <a:r>
              <a:rPr lang="en-US" dirty="0"/>
              <a:t>Affiliations</a:t>
            </a:r>
          </a:p>
          <a:p>
            <a:r>
              <a:rPr lang="en-US" dirty="0"/>
              <a:t>Volunteer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8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Jobs &amp; S&amp;D Data Fields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35814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Job Data: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Country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Job Title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Job Category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Industry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Address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Job Description (open text box</a:t>
            </a:r>
            <a:r>
              <a:rPr lang="en-US" dirty="0" smtClean="0"/>
              <a:t>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Job Recommendations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Job Skills (open text box)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Employee Type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Minimum Experience Required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Maximum Experience Required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Degree Required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Travel Required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Compensation (if entered)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Hourly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Annual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Bonus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Commission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990600"/>
            <a:ext cx="35814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S&amp;D Data: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/>
              <a:t>Geography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/>
              <a:t>Company name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/>
              <a:t>Industry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/>
              <a:t>Keywords related to specific skills </a:t>
            </a:r>
            <a:r>
              <a:rPr lang="en-US" i="1" dirty="0"/>
              <a:t>(I need to dig into this)</a:t>
            </a:r>
            <a:endParaRPr lang="en-US" dirty="0"/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/>
              <a:t>Job title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/>
              <a:t>Certification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 smtClean="0"/>
              <a:t>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8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Data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8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Sample (CG)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5430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37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224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X Data Flow</vt:lpstr>
      <vt:lpstr>Questions to Consider</vt:lpstr>
      <vt:lpstr>Current Profile Data Fields</vt:lpstr>
      <vt:lpstr>Jobs &amp; S&amp;D Data Fields</vt:lpstr>
      <vt:lpstr>Content Data Fields</vt:lpstr>
      <vt:lpstr>Output Sample (CG)</vt:lpstr>
    </vt:vector>
  </TitlesOfParts>
  <Company>CareerBuilder,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X Data Flow</dc:title>
  <dc:creator>Leigh-Margaret Roberts</dc:creator>
  <cp:lastModifiedBy>Leigh-Margaret Roberts</cp:lastModifiedBy>
  <cp:revision>11</cp:revision>
  <dcterms:created xsi:type="dcterms:W3CDTF">2013-08-08T17:11:07Z</dcterms:created>
  <dcterms:modified xsi:type="dcterms:W3CDTF">2013-08-09T14:55:16Z</dcterms:modified>
</cp:coreProperties>
</file>