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9" r:id="rId3"/>
    <p:sldId id="258" r:id="rId4"/>
    <p:sldId id="280" r:id="rId5"/>
    <p:sldId id="283" r:id="rId6"/>
    <p:sldId id="263" r:id="rId7"/>
    <p:sldId id="264" r:id="rId8"/>
    <p:sldId id="276" r:id="rId9"/>
    <p:sldId id="265" r:id="rId10"/>
    <p:sldId id="274" r:id="rId11"/>
    <p:sldId id="278" r:id="rId12"/>
    <p:sldId id="269" r:id="rId13"/>
    <p:sldId id="266" r:id="rId14"/>
    <p:sldId id="270" r:id="rId15"/>
    <p:sldId id="271" r:id="rId16"/>
    <p:sldId id="272" r:id="rId17"/>
    <p:sldId id="284" r:id="rId18"/>
    <p:sldId id="282"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eepa Panta" userId="S::panta@uark.edu::77ca6c75-764e-46e4-8d28-2c925f30677a" providerId="AD" clId="Web-{52DA713D-E7B8-A860-3FD4-7DE9C0730E89}"/>
    <pc:docChg chg="addSld delSld modSld sldOrd">
      <pc:chgData name="Sudeepa Panta" userId="S::panta@uark.edu::77ca6c75-764e-46e4-8d28-2c925f30677a" providerId="AD" clId="Web-{52DA713D-E7B8-A860-3FD4-7DE9C0730E89}" dt="2024-04-24T03:44:15.013" v="54"/>
      <pc:docMkLst>
        <pc:docMk/>
      </pc:docMkLst>
      <pc:sldChg chg="modSp">
        <pc:chgData name="Sudeepa Panta" userId="S::panta@uark.edu::77ca6c75-764e-46e4-8d28-2c925f30677a" providerId="AD" clId="Web-{52DA713D-E7B8-A860-3FD4-7DE9C0730E89}" dt="2024-04-24T03:37:45.890" v="50" actId="20577"/>
        <pc:sldMkLst>
          <pc:docMk/>
          <pc:sldMk cId="3101316592" sldId="266"/>
        </pc:sldMkLst>
        <pc:spChg chg="mod">
          <ac:chgData name="Sudeepa Panta" userId="S::panta@uark.edu::77ca6c75-764e-46e4-8d28-2c925f30677a" providerId="AD" clId="Web-{52DA713D-E7B8-A860-3FD4-7DE9C0730E89}" dt="2024-04-24T03:37:45.890" v="50" actId="20577"/>
          <ac:spMkLst>
            <pc:docMk/>
            <pc:sldMk cId="3101316592" sldId="266"/>
            <ac:spMk id="2" creationId="{B7A13B6D-0191-56CD-1607-F17D300D039A}"/>
          </ac:spMkLst>
        </pc:spChg>
        <pc:spChg chg="mod">
          <ac:chgData name="Sudeepa Panta" userId="S::panta@uark.edu::77ca6c75-764e-46e4-8d28-2c925f30677a" providerId="AD" clId="Web-{52DA713D-E7B8-A860-3FD4-7DE9C0730E89}" dt="2024-04-24T02:59:29.159" v="5" actId="20577"/>
          <ac:spMkLst>
            <pc:docMk/>
            <pc:sldMk cId="3101316592" sldId="266"/>
            <ac:spMk id="3" creationId="{372F998A-AD45-C20C-4879-E9FCC836D03E}"/>
          </ac:spMkLst>
        </pc:spChg>
      </pc:sldChg>
      <pc:sldChg chg="addSp modSp del mod setBg">
        <pc:chgData name="Sudeepa Panta" userId="S::panta@uark.edu::77ca6c75-764e-46e4-8d28-2c925f30677a" providerId="AD" clId="Web-{52DA713D-E7B8-A860-3FD4-7DE9C0730E89}" dt="2024-04-24T03:37:57.453" v="51"/>
        <pc:sldMkLst>
          <pc:docMk/>
          <pc:sldMk cId="584387748" sldId="268"/>
        </pc:sldMkLst>
        <pc:spChg chg="mod">
          <ac:chgData name="Sudeepa Panta" userId="S::panta@uark.edu::77ca6c75-764e-46e4-8d28-2c925f30677a" providerId="AD" clId="Web-{52DA713D-E7B8-A860-3FD4-7DE9C0730E89}" dt="2024-04-24T03:37:06.077" v="48"/>
          <ac:spMkLst>
            <pc:docMk/>
            <pc:sldMk cId="584387748" sldId="268"/>
            <ac:spMk id="2" creationId="{7E68F3B7-B22D-03A6-DE11-AFA783692D74}"/>
          </ac:spMkLst>
        </pc:spChg>
        <pc:spChg chg="add">
          <ac:chgData name="Sudeepa Panta" userId="S::panta@uark.edu::77ca6c75-764e-46e4-8d28-2c925f30677a" providerId="AD" clId="Web-{52DA713D-E7B8-A860-3FD4-7DE9C0730E89}" dt="2024-04-24T03:37:06.077" v="48"/>
          <ac:spMkLst>
            <pc:docMk/>
            <pc:sldMk cId="584387748" sldId="268"/>
            <ac:spMk id="7" creationId="{4E1BEB12-92AF-4445-98AD-4C7756E7C93B}"/>
          </ac:spMkLst>
        </pc:spChg>
        <pc:spChg chg="add">
          <ac:chgData name="Sudeepa Panta" userId="S::panta@uark.edu::77ca6c75-764e-46e4-8d28-2c925f30677a" providerId="AD" clId="Web-{52DA713D-E7B8-A860-3FD4-7DE9C0730E89}" dt="2024-04-24T03:37:06.077" v="48"/>
          <ac:spMkLst>
            <pc:docMk/>
            <pc:sldMk cId="584387748" sldId="268"/>
            <ac:spMk id="9" creationId="{D0522C2C-7B5C-48A7-A969-03941E5D2E76}"/>
          </ac:spMkLst>
        </pc:spChg>
        <pc:spChg chg="add">
          <ac:chgData name="Sudeepa Panta" userId="S::panta@uark.edu::77ca6c75-764e-46e4-8d28-2c925f30677a" providerId="AD" clId="Web-{52DA713D-E7B8-A860-3FD4-7DE9C0730E89}" dt="2024-04-24T03:37:06.077" v="48"/>
          <ac:spMkLst>
            <pc:docMk/>
            <pc:sldMk cId="584387748" sldId="268"/>
            <ac:spMk id="11" creationId="{9C682A1A-5B2D-4111-BBD6-620165633E5B}"/>
          </ac:spMkLst>
        </pc:spChg>
        <pc:spChg chg="add">
          <ac:chgData name="Sudeepa Panta" userId="S::panta@uark.edu::77ca6c75-764e-46e4-8d28-2c925f30677a" providerId="AD" clId="Web-{52DA713D-E7B8-A860-3FD4-7DE9C0730E89}" dt="2024-04-24T03:37:06.077" v="48"/>
          <ac:spMkLst>
            <pc:docMk/>
            <pc:sldMk cId="584387748" sldId="268"/>
            <ac:spMk id="13" creationId="{D6EE29F2-D77F-4BD0-A20B-334D316A1C9D}"/>
          </ac:spMkLst>
        </pc:spChg>
        <pc:spChg chg="add">
          <ac:chgData name="Sudeepa Panta" userId="S::panta@uark.edu::77ca6c75-764e-46e4-8d28-2c925f30677a" providerId="AD" clId="Web-{52DA713D-E7B8-A860-3FD4-7DE9C0730E89}" dt="2024-04-24T03:37:06.077" v="48"/>
          <ac:spMkLst>
            <pc:docMk/>
            <pc:sldMk cId="584387748" sldId="268"/>
            <ac:spMk id="15" creationId="{22D09ED2-868F-42C6-866E-F92E0CEF314F}"/>
          </ac:spMkLst>
        </pc:spChg>
      </pc:sldChg>
      <pc:sldChg chg="modSp new">
        <pc:chgData name="Sudeepa Panta" userId="S::panta@uark.edu::77ca6c75-764e-46e4-8d28-2c925f30677a" providerId="AD" clId="Web-{52DA713D-E7B8-A860-3FD4-7DE9C0730E89}" dt="2024-04-24T03:00:23.161" v="17" actId="20577"/>
        <pc:sldMkLst>
          <pc:docMk/>
          <pc:sldMk cId="2720989023" sldId="269"/>
        </pc:sldMkLst>
        <pc:spChg chg="mod">
          <ac:chgData name="Sudeepa Panta" userId="S::panta@uark.edu::77ca6c75-764e-46e4-8d28-2c925f30677a" providerId="AD" clId="Web-{52DA713D-E7B8-A860-3FD4-7DE9C0730E89}" dt="2024-04-24T03:00:23.161" v="17" actId="20577"/>
          <ac:spMkLst>
            <pc:docMk/>
            <pc:sldMk cId="2720989023" sldId="269"/>
            <ac:spMk id="2" creationId="{CDBBBFD4-15F0-E9BE-B1EF-AE98B6CE749D}"/>
          </ac:spMkLst>
        </pc:spChg>
        <pc:spChg chg="mod">
          <ac:chgData name="Sudeepa Panta" userId="S::panta@uark.edu::77ca6c75-764e-46e4-8d28-2c925f30677a" providerId="AD" clId="Web-{52DA713D-E7B8-A860-3FD4-7DE9C0730E89}" dt="2024-04-24T02:59:48.613" v="9" actId="20577"/>
          <ac:spMkLst>
            <pc:docMk/>
            <pc:sldMk cId="2720989023" sldId="269"/>
            <ac:spMk id="3" creationId="{486C2DB7-BB2D-54F9-5C04-194044831229}"/>
          </ac:spMkLst>
        </pc:spChg>
      </pc:sldChg>
      <pc:sldChg chg="addSp delSp modSp new modNotes">
        <pc:chgData name="Sudeepa Panta" userId="S::panta@uark.edu::77ca6c75-764e-46e4-8d28-2c925f30677a" providerId="AD" clId="Web-{52DA713D-E7B8-A860-3FD4-7DE9C0730E89}" dt="2024-04-24T03:43:44.950" v="52"/>
        <pc:sldMkLst>
          <pc:docMk/>
          <pc:sldMk cId="1549901905" sldId="270"/>
        </pc:sldMkLst>
        <pc:spChg chg="mod">
          <ac:chgData name="Sudeepa Panta" userId="S::panta@uark.edu::77ca6c75-764e-46e4-8d28-2c925f30677a" providerId="AD" clId="Web-{52DA713D-E7B8-A860-3FD4-7DE9C0730E89}" dt="2024-04-24T03:43:44.950" v="52"/>
          <ac:spMkLst>
            <pc:docMk/>
            <pc:sldMk cId="1549901905" sldId="270"/>
            <ac:spMk id="2" creationId="{4FAE20A2-E404-6604-7C96-334E0BCCA1E2}"/>
          </ac:spMkLst>
        </pc:spChg>
        <pc:spChg chg="mod">
          <ac:chgData name="Sudeepa Panta" userId="S::panta@uark.edu::77ca6c75-764e-46e4-8d28-2c925f30677a" providerId="AD" clId="Web-{52DA713D-E7B8-A860-3FD4-7DE9C0730E89}" dt="2024-04-24T03:04:08.639" v="42" actId="20577"/>
          <ac:spMkLst>
            <pc:docMk/>
            <pc:sldMk cId="1549901905" sldId="270"/>
            <ac:spMk id="3" creationId="{E946C0E6-300B-4BEC-A897-B91F2499C5ED}"/>
          </ac:spMkLst>
        </pc:spChg>
        <pc:spChg chg="del">
          <ac:chgData name="Sudeepa Panta" userId="S::panta@uark.edu::77ca6c75-764e-46e4-8d28-2c925f30677a" providerId="AD" clId="Web-{52DA713D-E7B8-A860-3FD4-7DE9C0730E89}" dt="2024-04-24T03:43:44.950" v="52"/>
          <ac:spMkLst>
            <pc:docMk/>
            <pc:sldMk cId="1549901905" sldId="270"/>
            <ac:spMk id="9" creationId="{BACC6370-2D7E-4714-9D71-7542949D7D5D}"/>
          </ac:spMkLst>
        </pc:spChg>
        <pc:spChg chg="del">
          <ac:chgData name="Sudeepa Panta" userId="S::panta@uark.edu::77ca6c75-764e-46e4-8d28-2c925f30677a" providerId="AD" clId="Web-{52DA713D-E7B8-A860-3FD4-7DE9C0730E89}" dt="2024-04-24T03:43:44.950" v="52"/>
          <ac:spMkLst>
            <pc:docMk/>
            <pc:sldMk cId="1549901905" sldId="270"/>
            <ac:spMk id="11" creationId="{F68B3F68-107C-434F-AA38-110D5EA91B85}"/>
          </ac:spMkLst>
        </pc:spChg>
        <pc:spChg chg="del">
          <ac:chgData name="Sudeepa Panta" userId="S::panta@uark.edu::77ca6c75-764e-46e4-8d28-2c925f30677a" providerId="AD" clId="Web-{52DA713D-E7B8-A860-3FD4-7DE9C0730E89}" dt="2024-04-24T03:43:44.950" v="52"/>
          <ac:spMkLst>
            <pc:docMk/>
            <pc:sldMk cId="1549901905" sldId="270"/>
            <ac:spMk id="13" creationId="{AAD0DBB9-1A4B-4391-81D4-CB19F9AB918A}"/>
          </ac:spMkLst>
        </pc:spChg>
        <pc:spChg chg="del">
          <ac:chgData name="Sudeepa Panta" userId="S::panta@uark.edu::77ca6c75-764e-46e4-8d28-2c925f30677a" providerId="AD" clId="Web-{52DA713D-E7B8-A860-3FD4-7DE9C0730E89}" dt="2024-04-24T03:43:44.950" v="52"/>
          <ac:spMkLst>
            <pc:docMk/>
            <pc:sldMk cId="1549901905" sldId="270"/>
            <ac:spMk id="15" creationId="{063BBA22-50EA-4C4D-BE05-F1CE4E63AA56}"/>
          </ac:spMkLst>
        </pc:spChg>
        <pc:spChg chg="add">
          <ac:chgData name="Sudeepa Panta" userId="S::panta@uark.edu::77ca6c75-764e-46e4-8d28-2c925f30677a" providerId="AD" clId="Web-{52DA713D-E7B8-A860-3FD4-7DE9C0730E89}" dt="2024-04-24T03:43:44.950" v="52"/>
          <ac:spMkLst>
            <pc:docMk/>
            <pc:sldMk cId="1549901905" sldId="270"/>
            <ac:spMk id="20" creationId="{BACC6370-2D7E-4714-9D71-7542949D7D5D}"/>
          </ac:spMkLst>
        </pc:spChg>
        <pc:spChg chg="add">
          <ac:chgData name="Sudeepa Panta" userId="S::panta@uark.edu::77ca6c75-764e-46e4-8d28-2c925f30677a" providerId="AD" clId="Web-{52DA713D-E7B8-A860-3FD4-7DE9C0730E89}" dt="2024-04-24T03:43:44.950" v="52"/>
          <ac:spMkLst>
            <pc:docMk/>
            <pc:sldMk cId="1549901905" sldId="270"/>
            <ac:spMk id="22" creationId="{F68B3F68-107C-434F-AA38-110D5EA91B85}"/>
          </ac:spMkLst>
        </pc:spChg>
        <pc:spChg chg="add">
          <ac:chgData name="Sudeepa Panta" userId="S::panta@uark.edu::77ca6c75-764e-46e4-8d28-2c925f30677a" providerId="AD" clId="Web-{52DA713D-E7B8-A860-3FD4-7DE9C0730E89}" dt="2024-04-24T03:43:44.950" v="52"/>
          <ac:spMkLst>
            <pc:docMk/>
            <pc:sldMk cId="1549901905" sldId="270"/>
            <ac:spMk id="24" creationId="{AAD0DBB9-1A4B-4391-81D4-CB19F9AB918A}"/>
          </ac:spMkLst>
        </pc:spChg>
        <pc:spChg chg="add">
          <ac:chgData name="Sudeepa Panta" userId="S::panta@uark.edu::77ca6c75-764e-46e4-8d28-2c925f30677a" providerId="AD" clId="Web-{52DA713D-E7B8-A860-3FD4-7DE9C0730E89}" dt="2024-04-24T03:43:44.950" v="52"/>
          <ac:spMkLst>
            <pc:docMk/>
            <pc:sldMk cId="1549901905" sldId="270"/>
            <ac:spMk id="26" creationId="{063BBA22-50EA-4C4D-BE05-F1CE4E63AA56}"/>
          </ac:spMkLst>
        </pc:spChg>
        <pc:graphicFrameChg chg="mod modGraphic">
          <ac:chgData name="Sudeepa Panta" userId="S::panta@uark.edu::77ca6c75-764e-46e4-8d28-2c925f30677a" providerId="AD" clId="Web-{52DA713D-E7B8-A860-3FD4-7DE9C0730E89}" dt="2024-04-24T03:43:44.950" v="52"/>
          <ac:graphicFrameMkLst>
            <pc:docMk/>
            <pc:sldMk cId="1549901905" sldId="270"/>
            <ac:graphicFrameMk id="5" creationId="{276689BE-D962-02EA-B068-D913A07AA217}"/>
          </ac:graphicFrameMkLst>
        </pc:graphicFrameChg>
      </pc:sldChg>
      <pc:sldChg chg="ord">
        <pc:chgData name="Sudeepa Panta" userId="S::panta@uark.edu::77ca6c75-764e-46e4-8d28-2c925f30677a" providerId="AD" clId="Web-{52DA713D-E7B8-A860-3FD4-7DE9C0730E89}" dt="2024-04-24T03:09:22.417" v="45"/>
        <pc:sldMkLst>
          <pc:docMk/>
          <pc:sldMk cId="11118041" sldId="271"/>
        </pc:sldMkLst>
      </pc:sldChg>
      <pc:sldChg chg="addSp delSp modSp">
        <pc:chgData name="Sudeepa Panta" userId="S::panta@uark.edu::77ca6c75-764e-46e4-8d28-2c925f30677a" providerId="AD" clId="Web-{52DA713D-E7B8-A860-3FD4-7DE9C0730E89}" dt="2024-04-24T03:44:15.013" v="54"/>
        <pc:sldMkLst>
          <pc:docMk/>
          <pc:sldMk cId="3484423228" sldId="273"/>
        </pc:sldMkLst>
        <pc:spChg chg="mod">
          <ac:chgData name="Sudeepa Panta" userId="S::panta@uark.edu::77ca6c75-764e-46e4-8d28-2c925f30677a" providerId="AD" clId="Web-{52DA713D-E7B8-A860-3FD4-7DE9C0730E89}" dt="2024-04-24T03:44:00.731" v="53"/>
          <ac:spMkLst>
            <pc:docMk/>
            <pc:sldMk cId="3484423228" sldId="273"/>
            <ac:spMk id="2" creationId="{D3B73E0F-22AB-048F-BBD5-76D9D7176CA7}"/>
          </ac:spMkLst>
        </pc:spChg>
        <pc:spChg chg="mod">
          <ac:chgData name="Sudeepa Panta" userId="S::panta@uark.edu::77ca6c75-764e-46e4-8d28-2c925f30677a" providerId="AD" clId="Web-{52DA713D-E7B8-A860-3FD4-7DE9C0730E89}" dt="2024-04-24T03:09:26.448" v="47" actId="20577"/>
          <ac:spMkLst>
            <pc:docMk/>
            <pc:sldMk cId="3484423228" sldId="273"/>
            <ac:spMk id="3" creationId="{BDB21B5C-9B23-7D9F-BF0C-1529FB3C692B}"/>
          </ac:spMkLst>
        </pc:spChg>
        <pc:spChg chg="del">
          <ac:chgData name="Sudeepa Panta" userId="S::panta@uark.edu::77ca6c75-764e-46e4-8d28-2c925f30677a" providerId="AD" clId="Web-{52DA713D-E7B8-A860-3FD4-7DE9C0730E89}" dt="2024-04-24T03:44:00.731" v="53"/>
          <ac:spMkLst>
            <pc:docMk/>
            <pc:sldMk cId="3484423228" sldId="273"/>
            <ac:spMk id="9" creationId="{BACC6370-2D7E-4714-9D71-7542949D7D5D}"/>
          </ac:spMkLst>
        </pc:spChg>
        <pc:spChg chg="del">
          <ac:chgData name="Sudeepa Panta" userId="S::panta@uark.edu::77ca6c75-764e-46e4-8d28-2c925f30677a" providerId="AD" clId="Web-{52DA713D-E7B8-A860-3FD4-7DE9C0730E89}" dt="2024-04-24T03:44:00.731" v="53"/>
          <ac:spMkLst>
            <pc:docMk/>
            <pc:sldMk cId="3484423228" sldId="273"/>
            <ac:spMk id="11" creationId="{F68B3F68-107C-434F-AA38-110D5EA91B85}"/>
          </ac:spMkLst>
        </pc:spChg>
        <pc:spChg chg="del">
          <ac:chgData name="Sudeepa Panta" userId="S::panta@uark.edu::77ca6c75-764e-46e4-8d28-2c925f30677a" providerId="AD" clId="Web-{52DA713D-E7B8-A860-3FD4-7DE9C0730E89}" dt="2024-04-24T03:44:00.731" v="53"/>
          <ac:spMkLst>
            <pc:docMk/>
            <pc:sldMk cId="3484423228" sldId="273"/>
            <ac:spMk id="13" creationId="{AAD0DBB9-1A4B-4391-81D4-CB19F9AB918A}"/>
          </ac:spMkLst>
        </pc:spChg>
        <pc:spChg chg="del">
          <ac:chgData name="Sudeepa Panta" userId="S::panta@uark.edu::77ca6c75-764e-46e4-8d28-2c925f30677a" providerId="AD" clId="Web-{52DA713D-E7B8-A860-3FD4-7DE9C0730E89}" dt="2024-04-24T03:44:00.731" v="53"/>
          <ac:spMkLst>
            <pc:docMk/>
            <pc:sldMk cId="3484423228" sldId="273"/>
            <ac:spMk id="15" creationId="{063BBA22-50EA-4C4D-BE05-F1CE4E63AA56}"/>
          </ac:spMkLst>
        </pc:spChg>
        <pc:spChg chg="add del">
          <ac:chgData name="Sudeepa Panta" userId="S::panta@uark.edu::77ca6c75-764e-46e4-8d28-2c925f30677a" providerId="AD" clId="Web-{52DA713D-E7B8-A860-3FD4-7DE9C0730E89}" dt="2024-04-24T03:44:15.013" v="54"/>
          <ac:spMkLst>
            <pc:docMk/>
            <pc:sldMk cId="3484423228" sldId="273"/>
            <ac:spMk id="20" creationId="{BACC6370-2D7E-4714-9D71-7542949D7D5D}"/>
          </ac:spMkLst>
        </pc:spChg>
        <pc:spChg chg="add del">
          <ac:chgData name="Sudeepa Panta" userId="S::panta@uark.edu::77ca6c75-764e-46e4-8d28-2c925f30677a" providerId="AD" clId="Web-{52DA713D-E7B8-A860-3FD4-7DE9C0730E89}" dt="2024-04-24T03:44:15.013" v="54"/>
          <ac:spMkLst>
            <pc:docMk/>
            <pc:sldMk cId="3484423228" sldId="273"/>
            <ac:spMk id="22" creationId="{F68B3F68-107C-434F-AA38-110D5EA91B85}"/>
          </ac:spMkLst>
        </pc:spChg>
        <pc:spChg chg="add del">
          <ac:chgData name="Sudeepa Panta" userId="S::panta@uark.edu::77ca6c75-764e-46e4-8d28-2c925f30677a" providerId="AD" clId="Web-{52DA713D-E7B8-A860-3FD4-7DE9C0730E89}" dt="2024-04-24T03:44:15.013" v="54"/>
          <ac:spMkLst>
            <pc:docMk/>
            <pc:sldMk cId="3484423228" sldId="273"/>
            <ac:spMk id="24" creationId="{AAD0DBB9-1A4B-4391-81D4-CB19F9AB918A}"/>
          </ac:spMkLst>
        </pc:spChg>
        <pc:spChg chg="add del">
          <ac:chgData name="Sudeepa Panta" userId="S::panta@uark.edu::77ca6c75-764e-46e4-8d28-2c925f30677a" providerId="AD" clId="Web-{52DA713D-E7B8-A860-3FD4-7DE9C0730E89}" dt="2024-04-24T03:44:15.013" v="54"/>
          <ac:spMkLst>
            <pc:docMk/>
            <pc:sldMk cId="3484423228" sldId="273"/>
            <ac:spMk id="26" creationId="{063BBA22-50EA-4C4D-BE05-F1CE4E63AA56}"/>
          </ac:spMkLst>
        </pc:spChg>
        <pc:spChg chg="add">
          <ac:chgData name="Sudeepa Panta" userId="S::panta@uark.edu::77ca6c75-764e-46e4-8d28-2c925f30677a" providerId="AD" clId="Web-{52DA713D-E7B8-A860-3FD4-7DE9C0730E89}" dt="2024-04-24T03:44:15.013" v="54"/>
          <ac:spMkLst>
            <pc:docMk/>
            <pc:sldMk cId="3484423228" sldId="273"/>
            <ac:spMk id="31" creationId="{BACC6370-2D7E-4714-9D71-7542949D7D5D}"/>
          </ac:spMkLst>
        </pc:spChg>
        <pc:spChg chg="add">
          <ac:chgData name="Sudeepa Panta" userId="S::panta@uark.edu::77ca6c75-764e-46e4-8d28-2c925f30677a" providerId="AD" clId="Web-{52DA713D-E7B8-A860-3FD4-7DE9C0730E89}" dt="2024-04-24T03:44:15.013" v="54"/>
          <ac:spMkLst>
            <pc:docMk/>
            <pc:sldMk cId="3484423228" sldId="273"/>
            <ac:spMk id="33" creationId="{F68B3F68-107C-434F-AA38-110D5EA91B85}"/>
          </ac:spMkLst>
        </pc:spChg>
        <pc:spChg chg="add">
          <ac:chgData name="Sudeepa Panta" userId="S::panta@uark.edu::77ca6c75-764e-46e4-8d28-2c925f30677a" providerId="AD" clId="Web-{52DA713D-E7B8-A860-3FD4-7DE9C0730E89}" dt="2024-04-24T03:44:15.013" v="54"/>
          <ac:spMkLst>
            <pc:docMk/>
            <pc:sldMk cId="3484423228" sldId="273"/>
            <ac:spMk id="35" creationId="{AAD0DBB9-1A4B-4391-81D4-CB19F9AB918A}"/>
          </ac:spMkLst>
        </pc:spChg>
        <pc:spChg chg="add">
          <ac:chgData name="Sudeepa Panta" userId="S::panta@uark.edu::77ca6c75-764e-46e4-8d28-2c925f30677a" providerId="AD" clId="Web-{52DA713D-E7B8-A860-3FD4-7DE9C0730E89}" dt="2024-04-24T03:44:15.013" v="54"/>
          <ac:spMkLst>
            <pc:docMk/>
            <pc:sldMk cId="3484423228" sldId="273"/>
            <ac:spMk id="37" creationId="{063BBA22-50EA-4C4D-BE05-F1CE4E63AA56}"/>
          </ac:spMkLst>
        </pc:spChg>
        <pc:graphicFrameChg chg="mod modGraphic">
          <ac:chgData name="Sudeepa Panta" userId="S::panta@uark.edu::77ca6c75-764e-46e4-8d28-2c925f30677a" providerId="AD" clId="Web-{52DA713D-E7B8-A860-3FD4-7DE9C0730E89}" dt="2024-04-24T03:44:15.013" v="54"/>
          <ac:graphicFrameMkLst>
            <pc:docMk/>
            <pc:sldMk cId="3484423228" sldId="273"/>
            <ac:graphicFrameMk id="5" creationId="{4FF657B7-5C1A-39D5-AD64-640BA70D2495}"/>
          </ac:graphicFrameMkLst>
        </pc:graphicFrameChg>
      </pc:sldChg>
    </pc:docChg>
  </pc:docChgLst>
  <pc:docChgLst>
    <pc:chgData name="Sudeepa Panta" userId="S::panta@uark.edu::77ca6c75-764e-46e4-8d28-2c925f30677a" providerId="AD" clId="Web-{BAA3F87E-3E01-49F8-7BFC-EAF67C9E2132}"/>
    <pc:docChg chg="addSld delSld modSld sldOrd">
      <pc:chgData name="Sudeepa Panta" userId="S::panta@uark.edu::77ca6c75-764e-46e4-8d28-2c925f30677a" providerId="AD" clId="Web-{BAA3F87E-3E01-49F8-7BFC-EAF67C9E2132}" dt="2024-04-24T13:43:44.442" v="114" actId="20577"/>
      <pc:docMkLst>
        <pc:docMk/>
      </pc:docMkLst>
      <pc:sldChg chg="del">
        <pc:chgData name="Sudeepa Panta" userId="S::panta@uark.edu::77ca6c75-764e-46e4-8d28-2c925f30677a" providerId="AD" clId="Web-{BAA3F87E-3E01-49F8-7BFC-EAF67C9E2132}" dt="2024-04-24T13:17:52.867" v="30"/>
        <pc:sldMkLst>
          <pc:docMk/>
          <pc:sldMk cId="1511371842" sldId="257"/>
        </pc:sldMkLst>
      </pc:sldChg>
      <pc:sldChg chg="modSp del">
        <pc:chgData name="Sudeepa Panta" userId="S::panta@uark.edu::77ca6c75-764e-46e4-8d28-2c925f30677a" providerId="AD" clId="Web-{BAA3F87E-3E01-49F8-7BFC-EAF67C9E2132}" dt="2024-04-24T13:42:37.752" v="102" actId="20577"/>
        <pc:sldMkLst>
          <pc:docMk/>
          <pc:sldMk cId="2591618949" sldId="258"/>
        </pc:sldMkLst>
        <pc:spChg chg="mod">
          <ac:chgData name="Sudeepa Panta" userId="S::panta@uark.edu::77ca6c75-764e-46e4-8d28-2c925f30677a" providerId="AD" clId="Web-{BAA3F87E-3E01-49F8-7BFC-EAF67C9E2132}" dt="2024-04-24T13:42:37.752" v="102" actId="20577"/>
          <ac:spMkLst>
            <pc:docMk/>
            <pc:sldMk cId="2591618949" sldId="258"/>
            <ac:spMk id="3" creationId="{3604FF37-DCA3-4D69-DDBD-EE2617878C56}"/>
          </ac:spMkLst>
        </pc:spChg>
      </pc:sldChg>
      <pc:sldChg chg="modSp">
        <pc:chgData name="Sudeepa Panta" userId="S::panta@uark.edu::77ca6c75-764e-46e4-8d28-2c925f30677a" providerId="AD" clId="Web-{BAA3F87E-3E01-49F8-7BFC-EAF67C9E2132}" dt="2024-04-24T13:43:13.425" v="110" actId="20577"/>
        <pc:sldMkLst>
          <pc:docMk/>
          <pc:sldMk cId="4198005966" sldId="259"/>
        </pc:sldMkLst>
        <pc:spChg chg="mod">
          <ac:chgData name="Sudeepa Panta" userId="S::panta@uark.edu::77ca6c75-764e-46e4-8d28-2c925f30677a" providerId="AD" clId="Web-{BAA3F87E-3E01-49F8-7BFC-EAF67C9E2132}" dt="2024-04-24T13:43:13.425" v="110" actId="20577"/>
          <ac:spMkLst>
            <pc:docMk/>
            <pc:sldMk cId="4198005966" sldId="259"/>
            <ac:spMk id="2" creationId="{7E68F3B7-B22D-03A6-DE11-AFA783692D74}"/>
          </ac:spMkLst>
        </pc:spChg>
      </pc:sldChg>
      <pc:sldChg chg="del">
        <pc:chgData name="Sudeepa Panta" userId="S::panta@uark.edu::77ca6c75-764e-46e4-8d28-2c925f30677a" providerId="AD" clId="Web-{BAA3F87E-3E01-49F8-7BFC-EAF67C9E2132}" dt="2024-04-24T13:19:50.012" v="32"/>
        <pc:sldMkLst>
          <pc:docMk/>
          <pc:sldMk cId="1863944121" sldId="260"/>
        </pc:sldMkLst>
      </pc:sldChg>
      <pc:sldChg chg="del">
        <pc:chgData name="Sudeepa Panta" userId="S::panta@uark.edu::77ca6c75-764e-46e4-8d28-2c925f30677a" providerId="AD" clId="Web-{BAA3F87E-3E01-49F8-7BFC-EAF67C9E2132}" dt="2024-04-24T13:16:58.162" v="26"/>
        <pc:sldMkLst>
          <pc:docMk/>
          <pc:sldMk cId="1329303792" sldId="261"/>
        </pc:sldMkLst>
      </pc:sldChg>
      <pc:sldChg chg="del">
        <pc:chgData name="Sudeepa Panta" userId="S::panta@uark.edu::77ca6c75-764e-46e4-8d28-2c925f30677a" providerId="AD" clId="Web-{BAA3F87E-3E01-49F8-7BFC-EAF67C9E2132}" dt="2024-04-24T13:42:42.346" v="103"/>
        <pc:sldMkLst>
          <pc:docMk/>
          <pc:sldMk cId="4148153743" sldId="262"/>
        </pc:sldMkLst>
      </pc:sldChg>
      <pc:sldChg chg="ord">
        <pc:chgData name="Sudeepa Panta" userId="S::panta@uark.edu::77ca6c75-764e-46e4-8d28-2c925f30677a" providerId="AD" clId="Web-{BAA3F87E-3E01-49F8-7BFC-EAF67C9E2132}" dt="2024-04-24T13:26:20.449" v="36"/>
        <pc:sldMkLst>
          <pc:docMk/>
          <pc:sldMk cId="2720989023" sldId="269"/>
        </pc:sldMkLst>
      </pc:sldChg>
      <pc:sldChg chg="modNotes">
        <pc:chgData name="Sudeepa Panta" userId="S::panta@uark.edu::77ca6c75-764e-46e4-8d28-2c925f30677a" providerId="AD" clId="Web-{BAA3F87E-3E01-49F8-7BFC-EAF67C9E2132}" dt="2024-04-24T13:24:57.664" v="34"/>
        <pc:sldMkLst>
          <pc:docMk/>
          <pc:sldMk cId="11118041" sldId="271"/>
        </pc:sldMkLst>
      </pc:sldChg>
      <pc:sldChg chg="addSp delSp modSp del">
        <pc:chgData name="Sudeepa Panta" userId="S::panta@uark.edu::77ca6c75-764e-46e4-8d28-2c925f30677a" providerId="AD" clId="Web-{BAA3F87E-3E01-49F8-7BFC-EAF67C9E2132}" dt="2024-04-24T13:24:58.727" v="35"/>
        <pc:sldMkLst>
          <pc:docMk/>
          <pc:sldMk cId="3484423228" sldId="273"/>
        </pc:sldMkLst>
        <pc:spChg chg="del">
          <ac:chgData name="Sudeepa Panta" userId="S::panta@uark.edu::77ca6c75-764e-46e4-8d28-2c925f30677a" providerId="AD" clId="Web-{BAA3F87E-3E01-49F8-7BFC-EAF67C9E2132}" dt="2024-04-24T13:14:55.094" v="25"/>
          <ac:spMkLst>
            <pc:docMk/>
            <pc:sldMk cId="3484423228" sldId="273"/>
            <ac:spMk id="31" creationId="{BACC6370-2D7E-4714-9D71-7542949D7D5D}"/>
          </ac:spMkLst>
        </pc:spChg>
        <pc:spChg chg="del">
          <ac:chgData name="Sudeepa Panta" userId="S::panta@uark.edu::77ca6c75-764e-46e4-8d28-2c925f30677a" providerId="AD" clId="Web-{BAA3F87E-3E01-49F8-7BFC-EAF67C9E2132}" dt="2024-04-24T13:14:55.094" v="25"/>
          <ac:spMkLst>
            <pc:docMk/>
            <pc:sldMk cId="3484423228" sldId="273"/>
            <ac:spMk id="33" creationId="{F68B3F68-107C-434F-AA38-110D5EA91B85}"/>
          </ac:spMkLst>
        </pc:spChg>
        <pc:spChg chg="del">
          <ac:chgData name="Sudeepa Panta" userId="S::panta@uark.edu::77ca6c75-764e-46e4-8d28-2c925f30677a" providerId="AD" clId="Web-{BAA3F87E-3E01-49F8-7BFC-EAF67C9E2132}" dt="2024-04-24T13:14:55.094" v="25"/>
          <ac:spMkLst>
            <pc:docMk/>
            <pc:sldMk cId="3484423228" sldId="273"/>
            <ac:spMk id="35" creationId="{AAD0DBB9-1A4B-4391-81D4-CB19F9AB918A}"/>
          </ac:spMkLst>
        </pc:spChg>
        <pc:spChg chg="del">
          <ac:chgData name="Sudeepa Panta" userId="S::panta@uark.edu::77ca6c75-764e-46e4-8d28-2c925f30677a" providerId="AD" clId="Web-{BAA3F87E-3E01-49F8-7BFC-EAF67C9E2132}" dt="2024-04-24T13:14:55.094" v="25"/>
          <ac:spMkLst>
            <pc:docMk/>
            <pc:sldMk cId="3484423228" sldId="273"/>
            <ac:spMk id="37" creationId="{063BBA22-50EA-4C4D-BE05-F1CE4E63AA56}"/>
          </ac:spMkLst>
        </pc:spChg>
        <pc:spChg chg="add">
          <ac:chgData name="Sudeepa Panta" userId="S::panta@uark.edu::77ca6c75-764e-46e4-8d28-2c925f30677a" providerId="AD" clId="Web-{BAA3F87E-3E01-49F8-7BFC-EAF67C9E2132}" dt="2024-04-24T13:14:55.094" v="25"/>
          <ac:spMkLst>
            <pc:docMk/>
            <pc:sldMk cId="3484423228" sldId="273"/>
            <ac:spMk id="42" creationId="{BACC6370-2D7E-4714-9D71-7542949D7D5D}"/>
          </ac:spMkLst>
        </pc:spChg>
        <pc:spChg chg="add">
          <ac:chgData name="Sudeepa Panta" userId="S::panta@uark.edu::77ca6c75-764e-46e4-8d28-2c925f30677a" providerId="AD" clId="Web-{BAA3F87E-3E01-49F8-7BFC-EAF67C9E2132}" dt="2024-04-24T13:14:55.094" v="25"/>
          <ac:spMkLst>
            <pc:docMk/>
            <pc:sldMk cId="3484423228" sldId="273"/>
            <ac:spMk id="44" creationId="{F68B3F68-107C-434F-AA38-110D5EA91B85}"/>
          </ac:spMkLst>
        </pc:spChg>
        <pc:spChg chg="add">
          <ac:chgData name="Sudeepa Panta" userId="S::panta@uark.edu::77ca6c75-764e-46e4-8d28-2c925f30677a" providerId="AD" clId="Web-{BAA3F87E-3E01-49F8-7BFC-EAF67C9E2132}" dt="2024-04-24T13:14:55.094" v="25"/>
          <ac:spMkLst>
            <pc:docMk/>
            <pc:sldMk cId="3484423228" sldId="273"/>
            <ac:spMk id="46" creationId="{AAD0DBB9-1A4B-4391-81D4-CB19F9AB918A}"/>
          </ac:spMkLst>
        </pc:spChg>
        <pc:spChg chg="add">
          <ac:chgData name="Sudeepa Panta" userId="S::panta@uark.edu::77ca6c75-764e-46e4-8d28-2c925f30677a" providerId="AD" clId="Web-{BAA3F87E-3E01-49F8-7BFC-EAF67C9E2132}" dt="2024-04-24T13:14:55.094" v="25"/>
          <ac:spMkLst>
            <pc:docMk/>
            <pc:sldMk cId="3484423228" sldId="273"/>
            <ac:spMk id="48" creationId="{063BBA22-50EA-4C4D-BE05-F1CE4E63AA56}"/>
          </ac:spMkLst>
        </pc:spChg>
        <pc:spChg chg="add del mod">
          <ac:chgData name="Sudeepa Panta" userId="S::panta@uark.edu::77ca6c75-764e-46e4-8d28-2c925f30677a" providerId="AD" clId="Web-{BAA3F87E-3E01-49F8-7BFC-EAF67C9E2132}" dt="2024-04-24T13:14:20.343" v="16"/>
          <ac:spMkLst>
            <pc:docMk/>
            <pc:sldMk cId="3484423228" sldId="273"/>
            <ac:spMk id="81" creationId="{E230A938-87EC-3B92-7263-F725004B7D11}"/>
          </ac:spMkLst>
        </pc:spChg>
        <pc:graphicFrameChg chg="add del mod modGraphic">
          <ac:chgData name="Sudeepa Panta" userId="S::panta@uark.edu::77ca6c75-764e-46e4-8d28-2c925f30677a" providerId="AD" clId="Web-{BAA3F87E-3E01-49F8-7BFC-EAF67C9E2132}" dt="2024-04-24T13:14:55.094" v="25"/>
          <ac:graphicFrameMkLst>
            <pc:docMk/>
            <pc:sldMk cId="3484423228" sldId="273"/>
            <ac:graphicFrameMk id="5" creationId="{4FF657B7-5C1A-39D5-AD64-640BA70D2495}"/>
          </ac:graphicFrameMkLst>
        </pc:graphicFrameChg>
      </pc:sldChg>
      <pc:sldChg chg="del">
        <pc:chgData name="Sudeepa Panta" userId="S::panta@uark.edu::77ca6c75-764e-46e4-8d28-2c925f30677a" providerId="AD" clId="Web-{BAA3F87E-3E01-49F8-7BFC-EAF67C9E2132}" dt="2024-04-24T13:19:17.682" v="31"/>
        <pc:sldMkLst>
          <pc:docMk/>
          <pc:sldMk cId="3155826685" sldId="279"/>
        </pc:sldMkLst>
      </pc:sldChg>
      <pc:sldChg chg="modSp">
        <pc:chgData name="Sudeepa Panta" userId="S::panta@uark.edu::77ca6c75-764e-46e4-8d28-2c925f30677a" providerId="AD" clId="Web-{BAA3F87E-3E01-49F8-7BFC-EAF67C9E2132}" dt="2024-04-24T13:14:20.984" v="23" actId="20577"/>
        <pc:sldMkLst>
          <pc:docMk/>
          <pc:sldMk cId="606814544" sldId="281"/>
        </pc:sldMkLst>
        <pc:spChg chg="mod">
          <ac:chgData name="Sudeepa Panta" userId="S::panta@uark.edu::77ca6c75-764e-46e4-8d28-2c925f30677a" providerId="AD" clId="Web-{BAA3F87E-3E01-49F8-7BFC-EAF67C9E2132}" dt="2024-04-24T13:14:20.984" v="23" actId="20577"/>
          <ac:spMkLst>
            <pc:docMk/>
            <pc:sldMk cId="606814544" sldId="281"/>
            <ac:spMk id="3" creationId="{2DF846AE-39E9-8AC9-B8AF-AEB1FFD069D0}"/>
          </ac:spMkLst>
        </pc:spChg>
      </pc:sldChg>
      <pc:sldChg chg="modSp add ord replId">
        <pc:chgData name="Sudeepa Panta" userId="S::panta@uark.edu::77ca6c75-764e-46e4-8d28-2c925f30677a" providerId="AD" clId="Web-{BAA3F87E-3E01-49F8-7BFC-EAF67C9E2132}" dt="2024-04-24T13:43:44.442" v="114" actId="20577"/>
        <pc:sldMkLst>
          <pc:docMk/>
          <pc:sldMk cId="2497209278" sldId="283"/>
        </pc:sldMkLst>
        <pc:spChg chg="mod">
          <ac:chgData name="Sudeepa Panta" userId="S::panta@uark.edu::77ca6c75-764e-46e4-8d28-2c925f30677a" providerId="AD" clId="Web-{BAA3F87E-3E01-49F8-7BFC-EAF67C9E2132}" dt="2024-04-24T13:43:44.442" v="114" actId="20577"/>
          <ac:spMkLst>
            <pc:docMk/>
            <pc:sldMk cId="2497209278" sldId="283"/>
            <ac:spMk id="2" creationId="{7E68F3B7-B22D-03A6-DE11-AFA783692D74}"/>
          </ac:spMkLst>
        </pc:spChg>
      </pc:sldChg>
    </pc:docChg>
  </pc:docChgLst>
  <pc:docChgLst>
    <pc:chgData name="Sudeepa Panta" userId="S::panta@uark.edu::77ca6c75-764e-46e4-8d28-2c925f30677a" providerId="AD" clId="Web-{0B6A0193-3B02-4187-9DB0-AD961E7613BF}"/>
    <pc:docChg chg="addSld modSld">
      <pc:chgData name="Sudeepa Panta" userId="S::panta@uark.edu::77ca6c75-764e-46e4-8d28-2c925f30677a" providerId="AD" clId="Web-{0B6A0193-3B02-4187-9DB0-AD961E7613BF}" dt="2024-04-24T03:10:48.129" v="48"/>
      <pc:docMkLst>
        <pc:docMk/>
      </pc:docMkLst>
      <pc:sldChg chg="addSp modSp mod setBg">
        <pc:chgData name="Sudeepa Panta" userId="S::panta@uark.edu::77ca6c75-764e-46e4-8d28-2c925f30677a" providerId="AD" clId="Web-{0B6A0193-3B02-4187-9DB0-AD961E7613BF}" dt="2024-04-24T03:10:48.129" v="48"/>
        <pc:sldMkLst>
          <pc:docMk/>
          <pc:sldMk cId="3101316592" sldId="266"/>
        </pc:sldMkLst>
        <pc:spChg chg="mod">
          <ac:chgData name="Sudeepa Panta" userId="S::panta@uark.edu::77ca6c75-764e-46e4-8d28-2c925f30677a" providerId="AD" clId="Web-{0B6A0193-3B02-4187-9DB0-AD961E7613BF}" dt="2024-04-24T03:10:48.129" v="48"/>
          <ac:spMkLst>
            <pc:docMk/>
            <pc:sldMk cId="3101316592" sldId="266"/>
            <ac:spMk id="2" creationId="{B7A13B6D-0191-56CD-1607-F17D300D039A}"/>
          </ac:spMkLst>
        </pc:spChg>
        <pc:spChg chg="mod">
          <ac:chgData name="Sudeepa Panta" userId="S::panta@uark.edu::77ca6c75-764e-46e4-8d28-2c925f30677a" providerId="AD" clId="Web-{0B6A0193-3B02-4187-9DB0-AD961E7613BF}" dt="2024-04-24T03:10:48.129" v="48"/>
          <ac:spMkLst>
            <pc:docMk/>
            <pc:sldMk cId="3101316592" sldId="266"/>
            <ac:spMk id="3" creationId="{372F998A-AD45-C20C-4879-E9FCC836D03E}"/>
          </ac:spMkLst>
        </pc:spChg>
        <pc:spChg chg="add">
          <ac:chgData name="Sudeepa Panta" userId="S::panta@uark.edu::77ca6c75-764e-46e4-8d28-2c925f30677a" providerId="AD" clId="Web-{0B6A0193-3B02-4187-9DB0-AD961E7613BF}" dt="2024-04-24T03:10:48.129" v="48"/>
          <ac:spMkLst>
            <pc:docMk/>
            <pc:sldMk cId="3101316592" sldId="266"/>
            <ac:spMk id="8" creationId="{907EF6B7-1338-4443-8C46-6A318D952DFD}"/>
          </ac:spMkLst>
        </pc:spChg>
        <pc:spChg chg="add">
          <ac:chgData name="Sudeepa Panta" userId="S::panta@uark.edu::77ca6c75-764e-46e4-8d28-2c925f30677a" providerId="AD" clId="Web-{0B6A0193-3B02-4187-9DB0-AD961E7613BF}" dt="2024-04-24T03:10:48.129" v="48"/>
          <ac:spMkLst>
            <pc:docMk/>
            <pc:sldMk cId="3101316592" sldId="266"/>
            <ac:spMk id="10" creationId="{DAAE4CDD-124C-4DCF-9584-B6033B545DD5}"/>
          </ac:spMkLst>
        </pc:spChg>
        <pc:spChg chg="add">
          <ac:chgData name="Sudeepa Panta" userId="S::panta@uark.edu::77ca6c75-764e-46e4-8d28-2c925f30677a" providerId="AD" clId="Web-{0B6A0193-3B02-4187-9DB0-AD961E7613BF}" dt="2024-04-24T03:10:48.129" v="48"/>
          <ac:spMkLst>
            <pc:docMk/>
            <pc:sldMk cId="3101316592" sldId="266"/>
            <ac:spMk id="12" creationId="{081E4A58-353D-44AE-B2FC-2A74E2E400F7}"/>
          </ac:spMkLst>
        </pc:spChg>
      </pc:sldChg>
      <pc:sldChg chg="addSp delSp modSp mod setBg">
        <pc:chgData name="Sudeepa Panta" userId="S::panta@uark.edu::77ca6c75-764e-46e4-8d28-2c925f30677a" providerId="AD" clId="Web-{0B6A0193-3B02-4187-9DB0-AD961E7613BF}" dt="2024-04-24T03:10:42.222" v="47"/>
        <pc:sldMkLst>
          <pc:docMk/>
          <pc:sldMk cId="2720989023" sldId="269"/>
        </pc:sldMkLst>
        <pc:spChg chg="mod">
          <ac:chgData name="Sudeepa Panta" userId="S::panta@uark.edu::77ca6c75-764e-46e4-8d28-2c925f30677a" providerId="AD" clId="Web-{0B6A0193-3B02-4187-9DB0-AD961E7613BF}" dt="2024-04-24T03:10:42.222" v="47"/>
          <ac:spMkLst>
            <pc:docMk/>
            <pc:sldMk cId="2720989023" sldId="269"/>
            <ac:spMk id="2" creationId="{CDBBBFD4-15F0-E9BE-B1EF-AE98B6CE749D}"/>
          </ac:spMkLst>
        </pc:spChg>
        <pc:spChg chg="add del">
          <ac:chgData name="Sudeepa Panta" userId="S::panta@uark.edu::77ca6c75-764e-46e4-8d28-2c925f30677a" providerId="AD" clId="Web-{0B6A0193-3B02-4187-9DB0-AD961E7613BF}" dt="2024-04-24T03:10:42.222" v="47"/>
          <ac:spMkLst>
            <pc:docMk/>
            <pc:sldMk cId="2720989023" sldId="269"/>
            <ac:spMk id="3" creationId="{486C2DB7-BB2D-54F9-5C04-194044831229}"/>
          </ac:spMkLst>
        </pc:spChg>
        <pc:spChg chg="add">
          <ac:chgData name="Sudeepa Panta" userId="S::panta@uark.edu::77ca6c75-764e-46e4-8d28-2c925f30677a" providerId="AD" clId="Web-{0B6A0193-3B02-4187-9DB0-AD961E7613BF}" dt="2024-04-24T03:10:42.222" v="47"/>
          <ac:spMkLst>
            <pc:docMk/>
            <pc:sldMk cId="2720989023" sldId="269"/>
            <ac:spMk id="8" creationId="{907EF6B7-1338-4443-8C46-6A318D952DFD}"/>
          </ac:spMkLst>
        </pc:spChg>
        <pc:spChg chg="add del">
          <ac:chgData name="Sudeepa Panta" userId="S::panta@uark.edu::77ca6c75-764e-46e4-8d28-2c925f30677a" providerId="AD" clId="Web-{0B6A0193-3B02-4187-9DB0-AD961E7613BF}" dt="2024-04-24T03:10:42.206" v="46"/>
          <ac:spMkLst>
            <pc:docMk/>
            <pc:sldMk cId="2720989023" sldId="269"/>
            <ac:spMk id="9" creationId="{BACC6370-2D7E-4714-9D71-7542949D7D5D}"/>
          </ac:spMkLst>
        </pc:spChg>
        <pc:spChg chg="add">
          <ac:chgData name="Sudeepa Panta" userId="S::panta@uark.edu::77ca6c75-764e-46e4-8d28-2c925f30677a" providerId="AD" clId="Web-{0B6A0193-3B02-4187-9DB0-AD961E7613BF}" dt="2024-04-24T03:10:42.222" v="47"/>
          <ac:spMkLst>
            <pc:docMk/>
            <pc:sldMk cId="2720989023" sldId="269"/>
            <ac:spMk id="10" creationId="{DAAE4CDD-124C-4DCF-9584-B6033B545DD5}"/>
          </ac:spMkLst>
        </pc:spChg>
        <pc:spChg chg="add del">
          <ac:chgData name="Sudeepa Panta" userId="S::panta@uark.edu::77ca6c75-764e-46e4-8d28-2c925f30677a" providerId="AD" clId="Web-{0B6A0193-3B02-4187-9DB0-AD961E7613BF}" dt="2024-04-24T03:10:42.206" v="46"/>
          <ac:spMkLst>
            <pc:docMk/>
            <pc:sldMk cId="2720989023" sldId="269"/>
            <ac:spMk id="11" creationId="{F68B3F68-107C-434F-AA38-110D5EA91B85}"/>
          </ac:spMkLst>
        </pc:spChg>
        <pc:spChg chg="add">
          <ac:chgData name="Sudeepa Panta" userId="S::panta@uark.edu::77ca6c75-764e-46e4-8d28-2c925f30677a" providerId="AD" clId="Web-{0B6A0193-3B02-4187-9DB0-AD961E7613BF}" dt="2024-04-24T03:10:42.222" v="47"/>
          <ac:spMkLst>
            <pc:docMk/>
            <pc:sldMk cId="2720989023" sldId="269"/>
            <ac:spMk id="12" creationId="{081E4A58-353D-44AE-B2FC-2A74E2E400F7}"/>
          </ac:spMkLst>
        </pc:spChg>
        <pc:spChg chg="add del">
          <ac:chgData name="Sudeepa Panta" userId="S::panta@uark.edu::77ca6c75-764e-46e4-8d28-2c925f30677a" providerId="AD" clId="Web-{0B6A0193-3B02-4187-9DB0-AD961E7613BF}" dt="2024-04-24T03:10:42.206" v="46"/>
          <ac:spMkLst>
            <pc:docMk/>
            <pc:sldMk cId="2720989023" sldId="269"/>
            <ac:spMk id="13" creationId="{AAD0DBB9-1A4B-4391-81D4-CB19F9AB918A}"/>
          </ac:spMkLst>
        </pc:spChg>
        <pc:spChg chg="add del">
          <ac:chgData name="Sudeepa Panta" userId="S::panta@uark.edu::77ca6c75-764e-46e4-8d28-2c925f30677a" providerId="AD" clId="Web-{0B6A0193-3B02-4187-9DB0-AD961E7613BF}" dt="2024-04-24T03:10:42.206" v="46"/>
          <ac:spMkLst>
            <pc:docMk/>
            <pc:sldMk cId="2720989023" sldId="269"/>
            <ac:spMk id="15" creationId="{063BBA22-50EA-4C4D-BE05-F1CE4E63AA56}"/>
          </ac:spMkLst>
        </pc:spChg>
        <pc:spChg chg="add">
          <ac:chgData name="Sudeepa Panta" userId="S::panta@uark.edu::77ca6c75-764e-46e4-8d28-2c925f30677a" providerId="AD" clId="Web-{0B6A0193-3B02-4187-9DB0-AD961E7613BF}" dt="2024-04-24T03:10:42.222" v="47"/>
          <ac:spMkLst>
            <pc:docMk/>
            <pc:sldMk cId="2720989023" sldId="269"/>
            <ac:spMk id="17" creationId="{486C2DB7-BB2D-54F9-5C04-194044831229}"/>
          </ac:spMkLst>
        </pc:spChg>
        <pc:graphicFrameChg chg="add del">
          <ac:chgData name="Sudeepa Panta" userId="S::panta@uark.edu::77ca6c75-764e-46e4-8d28-2c925f30677a" providerId="AD" clId="Web-{0B6A0193-3B02-4187-9DB0-AD961E7613BF}" dt="2024-04-24T03:10:42.206" v="46"/>
          <ac:graphicFrameMkLst>
            <pc:docMk/>
            <pc:sldMk cId="2720989023" sldId="269"/>
            <ac:graphicFrameMk id="5" creationId="{5F731E2F-0D8E-C2A2-878A-819A52EF4EEA}"/>
          </ac:graphicFrameMkLst>
        </pc:graphicFrameChg>
      </pc:sldChg>
      <pc:sldChg chg="addSp delSp modSp mod setBg">
        <pc:chgData name="Sudeepa Panta" userId="S::panta@uark.edu::77ca6c75-764e-46e4-8d28-2c925f30677a" providerId="AD" clId="Web-{0B6A0193-3B02-4187-9DB0-AD961E7613BF}" dt="2024-04-24T03:10:30.737" v="44"/>
        <pc:sldMkLst>
          <pc:docMk/>
          <pc:sldMk cId="1549901905" sldId="270"/>
        </pc:sldMkLst>
        <pc:spChg chg="mod">
          <ac:chgData name="Sudeepa Panta" userId="S::panta@uark.edu::77ca6c75-764e-46e4-8d28-2c925f30677a" providerId="AD" clId="Web-{0B6A0193-3B02-4187-9DB0-AD961E7613BF}" dt="2024-04-24T03:10:30.737" v="44"/>
          <ac:spMkLst>
            <pc:docMk/>
            <pc:sldMk cId="1549901905" sldId="270"/>
            <ac:spMk id="2" creationId="{4FAE20A2-E404-6604-7C96-334E0BCCA1E2}"/>
          </ac:spMkLst>
        </pc:spChg>
        <pc:spChg chg="del">
          <ac:chgData name="Sudeepa Panta" userId="S::panta@uark.edu::77ca6c75-764e-46e4-8d28-2c925f30677a" providerId="AD" clId="Web-{0B6A0193-3B02-4187-9DB0-AD961E7613BF}" dt="2024-04-24T03:10:30.737" v="44"/>
          <ac:spMkLst>
            <pc:docMk/>
            <pc:sldMk cId="1549901905" sldId="270"/>
            <ac:spMk id="3" creationId="{E946C0E6-300B-4BEC-A897-B91F2499C5ED}"/>
          </ac:spMkLst>
        </pc:spChg>
        <pc:spChg chg="add">
          <ac:chgData name="Sudeepa Panta" userId="S::panta@uark.edu::77ca6c75-764e-46e4-8d28-2c925f30677a" providerId="AD" clId="Web-{0B6A0193-3B02-4187-9DB0-AD961E7613BF}" dt="2024-04-24T03:10:30.737" v="44"/>
          <ac:spMkLst>
            <pc:docMk/>
            <pc:sldMk cId="1549901905" sldId="270"/>
            <ac:spMk id="9" creationId="{BACC6370-2D7E-4714-9D71-7542949D7D5D}"/>
          </ac:spMkLst>
        </pc:spChg>
        <pc:spChg chg="add">
          <ac:chgData name="Sudeepa Panta" userId="S::panta@uark.edu::77ca6c75-764e-46e4-8d28-2c925f30677a" providerId="AD" clId="Web-{0B6A0193-3B02-4187-9DB0-AD961E7613BF}" dt="2024-04-24T03:10:30.737" v="44"/>
          <ac:spMkLst>
            <pc:docMk/>
            <pc:sldMk cId="1549901905" sldId="270"/>
            <ac:spMk id="11" creationId="{F68B3F68-107C-434F-AA38-110D5EA91B85}"/>
          </ac:spMkLst>
        </pc:spChg>
        <pc:spChg chg="add">
          <ac:chgData name="Sudeepa Panta" userId="S::panta@uark.edu::77ca6c75-764e-46e4-8d28-2c925f30677a" providerId="AD" clId="Web-{0B6A0193-3B02-4187-9DB0-AD961E7613BF}" dt="2024-04-24T03:10:30.737" v="44"/>
          <ac:spMkLst>
            <pc:docMk/>
            <pc:sldMk cId="1549901905" sldId="270"/>
            <ac:spMk id="13" creationId="{AAD0DBB9-1A4B-4391-81D4-CB19F9AB918A}"/>
          </ac:spMkLst>
        </pc:spChg>
        <pc:spChg chg="add">
          <ac:chgData name="Sudeepa Panta" userId="S::panta@uark.edu::77ca6c75-764e-46e4-8d28-2c925f30677a" providerId="AD" clId="Web-{0B6A0193-3B02-4187-9DB0-AD961E7613BF}" dt="2024-04-24T03:10:30.737" v="44"/>
          <ac:spMkLst>
            <pc:docMk/>
            <pc:sldMk cId="1549901905" sldId="270"/>
            <ac:spMk id="15" creationId="{063BBA22-50EA-4C4D-BE05-F1CE4E63AA56}"/>
          </ac:spMkLst>
        </pc:spChg>
        <pc:graphicFrameChg chg="add">
          <ac:chgData name="Sudeepa Panta" userId="S::panta@uark.edu::77ca6c75-764e-46e4-8d28-2c925f30677a" providerId="AD" clId="Web-{0B6A0193-3B02-4187-9DB0-AD961E7613BF}" dt="2024-04-24T03:10:30.737" v="44"/>
          <ac:graphicFrameMkLst>
            <pc:docMk/>
            <pc:sldMk cId="1549901905" sldId="270"/>
            <ac:graphicFrameMk id="5" creationId="{276689BE-D962-02EA-B068-D913A07AA217}"/>
          </ac:graphicFrameMkLst>
        </pc:graphicFrameChg>
      </pc:sldChg>
      <pc:sldChg chg="addSp delSp modSp new mod setBg">
        <pc:chgData name="Sudeepa Panta" userId="S::panta@uark.edu::77ca6c75-764e-46e4-8d28-2c925f30677a" providerId="AD" clId="Web-{0B6A0193-3B02-4187-9DB0-AD961E7613BF}" dt="2024-04-24T03:10:09.782" v="39"/>
        <pc:sldMkLst>
          <pc:docMk/>
          <pc:sldMk cId="11118041" sldId="271"/>
        </pc:sldMkLst>
        <pc:spChg chg="mod ord">
          <ac:chgData name="Sudeepa Panta" userId="S::panta@uark.edu::77ca6c75-764e-46e4-8d28-2c925f30677a" providerId="AD" clId="Web-{0B6A0193-3B02-4187-9DB0-AD961E7613BF}" dt="2024-04-24T03:10:09.782" v="39"/>
          <ac:spMkLst>
            <pc:docMk/>
            <pc:sldMk cId="11118041" sldId="271"/>
            <ac:spMk id="2" creationId="{D9B20C45-4A9B-3646-FAA0-0E8137028D38}"/>
          </ac:spMkLst>
        </pc:spChg>
        <pc:spChg chg="del">
          <ac:chgData name="Sudeepa Panta" userId="S::panta@uark.edu::77ca6c75-764e-46e4-8d28-2c925f30677a" providerId="AD" clId="Web-{0B6A0193-3B02-4187-9DB0-AD961E7613BF}" dt="2024-04-24T03:05:59.469" v="29"/>
          <ac:spMkLst>
            <pc:docMk/>
            <pc:sldMk cId="11118041" sldId="271"/>
            <ac:spMk id="3" creationId="{FDDE521A-26CA-A00A-A333-2AEA7B3927D1}"/>
          </ac:spMkLst>
        </pc:spChg>
        <pc:spChg chg="add del">
          <ac:chgData name="Sudeepa Panta" userId="S::panta@uark.edu::77ca6c75-764e-46e4-8d28-2c925f30677a" providerId="AD" clId="Web-{0B6A0193-3B02-4187-9DB0-AD961E7613BF}" dt="2024-04-24T03:10:09.782" v="38"/>
          <ac:spMkLst>
            <pc:docMk/>
            <pc:sldMk cId="11118041" sldId="271"/>
            <ac:spMk id="9" creationId="{37C89E4B-3C9F-44B9-8B86-D9E3D112D8EC}"/>
          </ac:spMkLst>
        </pc:spChg>
        <pc:spChg chg="add">
          <ac:chgData name="Sudeepa Panta" userId="S::panta@uark.edu::77ca6c75-764e-46e4-8d28-2c925f30677a" providerId="AD" clId="Web-{0B6A0193-3B02-4187-9DB0-AD961E7613BF}" dt="2024-04-24T03:10:09.782" v="39"/>
          <ac:spMkLst>
            <pc:docMk/>
            <pc:sldMk cId="11118041" sldId="271"/>
            <ac:spMk id="15" creationId="{6753252F-4873-4F63-801D-CC719279A7D5}"/>
          </ac:spMkLst>
        </pc:spChg>
        <pc:spChg chg="add">
          <ac:chgData name="Sudeepa Panta" userId="S::panta@uark.edu::77ca6c75-764e-46e4-8d28-2c925f30677a" providerId="AD" clId="Web-{0B6A0193-3B02-4187-9DB0-AD961E7613BF}" dt="2024-04-24T03:10:09.782" v="39"/>
          <ac:spMkLst>
            <pc:docMk/>
            <pc:sldMk cId="11118041" sldId="271"/>
            <ac:spMk id="16" creationId="{047C8CCB-F95D-4249-92DD-651249D3535A}"/>
          </ac:spMkLst>
        </pc:spChg>
        <pc:picChg chg="add mod ord">
          <ac:chgData name="Sudeepa Panta" userId="S::panta@uark.edu::77ca6c75-764e-46e4-8d28-2c925f30677a" providerId="AD" clId="Web-{0B6A0193-3B02-4187-9DB0-AD961E7613BF}" dt="2024-04-24T03:10:09.782" v="39"/>
          <ac:picMkLst>
            <pc:docMk/>
            <pc:sldMk cId="11118041" sldId="271"/>
            <ac:picMk id="4" creationId="{E27DCA0F-37B3-557C-82EC-AA3E44D2B54B}"/>
          </ac:picMkLst>
        </pc:picChg>
        <pc:cxnChg chg="add del">
          <ac:chgData name="Sudeepa Panta" userId="S::panta@uark.edu::77ca6c75-764e-46e4-8d28-2c925f30677a" providerId="AD" clId="Web-{0B6A0193-3B02-4187-9DB0-AD961E7613BF}" dt="2024-04-24T03:10:09.782" v="38"/>
          <ac:cxnSpMkLst>
            <pc:docMk/>
            <pc:sldMk cId="11118041" sldId="271"/>
            <ac:cxnSpMk id="11" creationId="{AA2EAA10-076F-46BD-8F0F-B9A2FB77A85C}"/>
          </ac:cxnSpMkLst>
        </pc:cxnChg>
        <pc:cxnChg chg="add del">
          <ac:chgData name="Sudeepa Panta" userId="S::panta@uark.edu::77ca6c75-764e-46e4-8d28-2c925f30677a" providerId="AD" clId="Web-{0B6A0193-3B02-4187-9DB0-AD961E7613BF}" dt="2024-04-24T03:10:09.782" v="38"/>
          <ac:cxnSpMkLst>
            <pc:docMk/>
            <pc:sldMk cId="11118041" sldId="271"/>
            <ac:cxnSpMk id="13" creationId="{D891E407-403B-4764-86C9-33A56D3BCAA3}"/>
          </ac:cxnSpMkLst>
        </pc:cxnChg>
      </pc:sldChg>
      <pc:sldChg chg="addSp delSp modSp new mod setBg">
        <pc:chgData name="Sudeepa Panta" userId="S::panta@uark.edu::77ca6c75-764e-46e4-8d28-2c925f30677a" providerId="AD" clId="Web-{0B6A0193-3B02-4187-9DB0-AD961E7613BF}" dt="2024-04-24T03:10:24.940" v="43"/>
        <pc:sldMkLst>
          <pc:docMk/>
          <pc:sldMk cId="2225262544" sldId="272"/>
        </pc:sldMkLst>
        <pc:spChg chg="del mod">
          <ac:chgData name="Sudeepa Panta" userId="S::panta@uark.edu::77ca6c75-764e-46e4-8d28-2c925f30677a" providerId="AD" clId="Web-{0B6A0193-3B02-4187-9DB0-AD961E7613BF}" dt="2024-04-24T03:10:24.940" v="43"/>
          <ac:spMkLst>
            <pc:docMk/>
            <pc:sldMk cId="2225262544" sldId="272"/>
            <ac:spMk id="2" creationId="{8C702CBC-248E-E412-4EC1-F3F3D1040E31}"/>
          </ac:spMkLst>
        </pc:spChg>
        <pc:spChg chg="del">
          <ac:chgData name="Sudeepa Panta" userId="S::panta@uark.edu::77ca6c75-764e-46e4-8d28-2c925f30677a" providerId="AD" clId="Web-{0B6A0193-3B02-4187-9DB0-AD961E7613BF}" dt="2024-04-24T03:06:20.611" v="31"/>
          <ac:spMkLst>
            <pc:docMk/>
            <pc:sldMk cId="2225262544" sldId="272"/>
            <ac:spMk id="3" creationId="{DFD516A7-42AB-F2E1-43A2-6DFD44D16637}"/>
          </ac:spMkLst>
        </pc:spChg>
        <pc:spChg chg="add del">
          <ac:chgData name="Sudeepa Panta" userId="S::panta@uark.edu::77ca6c75-764e-46e4-8d28-2c925f30677a" providerId="AD" clId="Web-{0B6A0193-3B02-4187-9DB0-AD961E7613BF}" dt="2024-04-24T03:10:24.924" v="42"/>
          <ac:spMkLst>
            <pc:docMk/>
            <pc:sldMk cId="2225262544" sldId="272"/>
            <ac:spMk id="9" creationId="{6753252F-4873-4F63-801D-CC719279A7D5}"/>
          </ac:spMkLst>
        </pc:spChg>
        <pc:spChg chg="add del">
          <ac:chgData name="Sudeepa Panta" userId="S::panta@uark.edu::77ca6c75-764e-46e4-8d28-2c925f30677a" providerId="AD" clId="Web-{0B6A0193-3B02-4187-9DB0-AD961E7613BF}" dt="2024-04-24T03:10:24.924" v="42"/>
          <ac:spMkLst>
            <pc:docMk/>
            <pc:sldMk cId="2225262544" sldId="272"/>
            <ac:spMk id="11" creationId="{047C8CCB-F95D-4249-92DD-651249D3535A}"/>
          </ac:spMkLst>
        </pc:spChg>
        <pc:picChg chg="add mod ord">
          <ac:chgData name="Sudeepa Panta" userId="S::panta@uark.edu::77ca6c75-764e-46e4-8d28-2c925f30677a" providerId="AD" clId="Web-{0B6A0193-3B02-4187-9DB0-AD961E7613BF}" dt="2024-04-24T03:10:24.940" v="43"/>
          <ac:picMkLst>
            <pc:docMk/>
            <pc:sldMk cId="2225262544" sldId="272"/>
            <ac:picMk id="4" creationId="{4D49CF2A-FB71-A40E-8404-FCB6BC568E3A}"/>
          </ac:picMkLst>
        </pc:picChg>
      </pc:sldChg>
      <pc:sldChg chg="addSp delSp modSp new mod setBg">
        <pc:chgData name="Sudeepa Panta" userId="S::panta@uark.edu::77ca6c75-764e-46e4-8d28-2c925f30677a" providerId="AD" clId="Web-{0B6A0193-3B02-4187-9DB0-AD961E7613BF}" dt="2024-04-24T03:10:18.033" v="40"/>
        <pc:sldMkLst>
          <pc:docMk/>
          <pc:sldMk cId="3484423228" sldId="273"/>
        </pc:sldMkLst>
        <pc:spChg chg="mod">
          <ac:chgData name="Sudeepa Panta" userId="S::panta@uark.edu::77ca6c75-764e-46e4-8d28-2c925f30677a" providerId="AD" clId="Web-{0B6A0193-3B02-4187-9DB0-AD961E7613BF}" dt="2024-04-24T03:10:18.033" v="40"/>
          <ac:spMkLst>
            <pc:docMk/>
            <pc:sldMk cId="3484423228" sldId="273"/>
            <ac:spMk id="2" creationId="{D3B73E0F-22AB-048F-BBD5-76D9D7176CA7}"/>
          </ac:spMkLst>
        </pc:spChg>
        <pc:spChg chg="del">
          <ac:chgData name="Sudeepa Panta" userId="S::panta@uark.edu::77ca6c75-764e-46e4-8d28-2c925f30677a" providerId="AD" clId="Web-{0B6A0193-3B02-4187-9DB0-AD961E7613BF}" dt="2024-04-24T03:10:18.033" v="40"/>
          <ac:spMkLst>
            <pc:docMk/>
            <pc:sldMk cId="3484423228" sldId="273"/>
            <ac:spMk id="3" creationId="{BDB21B5C-9B23-7D9F-BF0C-1529FB3C692B}"/>
          </ac:spMkLst>
        </pc:spChg>
        <pc:spChg chg="add">
          <ac:chgData name="Sudeepa Panta" userId="S::panta@uark.edu::77ca6c75-764e-46e4-8d28-2c925f30677a" providerId="AD" clId="Web-{0B6A0193-3B02-4187-9DB0-AD961E7613BF}" dt="2024-04-24T03:10:18.033" v="40"/>
          <ac:spMkLst>
            <pc:docMk/>
            <pc:sldMk cId="3484423228" sldId="273"/>
            <ac:spMk id="9" creationId="{BACC6370-2D7E-4714-9D71-7542949D7D5D}"/>
          </ac:spMkLst>
        </pc:spChg>
        <pc:spChg chg="add">
          <ac:chgData name="Sudeepa Panta" userId="S::panta@uark.edu::77ca6c75-764e-46e4-8d28-2c925f30677a" providerId="AD" clId="Web-{0B6A0193-3B02-4187-9DB0-AD961E7613BF}" dt="2024-04-24T03:10:18.033" v="40"/>
          <ac:spMkLst>
            <pc:docMk/>
            <pc:sldMk cId="3484423228" sldId="273"/>
            <ac:spMk id="11" creationId="{F68B3F68-107C-434F-AA38-110D5EA91B85}"/>
          </ac:spMkLst>
        </pc:spChg>
        <pc:spChg chg="add">
          <ac:chgData name="Sudeepa Panta" userId="S::panta@uark.edu::77ca6c75-764e-46e4-8d28-2c925f30677a" providerId="AD" clId="Web-{0B6A0193-3B02-4187-9DB0-AD961E7613BF}" dt="2024-04-24T03:10:18.033" v="40"/>
          <ac:spMkLst>
            <pc:docMk/>
            <pc:sldMk cId="3484423228" sldId="273"/>
            <ac:spMk id="13" creationId="{AAD0DBB9-1A4B-4391-81D4-CB19F9AB918A}"/>
          </ac:spMkLst>
        </pc:spChg>
        <pc:spChg chg="add">
          <ac:chgData name="Sudeepa Panta" userId="S::panta@uark.edu::77ca6c75-764e-46e4-8d28-2c925f30677a" providerId="AD" clId="Web-{0B6A0193-3B02-4187-9DB0-AD961E7613BF}" dt="2024-04-24T03:10:18.033" v="40"/>
          <ac:spMkLst>
            <pc:docMk/>
            <pc:sldMk cId="3484423228" sldId="273"/>
            <ac:spMk id="15" creationId="{063BBA22-50EA-4C4D-BE05-F1CE4E63AA56}"/>
          </ac:spMkLst>
        </pc:spChg>
        <pc:graphicFrameChg chg="add">
          <ac:chgData name="Sudeepa Panta" userId="S::panta@uark.edu::77ca6c75-764e-46e4-8d28-2c925f30677a" providerId="AD" clId="Web-{0B6A0193-3B02-4187-9DB0-AD961E7613BF}" dt="2024-04-24T03:10:18.033" v="40"/>
          <ac:graphicFrameMkLst>
            <pc:docMk/>
            <pc:sldMk cId="3484423228" sldId="273"/>
            <ac:graphicFrameMk id="5" creationId="{4FF657B7-5C1A-39D5-AD64-640BA70D2495}"/>
          </ac:graphicFrameMkLst>
        </pc:graphicFrameChg>
      </pc:sldChg>
    </pc:docChg>
  </pc:docChgLst>
  <pc:docChgLst>
    <pc:chgData name="Xiaoyu Guo" userId="S::xsguo@uark.edu::e00fbbdc-f2de-42fe-a1cd-943ac3c02a0d" providerId="AD" clId="Web-{58E3D69F-0B27-5E9C-E24F-127C0417F55A}"/>
    <pc:docChg chg="addSld delSld modSld sldOrd">
      <pc:chgData name="Xiaoyu Guo" userId="S::xsguo@uark.edu::e00fbbdc-f2de-42fe-a1cd-943ac3c02a0d" providerId="AD" clId="Web-{58E3D69F-0B27-5E9C-E24F-127C0417F55A}" dt="2024-04-24T12:25:33.747" v="349" actId="20577"/>
      <pc:docMkLst>
        <pc:docMk/>
      </pc:docMkLst>
      <pc:sldChg chg="new del">
        <pc:chgData name="Xiaoyu Guo" userId="S::xsguo@uark.edu::e00fbbdc-f2de-42fe-a1cd-943ac3c02a0d" providerId="AD" clId="Web-{58E3D69F-0B27-5E9C-E24F-127C0417F55A}" dt="2024-04-24T12:01:21.001" v="1"/>
        <pc:sldMkLst>
          <pc:docMk/>
          <pc:sldMk cId="224893099" sldId="275"/>
        </pc:sldMkLst>
      </pc:sldChg>
      <pc:sldChg chg="delSp modSp add del replId">
        <pc:chgData name="Xiaoyu Guo" userId="S::xsguo@uark.edu::e00fbbdc-f2de-42fe-a1cd-943ac3c02a0d" providerId="AD" clId="Web-{58E3D69F-0B27-5E9C-E24F-127C0417F55A}" dt="2024-04-24T12:08:24.002" v="156"/>
        <pc:sldMkLst>
          <pc:docMk/>
          <pc:sldMk cId="2643954768" sldId="275"/>
        </pc:sldMkLst>
        <pc:spChg chg="mod">
          <ac:chgData name="Xiaoyu Guo" userId="S::xsguo@uark.edu::e00fbbdc-f2de-42fe-a1cd-943ac3c02a0d" providerId="AD" clId="Web-{58E3D69F-0B27-5E9C-E24F-127C0417F55A}" dt="2024-04-24T12:04:23.618" v="39" actId="20577"/>
          <ac:spMkLst>
            <pc:docMk/>
            <pc:sldMk cId="2643954768" sldId="275"/>
            <ac:spMk id="5" creationId="{733E45C6-2162-E40D-D9EA-49F3DF7E6414}"/>
          </ac:spMkLst>
        </pc:spChg>
        <pc:spChg chg="del">
          <ac:chgData name="Xiaoyu Guo" userId="S::xsguo@uark.edu::e00fbbdc-f2de-42fe-a1cd-943ac3c02a0d" providerId="AD" clId="Web-{58E3D69F-0B27-5E9C-E24F-127C0417F55A}" dt="2024-04-24T12:04:31.415" v="43"/>
          <ac:spMkLst>
            <pc:docMk/>
            <pc:sldMk cId="2643954768" sldId="275"/>
            <ac:spMk id="8" creationId="{95B123C9-6122-12BE-929A-58DBA004371B}"/>
          </ac:spMkLst>
        </pc:spChg>
        <pc:spChg chg="del">
          <ac:chgData name="Xiaoyu Guo" userId="S::xsguo@uark.edu::e00fbbdc-f2de-42fe-a1cd-943ac3c02a0d" providerId="AD" clId="Web-{58E3D69F-0B27-5E9C-E24F-127C0417F55A}" dt="2024-04-24T12:04:29.665" v="42"/>
          <ac:spMkLst>
            <pc:docMk/>
            <pc:sldMk cId="2643954768" sldId="275"/>
            <ac:spMk id="9" creationId="{CBC5520B-BB7D-2A43-815D-67E17B3D2438}"/>
          </ac:spMkLst>
        </pc:spChg>
        <pc:spChg chg="del">
          <ac:chgData name="Xiaoyu Guo" userId="S::xsguo@uark.edu::e00fbbdc-f2de-42fe-a1cd-943ac3c02a0d" providerId="AD" clId="Web-{58E3D69F-0B27-5E9C-E24F-127C0417F55A}" dt="2024-04-24T12:04:32.212" v="44"/>
          <ac:spMkLst>
            <pc:docMk/>
            <pc:sldMk cId="2643954768" sldId="275"/>
            <ac:spMk id="10" creationId="{48ED2995-A68A-E323-AD1A-A0FB676C6DD1}"/>
          </ac:spMkLst>
        </pc:spChg>
        <pc:spChg chg="del">
          <ac:chgData name="Xiaoyu Guo" userId="S::xsguo@uark.edu::e00fbbdc-f2de-42fe-a1cd-943ac3c02a0d" providerId="AD" clId="Web-{58E3D69F-0B27-5E9C-E24F-127C0417F55A}" dt="2024-04-24T12:04:33.040" v="45"/>
          <ac:spMkLst>
            <pc:docMk/>
            <pc:sldMk cId="2643954768" sldId="275"/>
            <ac:spMk id="11" creationId="{0F73EF00-4457-D55C-F65C-5E26A764F51B}"/>
          </ac:spMkLst>
        </pc:spChg>
        <pc:picChg chg="del">
          <ac:chgData name="Xiaoyu Guo" userId="S::xsguo@uark.edu::e00fbbdc-f2de-42fe-a1cd-943ac3c02a0d" providerId="AD" clId="Web-{58E3D69F-0B27-5E9C-E24F-127C0417F55A}" dt="2024-04-24T12:04:27.634" v="41"/>
          <ac:picMkLst>
            <pc:docMk/>
            <pc:sldMk cId="2643954768" sldId="275"/>
            <ac:picMk id="3" creationId="{9651BC94-8264-55BD-3A34-A113A0FEF9A0}"/>
          </ac:picMkLst>
        </pc:picChg>
        <pc:picChg chg="del">
          <ac:chgData name="Xiaoyu Guo" userId="S::xsguo@uark.edu::e00fbbdc-f2de-42fe-a1cd-943ac3c02a0d" providerId="AD" clId="Web-{58E3D69F-0B27-5E9C-E24F-127C0417F55A}" dt="2024-04-24T12:04:27.196" v="40"/>
          <ac:picMkLst>
            <pc:docMk/>
            <pc:sldMk cId="2643954768" sldId="275"/>
            <ac:picMk id="7" creationId="{DE38E4A8-9CD3-C6E6-3632-1BE053B53F96}"/>
          </ac:picMkLst>
        </pc:picChg>
      </pc:sldChg>
      <pc:sldChg chg="modSp new del ord">
        <pc:chgData name="Xiaoyu Guo" userId="S::xsguo@uark.edu::e00fbbdc-f2de-42fe-a1cd-943ac3c02a0d" providerId="AD" clId="Web-{58E3D69F-0B27-5E9C-E24F-127C0417F55A}" dt="2024-04-24T12:02:36.754" v="33"/>
        <pc:sldMkLst>
          <pc:docMk/>
          <pc:sldMk cId="3604180382" sldId="275"/>
        </pc:sldMkLst>
        <pc:spChg chg="mod">
          <ac:chgData name="Xiaoyu Guo" userId="S::xsguo@uark.edu::e00fbbdc-f2de-42fe-a1cd-943ac3c02a0d" providerId="AD" clId="Web-{58E3D69F-0B27-5E9C-E24F-127C0417F55A}" dt="2024-04-24T12:01:40.502" v="13" actId="20577"/>
          <ac:spMkLst>
            <pc:docMk/>
            <pc:sldMk cId="3604180382" sldId="275"/>
            <ac:spMk id="2" creationId="{538EB247-B2DC-2553-D293-32FD47AAE27B}"/>
          </ac:spMkLst>
        </pc:spChg>
        <pc:spChg chg="mod">
          <ac:chgData name="Xiaoyu Guo" userId="S::xsguo@uark.edu::e00fbbdc-f2de-42fe-a1cd-943ac3c02a0d" providerId="AD" clId="Web-{58E3D69F-0B27-5E9C-E24F-127C0417F55A}" dt="2024-04-24T12:02:06.862" v="32" actId="20577"/>
          <ac:spMkLst>
            <pc:docMk/>
            <pc:sldMk cId="3604180382" sldId="275"/>
            <ac:spMk id="3" creationId="{16E8B13F-B6A1-1AB7-E2D1-754F1CC3EF9E}"/>
          </ac:spMkLst>
        </pc:spChg>
      </pc:sldChg>
      <pc:sldChg chg="addSp modSp new modNotes">
        <pc:chgData name="Xiaoyu Guo" userId="S::xsguo@uark.edu::e00fbbdc-f2de-42fe-a1cd-943ac3c02a0d" providerId="AD" clId="Web-{58E3D69F-0B27-5E9C-E24F-127C0417F55A}" dt="2024-04-24T12:19:15.419" v="239"/>
        <pc:sldMkLst>
          <pc:docMk/>
          <pc:sldMk cId="90468253" sldId="276"/>
        </pc:sldMkLst>
        <pc:spChg chg="mod">
          <ac:chgData name="Xiaoyu Guo" userId="S::xsguo@uark.edu::e00fbbdc-f2de-42fe-a1cd-943ac3c02a0d" providerId="AD" clId="Web-{58E3D69F-0B27-5E9C-E24F-127C0417F55A}" dt="2024-04-24T12:09:02.832" v="169" actId="20577"/>
          <ac:spMkLst>
            <pc:docMk/>
            <pc:sldMk cId="90468253" sldId="276"/>
            <ac:spMk id="2" creationId="{735763CA-ABE9-1DF9-61C5-246671109534}"/>
          </ac:spMkLst>
        </pc:spChg>
        <pc:spChg chg="mod">
          <ac:chgData name="Xiaoyu Guo" userId="S::xsguo@uark.edu::e00fbbdc-f2de-42fe-a1cd-943ac3c02a0d" providerId="AD" clId="Web-{58E3D69F-0B27-5E9C-E24F-127C0417F55A}" dt="2024-04-24T12:10:18.054" v="214" actId="20577"/>
          <ac:spMkLst>
            <pc:docMk/>
            <pc:sldMk cId="90468253" sldId="276"/>
            <ac:spMk id="3" creationId="{86E2FF53-1B29-D4DC-797F-FA891F106826}"/>
          </ac:spMkLst>
        </pc:spChg>
        <pc:graphicFrameChg chg="add mod modGraphic">
          <ac:chgData name="Xiaoyu Guo" userId="S::xsguo@uark.edu::e00fbbdc-f2de-42fe-a1cd-943ac3c02a0d" providerId="AD" clId="Web-{58E3D69F-0B27-5E9C-E24F-127C0417F55A}" dt="2024-04-24T12:09:12.458" v="175" actId="1076"/>
          <ac:graphicFrameMkLst>
            <pc:docMk/>
            <pc:sldMk cId="90468253" sldId="276"/>
            <ac:graphicFrameMk id="4" creationId="{1E64DF1B-4FD6-3001-0626-61141AD97DE2}"/>
          </ac:graphicFrameMkLst>
        </pc:graphicFrameChg>
        <pc:picChg chg="add mod">
          <ac:chgData name="Xiaoyu Guo" userId="S::xsguo@uark.edu::e00fbbdc-f2de-42fe-a1cd-943ac3c02a0d" providerId="AD" clId="Web-{58E3D69F-0B27-5E9C-E24F-127C0417F55A}" dt="2024-04-24T12:09:09.895" v="174" actId="1076"/>
          <ac:picMkLst>
            <pc:docMk/>
            <pc:sldMk cId="90468253" sldId="276"/>
            <ac:picMk id="5" creationId="{0B4817D2-DD23-9850-7DA1-FC072F25D6B4}"/>
          </ac:picMkLst>
        </pc:picChg>
      </pc:sldChg>
      <pc:sldChg chg="addSp modSp new del">
        <pc:chgData name="Xiaoyu Guo" userId="S::xsguo@uark.edu::e00fbbdc-f2de-42fe-a1cd-943ac3c02a0d" providerId="AD" clId="Web-{58E3D69F-0B27-5E9C-E24F-127C0417F55A}" dt="2024-04-24T12:11:17.213" v="225"/>
        <pc:sldMkLst>
          <pc:docMk/>
          <pc:sldMk cId="1240432742" sldId="277"/>
        </pc:sldMkLst>
        <pc:spChg chg="mod">
          <ac:chgData name="Xiaoyu Guo" userId="S::xsguo@uark.edu::e00fbbdc-f2de-42fe-a1cd-943ac3c02a0d" providerId="AD" clId="Web-{58E3D69F-0B27-5E9C-E24F-127C0417F55A}" dt="2024-04-24T12:08:48.425" v="167" actId="20577"/>
          <ac:spMkLst>
            <pc:docMk/>
            <pc:sldMk cId="1240432742" sldId="277"/>
            <ac:spMk id="2" creationId="{BFD32DAF-1985-F083-88CC-36D4447B2D96}"/>
          </ac:spMkLst>
        </pc:spChg>
        <pc:spChg chg="mod">
          <ac:chgData name="Xiaoyu Guo" userId="S::xsguo@uark.edu::e00fbbdc-f2de-42fe-a1cd-943ac3c02a0d" providerId="AD" clId="Web-{58E3D69F-0B27-5E9C-E24F-127C0417F55A}" dt="2024-04-24T12:10:55.259" v="222" actId="20577"/>
          <ac:spMkLst>
            <pc:docMk/>
            <pc:sldMk cId="1240432742" sldId="277"/>
            <ac:spMk id="3" creationId="{A3455DA3-7536-D417-609F-83F46E8EC63A}"/>
          </ac:spMkLst>
        </pc:spChg>
        <pc:graphicFrameChg chg="add">
          <ac:chgData name="Xiaoyu Guo" userId="S::xsguo@uark.edu::e00fbbdc-f2de-42fe-a1cd-943ac3c02a0d" providerId="AD" clId="Web-{58E3D69F-0B27-5E9C-E24F-127C0417F55A}" dt="2024-04-24T12:11:04.884" v="223"/>
          <ac:graphicFrameMkLst>
            <pc:docMk/>
            <pc:sldMk cId="1240432742" sldId="277"/>
            <ac:graphicFrameMk id="4" creationId="{442DB14F-7BE0-A030-9657-AC20EFDADE22}"/>
          </ac:graphicFrameMkLst>
        </pc:graphicFrameChg>
      </pc:sldChg>
      <pc:sldChg chg="delSp modSp add replId modNotes">
        <pc:chgData name="Xiaoyu Guo" userId="S::xsguo@uark.edu::e00fbbdc-f2de-42fe-a1cd-943ac3c02a0d" providerId="AD" clId="Web-{58E3D69F-0B27-5E9C-E24F-127C0417F55A}" dt="2024-04-24T12:20:15.312" v="241"/>
        <pc:sldMkLst>
          <pc:docMk/>
          <pc:sldMk cId="2386325098" sldId="278"/>
        </pc:sldMkLst>
        <pc:spChg chg="mod">
          <ac:chgData name="Xiaoyu Guo" userId="S::xsguo@uark.edu::e00fbbdc-f2de-42fe-a1cd-943ac3c02a0d" providerId="AD" clId="Web-{58E3D69F-0B27-5E9C-E24F-127C0417F55A}" dt="2024-04-24T12:11:23.775" v="228" actId="20577"/>
          <ac:spMkLst>
            <pc:docMk/>
            <pc:sldMk cId="2386325098" sldId="278"/>
            <ac:spMk id="2" creationId="{735763CA-ABE9-1DF9-61C5-246671109534}"/>
          </ac:spMkLst>
        </pc:spChg>
        <pc:spChg chg="mod">
          <ac:chgData name="Xiaoyu Guo" userId="S::xsguo@uark.edu::e00fbbdc-f2de-42fe-a1cd-943ac3c02a0d" providerId="AD" clId="Web-{58E3D69F-0B27-5E9C-E24F-127C0417F55A}" dt="2024-04-24T12:11:20.353" v="226" actId="20577"/>
          <ac:spMkLst>
            <pc:docMk/>
            <pc:sldMk cId="2386325098" sldId="278"/>
            <ac:spMk id="3" creationId="{86E2FF53-1B29-D4DC-797F-FA891F106826}"/>
          </ac:spMkLst>
        </pc:spChg>
        <pc:graphicFrameChg chg="mod">
          <ac:chgData name="Xiaoyu Guo" userId="S::xsguo@uark.edu::e00fbbdc-f2de-42fe-a1cd-943ac3c02a0d" providerId="AD" clId="Web-{58E3D69F-0B27-5E9C-E24F-127C0417F55A}" dt="2024-04-24T12:11:29.869" v="229" actId="1076"/>
          <ac:graphicFrameMkLst>
            <pc:docMk/>
            <pc:sldMk cId="2386325098" sldId="278"/>
            <ac:graphicFrameMk id="4" creationId="{1E64DF1B-4FD6-3001-0626-61141AD97DE2}"/>
          </ac:graphicFrameMkLst>
        </pc:graphicFrameChg>
        <pc:picChg chg="del mod">
          <ac:chgData name="Xiaoyu Guo" userId="S::xsguo@uark.edu::e00fbbdc-f2de-42fe-a1cd-943ac3c02a0d" providerId="AD" clId="Web-{58E3D69F-0B27-5E9C-E24F-127C0417F55A}" dt="2024-04-24T12:11:32.385" v="231"/>
          <ac:picMkLst>
            <pc:docMk/>
            <pc:sldMk cId="2386325098" sldId="278"/>
            <ac:picMk id="5" creationId="{0B4817D2-DD23-9850-7DA1-FC072F25D6B4}"/>
          </ac:picMkLst>
        </pc:picChg>
      </pc:sldChg>
      <pc:sldChg chg="modSp add del replId modNotes">
        <pc:chgData name="Xiaoyu Guo" userId="S::xsguo@uark.edu::e00fbbdc-f2de-42fe-a1cd-943ac3c02a0d" providerId="AD" clId="Web-{58E3D69F-0B27-5E9C-E24F-127C0417F55A}" dt="2024-04-24T12:21:49.035" v="268"/>
        <pc:sldMkLst>
          <pc:docMk/>
          <pc:sldMk cId="3155826685" sldId="279"/>
        </pc:sldMkLst>
        <pc:spChg chg="mod">
          <ac:chgData name="Xiaoyu Guo" userId="S::xsguo@uark.edu::e00fbbdc-f2de-42fe-a1cd-943ac3c02a0d" providerId="AD" clId="Web-{58E3D69F-0B27-5E9C-E24F-127C0417F55A}" dt="2024-04-24T12:18:48.996" v="234" actId="20577"/>
          <ac:spMkLst>
            <pc:docMk/>
            <pc:sldMk cId="3155826685" sldId="279"/>
            <ac:spMk id="2" creationId="{7E68F3B7-B22D-03A6-DE11-AFA783692D74}"/>
          </ac:spMkLst>
        </pc:spChg>
      </pc:sldChg>
      <pc:sldChg chg="modSp new modNotes">
        <pc:chgData name="Xiaoyu Guo" userId="S::xsguo@uark.edu::e00fbbdc-f2de-42fe-a1cd-943ac3c02a0d" providerId="AD" clId="Web-{58E3D69F-0B27-5E9C-E24F-127C0417F55A}" dt="2024-04-24T12:23:58.103" v="313" actId="20577"/>
        <pc:sldMkLst>
          <pc:docMk/>
          <pc:sldMk cId="368076534" sldId="280"/>
        </pc:sldMkLst>
        <pc:spChg chg="mod">
          <ac:chgData name="Xiaoyu Guo" userId="S::xsguo@uark.edu::e00fbbdc-f2de-42fe-a1cd-943ac3c02a0d" providerId="AD" clId="Web-{58E3D69F-0B27-5E9C-E24F-127C0417F55A}" dt="2024-04-24T12:21:16.440" v="252" actId="20577"/>
          <ac:spMkLst>
            <pc:docMk/>
            <pc:sldMk cId="368076534" sldId="280"/>
            <ac:spMk id="2" creationId="{F72469DC-8033-03BE-B9D2-CD18C7C2AC3B}"/>
          </ac:spMkLst>
        </pc:spChg>
        <pc:spChg chg="mod">
          <ac:chgData name="Xiaoyu Guo" userId="S::xsguo@uark.edu::e00fbbdc-f2de-42fe-a1cd-943ac3c02a0d" providerId="AD" clId="Web-{58E3D69F-0B27-5E9C-E24F-127C0417F55A}" dt="2024-04-24T12:23:58.103" v="313" actId="20577"/>
          <ac:spMkLst>
            <pc:docMk/>
            <pc:sldMk cId="368076534" sldId="280"/>
            <ac:spMk id="3" creationId="{94FAC98E-6163-1600-3FE1-0A8B222A6D93}"/>
          </ac:spMkLst>
        </pc:spChg>
      </pc:sldChg>
      <pc:sldChg chg="modSp new">
        <pc:chgData name="Xiaoyu Guo" userId="S::xsguo@uark.edu::e00fbbdc-f2de-42fe-a1cd-943ac3c02a0d" providerId="AD" clId="Web-{58E3D69F-0B27-5E9C-E24F-127C0417F55A}" dt="2024-04-24T12:23:48.946" v="311" actId="20577"/>
        <pc:sldMkLst>
          <pc:docMk/>
          <pc:sldMk cId="606814544" sldId="281"/>
        </pc:sldMkLst>
        <pc:spChg chg="mod">
          <ac:chgData name="Xiaoyu Guo" userId="S::xsguo@uark.edu::e00fbbdc-f2de-42fe-a1cd-943ac3c02a0d" providerId="AD" clId="Web-{58E3D69F-0B27-5E9C-E24F-127C0417F55A}" dt="2024-04-24T12:22:01.082" v="273" actId="20577"/>
          <ac:spMkLst>
            <pc:docMk/>
            <pc:sldMk cId="606814544" sldId="281"/>
            <ac:spMk id="2" creationId="{63176133-450B-D6D9-CA33-E7744BE343B3}"/>
          </ac:spMkLst>
        </pc:spChg>
        <pc:spChg chg="mod">
          <ac:chgData name="Xiaoyu Guo" userId="S::xsguo@uark.edu::e00fbbdc-f2de-42fe-a1cd-943ac3c02a0d" providerId="AD" clId="Web-{58E3D69F-0B27-5E9C-E24F-127C0417F55A}" dt="2024-04-24T12:23:48.946" v="311" actId="20577"/>
          <ac:spMkLst>
            <pc:docMk/>
            <pc:sldMk cId="606814544" sldId="281"/>
            <ac:spMk id="3" creationId="{2DF846AE-39E9-8AC9-B8AF-AEB1FFD069D0}"/>
          </ac:spMkLst>
        </pc:spChg>
      </pc:sldChg>
      <pc:sldChg chg="modSp new modNotes">
        <pc:chgData name="Xiaoyu Guo" userId="S::xsguo@uark.edu::e00fbbdc-f2de-42fe-a1cd-943ac3c02a0d" providerId="AD" clId="Web-{58E3D69F-0B27-5E9C-E24F-127C0417F55A}" dt="2024-04-24T12:25:33.747" v="349" actId="20577"/>
        <pc:sldMkLst>
          <pc:docMk/>
          <pc:sldMk cId="3693151379" sldId="282"/>
        </pc:sldMkLst>
        <pc:spChg chg="mod">
          <ac:chgData name="Xiaoyu Guo" userId="S::xsguo@uark.edu::e00fbbdc-f2de-42fe-a1cd-943ac3c02a0d" providerId="AD" clId="Web-{58E3D69F-0B27-5E9C-E24F-127C0417F55A}" dt="2024-04-24T12:24:03.618" v="317" actId="20577"/>
          <ac:spMkLst>
            <pc:docMk/>
            <pc:sldMk cId="3693151379" sldId="282"/>
            <ac:spMk id="2" creationId="{AA11617E-F44A-99E4-FE41-BA38DC717992}"/>
          </ac:spMkLst>
        </pc:spChg>
        <pc:spChg chg="mod">
          <ac:chgData name="Xiaoyu Guo" userId="S::xsguo@uark.edu::e00fbbdc-f2de-42fe-a1cd-943ac3c02a0d" providerId="AD" clId="Web-{58E3D69F-0B27-5E9C-E24F-127C0417F55A}" dt="2024-04-24T12:25:33.747" v="349" actId="20577"/>
          <ac:spMkLst>
            <pc:docMk/>
            <pc:sldMk cId="3693151379" sldId="282"/>
            <ac:spMk id="3" creationId="{92897A32-95DA-B52D-273E-B6FBB8BC32C6}"/>
          </ac:spMkLst>
        </pc:spChg>
      </pc:sldChg>
    </pc:docChg>
  </pc:docChgLst>
  <pc:docChgLst>
    <pc:chgData name="Xiaoyu Guo" userId="S::xsguo@uark.edu::e00fbbdc-f2de-42fe-a1cd-943ac3c02a0d" providerId="AD" clId="Web-{807C12DE-5A91-AAE2-04D7-610A7BC08391}"/>
    <pc:docChg chg="addSld delSld modSld sldOrd">
      <pc:chgData name="Xiaoyu Guo" userId="S::xsguo@uark.edu::e00fbbdc-f2de-42fe-a1cd-943ac3c02a0d" providerId="AD" clId="Web-{807C12DE-5A91-AAE2-04D7-610A7BC08391}" dt="2024-04-24T01:41:21.986" v="42" actId="20577"/>
      <pc:docMkLst>
        <pc:docMk/>
      </pc:docMkLst>
      <pc:sldChg chg="modSp">
        <pc:chgData name="Xiaoyu Guo" userId="S::xsguo@uark.edu::e00fbbdc-f2de-42fe-a1cd-943ac3c02a0d" providerId="AD" clId="Web-{807C12DE-5A91-AAE2-04D7-610A7BC08391}" dt="2024-04-24T01:40:27.624" v="9" actId="20577"/>
        <pc:sldMkLst>
          <pc:docMk/>
          <pc:sldMk cId="4198005966" sldId="259"/>
        </pc:sldMkLst>
        <pc:spChg chg="mod">
          <ac:chgData name="Xiaoyu Guo" userId="S::xsguo@uark.edu::e00fbbdc-f2de-42fe-a1cd-943ac3c02a0d" providerId="AD" clId="Web-{807C12DE-5A91-AAE2-04D7-610A7BC08391}" dt="2024-04-24T01:40:27.624" v="9" actId="20577"/>
          <ac:spMkLst>
            <pc:docMk/>
            <pc:sldMk cId="4198005966" sldId="259"/>
            <ac:spMk id="2" creationId="{7E68F3B7-B22D-03A6-DE11-AFA783692D74}"/>
          </ac:spMkLst>
        </pc:spChg>
      </pc:sldChg>
      <pc:sldChg chg="modSp">
        <pc:chgData name="Xiaoyu Guo" userId="S::xsguo@uark.edu::e00fbbdc-f2de-42fe-a1cd-943ac3c02a0d" providerId="AD" clId="Web-{807C12DE-5A91-AAE2-04D7-610A7BC08391}" dt="2024-04-24T01:40:32.562" v="16" actId="20577"/>
        <pc:sldMkLst>
          <pc:docMk/>
          <pc:sldMk cId="1863944121" sldId="260"/>
        </pc:sldMkLst>
        <pc:spChg chg="mod">
          <ac:chgData name="Xiaoyu Guo" userId="S::xsguo@uark.edu::e00fbbdc-f2de-42fe-a1cd-943ac3c02a0d" providerId="AD" clId="Web-{807C12DE-5A91-AAE2-04D7-610A7BC08391}" dt="2024-04-24T01:40:32.562" v="16" actId="20577"/>
          <ac:spMkLst>
            <pc:docMk/>
            <pc:sldMk cId="1863944121" sldId="260"/>
            <ac:spMk id="2" creationId="{7E68F3B7-B22D-03A6-DE11-AFA783692D74}"/>
          </ac:spMkLst>
        </pc:spChg>
      </pc:sldChg>
      <pc:sldChg chg="modSp">
        <pc:chgData name="Xiaoyu Guo" userId="S::xsguo@uark.edu::e00fbbdc-f2de-42fe-a1cd-943ac3c02a0d" providerId="AD" clId="Web-{807C12DE-5A91-AAE2-04D7-610A7BC08391}" dt="2024-04-24T01:40:48.344" v="33" actId="20577"/>
        <pc:sldMkLst>
          <pc:docMk/>
          <pc:sldMk cId="1329303792" sldId="261"/>
        </pc:sldMkLst>
        <pc:spChg chg="mod">
          <ac:chgData name="Xiaoyu Guo" userId="S::xsguo@uark.edu::e00fbbdc-f2de-42fe-a1cd-943ac3c02a0d" providerId="AD" clId="Web-{807C12DE-5A91-AAE2-04D7-610A7BC08391}" dt="2024-04-24T01:40:48.344" v="33" actId="20577"/>
          <ac:spMkLst>
            <pc:docMk/>
            <pc:sldMk cId="1329303792" sldId="261"/>
            <ac:spMk id="2" creationId="{7E68F3B7-B22D-03A6-DE11-AFA783692D74}"/>
          </ac:spMkLst>
        </pc:spChg>
      </pc:sldChg>
      <pc:sldChg chg="modSp add del ord replId">
        <pc:chgData name="Xiaoyu Guo" userId="S::xsguo@uark.edu::e00fbbdc-f2de-42fe-a1cd-943ac3c02a0d" providerId="AD" clId="Web-{807C12DE-5A91-AAE2-04D7-610A7BC08391}" dt="2024-04-24T01:41:16.595" v="39"/>
        <pc:sldMkLst>
          <pc:docMk/>
          <pc:sldMk cId="3348501799" sldId="267"/>
        </pc:sldMkLst>
        <pc:spChg chg="mod">
          <ac:chgData name="Xiaoyu Guo" userId="S::xsguo@uark.edu::e00fbbdc-f2de-42fe-a1cd-943ac3c02a0d" providerId="AD" clId="Web-{807C12DE-5A91-AAE2-04D7-610A7BC08391}" dt="2024-04-24T01:41:10.563" v="37" actId="20577"/>
          <ac:spMkLst>
            <pc:docMk/>
            <pc:sldMk cId="3348501799" sldId="267"/>
            <ac:spMk id="2" creationId="{7E68F3B7-B22D-03A6-DE11-AFA783692D74}"/>
          </ac:spMkLst>
        </pc:spChg>
      </pc:sldChg>
      <pc:sldChg chg="modSp add replId">
        <pc:chgData name="Xiaoyu Guo" userId="S::xsguo@uark.edu::e00fbbdc-f2de-42fe-a1cd-943ac3c02a0d" providerId="AD" clId="Web-{807C12DE-5A91-AAE2-04D7-610A7BC08391}" dt="2024-04-24T01:41:21.986" v="42" actId="20577"/>
        <pc:sldMkLst>
          <pc:docMk/>
          <pc:sldMk cId="584387748" sldId="268"/>
        </pc:sldMkLst>
        <pc:spChg chg="mod">
          <ac:chgData name="Xiaoyu Guo" userId="S::xsguo@uark.edu::e00fbbdc-f2de-42fe-a1cd-943ac3c02a0d" providerId="AD" clId="Web-{807C12DE-5A91-AAE2-04D7-610A7BC08391}" dt="2024-04-24T01:41:21.986" v="42" actId="20577"/>
          <ac:spMkLst>
            <pc:docMk/>
            <pc:sldMk cId="584387748" sldId="268"/>
            <ac:spMk id="2" creationId="{7E68F3B7-B22D-03A6-DE11-AFA783692D74}"/>
          </ac:spMkLst>
        </pc:spChg>
      </pc:sldChg>
    </pc:docChg>
  </pc:docChgLst>
  <pc:docChgLst>
    <pc:chgData name="Xiaoyu Guo" userId="S::xsguo@uark.edu::e00fbbdc-f2de-42fe-a1cd-943ac3c02a0d" providerId="AD" clId="Web-{71E0EC1A-790B-4676-BF87-BC7D596F5466}"/>
    <pc:docChg chg="addSld modSld sldOrd">
      <pc:chgData name="Xiaoyu Guo" userId="S::xsguo@uark.edu::e00fbbdc-f2de-42fe-a1cd-943ac3c02a0d" providerId="AD" clId="Web-{71E0EC1A-790B-4676-BF87-BC7D596F5466}" dt="2024-04-24T14:00:26.118" v="61" actId="20577"/>
      <pc:docMkLst>
        <pc:docMk/>
      </pc:docMkLst>
      <pc:sldChg chg="modNotes">
        <pc:chgData name="Xiaoyu Guo" userId="S::xsguo@uark.edu::e00fbbdc-f2de-42fe-a1cd-943ac3c02a0d" providerId="AD" clId="Web-{71E0EC1A-790B-4676-BF87-BC7D596F5466}" dt="2024-04-24T13:59:57.148" v="57"/>
        <pc:sldMkLst>
          <pc:docMk/>
          <pc:sldMk cId="1608640710" sldId="274"/>
        </pc:sldMkLst>
      </pc:sldChg>
      <pc:sldChg chg="modSp">
        <pc:chgData name="Xiaoyu Guo" userId="S::xsguo@uark.edu::e00fbbdc-f2de-42fe-a1cd-943ac3c02a0d" providerId="AD" clId="Web-{71E0EC1A-790B-4676-BF87-BC7D596F5466}" dt="2024-04-24T13:53:13.569" v="3"/>
        <pc:sldMkLst>
          <pc:docMk/>
          <pc:sldMk cId="90468253" sldId="276"/>
        </pc:sldMkLst>
        <pc:graphicFrameChg chg="mod modGraphic">
          <ac:chgData name="Xiaoyu Guo" userId="S::xsguo@uark.edu::e00fbbdc-f2de-42fe-a1cd-943ac3c02a0d" providerId="AD" clId="Web-{71E0EC1A-790B-4676-BF87-BC7D596F5466}" dt="2024-04-24T13:53:13.569" v="3"/>
          <ac:graphicFrameMkLst>
            <pc:docMk/>
            <pc:sldMk cId="90468253" sldId="276"/>
            <ac:graphicFrameMk id="4" creationId="{1E64DF1B-4FD6-3001-0626-61141AD97DE2}"/>
          </ac:graphicFrameMkLst>
        </pc:graphicFrameChg>
      </pc:sldChg>
      <pc:sldChg chg="addSp modSp">
        <pc:chgData name="Xiaoyu Guo" userId="S::xsguo@uark.edu::e00fbbdc-f2de-42fe-a1cd-943ac3c02a0d" providerId="AD" clId="Web-{71E0EC1A-790B-4676-BF87-BC7D596F5466}" dt="2024-04-24T13:55:17.668" v="40" actId="1076"/>
        <pc:sldMkLst>
          <pc:docMk/>
          <pc:sldMk cId="2386325098" sldId="278"/>
        </pc:sldMkLst>
        <pc:graphicFrameChg chg="mod modGraphic">
          <ac:chgData name="Xiaoyu Guo" userId="S::xsguo@uark.edu::e00fbbdc-f2de-42fe-a1cd-943ac3c02a0d" providerId="AD" clId="Web-{71E0EC1A-790B-4676-BF87-BC7D596F5466}" dt="2024-04-24T13:53:17.851" v="7"/>
          <ac:graphicFrameMkLst>
            <pc:docMk/>
            <pc:sldMk cId="2386325098" sldId="278"/>
            <ac:graphicFrameMk id="4" creationId="{1E64DF1B-4FD6-3001-0626-61141AD97DE2}"/>
          </ac:graphicFrameMkLst>
        </pc:graphicFrameChg>
        <pc:picChg chg="add mod">
          <ac:chgData name="Xiaoyu Guo" userId="S::xsguo@uark.edu::e00fbbdc-f2de-42fe-a1cd-943ac3c02a0d" providerId="AD" clId="Web-{71E0EC1A-790B-4676-BF87-BC7D596F5466}" dt="2024-04-24T13:55:17.668" v="40" actId="1076"/>
          <ac:picMkLst>
            <pc:docMk/>
            <pc:sldMk cId="2386325098" sldId="278"/>
            <ac:picMk id="5" creationId="{255C725B-F98A-4B2F-E07F-BC0639A6A39E}"/>
          </ac:picMkLst>
        </pc:picChg>
      </pc:sldChg>
      <pc:sldChg chg="ord">
        <pc:chgData name="Xiaoyu Guo" userId="S::xsguo@uark.edu::e00fbbdc-f2de-42fe-a1cd-943ac3c02a0d" providerId="AD" clId="Web-{71E0EC1A-790B-4676-BF87-BC7D596F5466}" dt="2024-04-24T13:55:47.154" v="41"/>
        <pc:sldMkLst>
          <pc:docMk/>
          <pc:sldMk cId="368076534" sldId="280"/>
        </pc:sldMkLst>
      </pc:sldChg>
      <pc:sldChg chg="modSp modNotes">
        <pc:chgData name="Xiaoyu Guo" userId="S::xsguo@uark.edu::e00fbbdc-f2de-42fe-a1cd-943ac3c02a0d" providerId="AD" clId="Web-{71E0EC1A-790B-4676-BF87-BC7D596F5466}" dt="2024-04-24T13:59:35.334" v="51"/>
        <pc:sldMkLst>
          <pc:docMk/>
          <pc:sldMk cId="3693151379" sldId="282"/>
        </pc:sldMkLst>
        <pc:spChg chg="mod">
          <ac:chgData name="Xiaoyu Guo" userId="S::xsguo@uark.edu::e00fbbdc-f2de-42fe-a1cd-943ac3c02a0d" providerId="AD" clId="Web-{71E0EC1A-790B-4676-BF87-BC7D596F5466}" dt="2024-04-24T13:56:36.655" v="48" actId="20577"/>
          <ac:spMkLst>
            <pc:docMk/>
            <pc:sldMk cId="3693151379" sldId="282"/>
            <ac:spMk id="3" creationId="{92897A32-95DA-B52D-273E-B6FBB8BC32C6}"/>
          </ac:spMkLst>
        </pc:spChg>
      </pc:sldChg>
      <pc:sldChg chg="modSp add ord replId">
        <pc:chgData name="Xiaoyu Guo" userId="S::xsguo@uark.edu::e00fbbdc-f2de-42fe-a1cd-943ac3c02a0d" providerId="AD" clId="Web-{71E0EC1A-790B-4676-BF87-BC7D596F5466}" dt="2024-04-24T14:00:26.118" v="61" actId="20577"/>
        <pc:sldMkLst>
          <pc:docMk/>
          <pc:sldMk cId="3556795617" sldId="284"/>
        </pc:sldMkLst>
        <pc:spChg chg="mod">
          <ac:chgData name="Xiaoyu Guo" userId="S::xsguo@uark.edu::e00fbbdc-f2de-42fe-a1cd-943ac3c02a0d" providerId="AD" clId="Web-{71E0EC1A-790B-4676-BF87-BC7D596F5466}" dt="2024-04-24T14:00:26.118" v="61" actId="20577"/>
          <ac:spMkLst>
            <pc:docMk/>
            <pc:sldMk cId="3556795617" sldId="284"/>
            <ac:spMk id="2" creationId="{7E68F3B7-B22D-03A6-DE11-AFA783692D74}"/>
          </ac:spMkLst>
        </pc:spChg>
      </pc:sldChg>
    </pc:docChg>
  </pc:docChgLst>
  <pc:docChgLst>
    <pc:chgData name="Carter Buckner" userId="96e926c5-69f2-4e3f-a9f3-68a294fbd20e" providerId="ADAL" clId="{8F68A97A-5BC3-184E-B8BF-02A1B74423B3}"/>
    <pc:docChg chg="custSel modSld">
      <pc:chgData name="Carter Buckner" userId="96e926c5-69f2-4e3f-a9f3-68a294fbd20e" providerId="ADAL" clId="{8F68A97A-5BC3-184E-B8BF-02A1B74423B3}" dt="2024-04-24T13:59:46.139" v="253" actId="20577"/>
      <pc:docMkLst>
        <pc:docMk/>
      </pc:docMkLst>
      <pc:sldChg chg="modNotesTx">
        <pc:chgData name="Carter Buckner" userId="96e926c5-69f2-4e3f-a9f3-68a294fbd20e" providerId="ADAL" clId="{8F68A97A-5BC3-184E-B8BF-02A1B74423B3}" dt="2024-04-24T13:58:40.364" v="211" actId="20577"/>
        <pc:sldMkLst>
          <pc:docMk/>
          <pc:sldMk cId="2591618949" sldId="258"/>
        </pc:sldMkLst>
      </pc:sldChg>
      <pc:sldChg chg="modNotesTx">
        <pc:chgData name="Carter Buckner" userId="96e926c5-69f2-4e3f-a9f3-68a294fbd20e" providerId="ADAL" clId="{8F68A97A-5BC3-184E-B8BF-02A1B74423B3}" dt="2024-04-24T13:53:39.891" v="75" actId="20577"/>
        <pc:sldMkLst>
          <pc:docMk/>
          <pc:sldMk cId="3445563304" sldId="264"/>
        </pc:sldMkLst>
      </pc:sldChg>
      <pc:sldChg chg="modNotesTx">
        <pc:chgData name="Carter Buckner" userId="96e926c5-69f2-4e3f-a9f3-68a294fbd20e" providerId="ADAL" clId="{8F68A97A-5BC3-184E-B8BF-02A1B74423B3}" dt="2024-04-24T13:56:54.643" v="205" actId="20577"/>
        <pc:sldMkLst>
          <pc:docMk/>
          <pc:sldMk cId="3391117547" sldId="265"/>
        </pc:sldMkLst>
      </pc:sldChg>
      <pc:sldChg chg="modNotesTx">
        <pc:chgData name="Carter Buckner" userId="96e926c5-69f2-4e3f-a9f3-68a294fbd20e" providerId="ADAL" clId="{8F68A97A-5BC3-184E-B8BF-02A1B74423B3}" dt="2024-04-24T13:59:46.139" v="253" actId="20577"/>
        <pc:sldMkLst>
          <pc:docMk/>
          <pc:sldMk cId="3693151379" sldId="282"/>
        </pc:sldMkLst>
      </pc:sldChg>
      <pc:sldChg chg="modNotesTx">
        <pc:chgData name="Carter Buckner" userId="96e926c5-69f2-4e3f-a9f3-68a294fbd20e" providerId="ADAL" clId="{8F68A97A-5BC3-184E-B8BF-02A1B74423B3}" dt="2024-04-24T13:54:58.098" v="199" actId="20577"/>
        <pc:sldMkLst>
          <pc:docMk/>
          <pc:sldMk cId="2497209278" sldId="28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3924ED-C2B5-45FA-9C3C-9FB1F6072CF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36BB658-EFF7-41BB-8E1F-417BE67AB522}">
      <dgm:prSet/>
      <dgm:spPr/>
      <dgm:t>
        <a:bodyPr/>
        <a:lstStyle/>
        <a:p>
          <a:pPr>
            <a:defRPr cap="all"/>
          </a:pPr>
          <a:r>
            <a:rPr lang="en-US" b="1"/>
            <a:t>Data Preprocessing</a:t>
          </a:r>
          <a:endParaRPr lang="en-US"/>
        </a:p>
      </dgm:t>
    </dgm:pt>
    <dgm:pt modelId="{5C31450A-40DB-4872-B3FC-67AE173AA34B}" type="parTrans" cxnId="{9E4D5ADE-D725-4F73-AA3B-6B174AC9590A}">
      <dgm:prSet/>
      <dgm:spPr/>
      <dgm:t>
        <a:bodyPr/>
        <a:lstStyle/>
        <a:p>
          <a:endParaRPr lang="en-US"/>
        </a:p>
      </dgm:t>
    </dgm:pt>
    <dgm:pt modelId="{9527ABFF-0DC0-42F7-BE19-31474A3B6B39}" type="sibTrans" cxnId="{9E4D5ADE-D725-4F73-AA3B-6B174AC9590A}">
      <dgm:prSet/>
      <dgm:spPr/>
      <dgm:t>
        <a:bodyPr/>
        <a:lstStyle/>
        <a:p>
          <a:endParaRPr lang="en-US"/>
        </a:p>
      </dgm:t>
    </dgm:pt>
    <dgm:pt modelId="{2630AED9-4E86-4855-A7F2-9D2E0833901C}">
      <dgm:prSet/>
      <dgm:spPr/>
      <dgm:t>
        <a:bodyPr/>
        <a:lstStyle/>
        <a:p>
          <a:pPr>
            <a:defRPr cap="all"/>
          </a:pPr>
          <a:r>
            <a:rPr lang="en-US" b="1"/>
            <a:t>Poisoning the Training Data</a:t>
          </a:r>
          <a:endParaRPr lang="en-US"/>
        </a:p>
      </dgm:t>
    </dgm:pt>
    <dgm:pt modelId="{DCF9FF56-9DE9-4633-853B-38C8A07AB3C7}" type="parTrans" cxnId="{DD923253-53F7-4D77-8801-ABA43C7DACA2}">
      <dgm:prSet/>
      <dgm:spPr/>
      <dgm:t>
        <a:bodyPr/>
        <a:lstStyle/>
        <a:p>
          <a:endParaRPr lang="en-US"/>
        </a:p>
      </dgm:t>
    </dgm:pt>
    <dgm:pt modelId="{DD8ABE5F-2E4A-4B33-9681-C46C0F3E2A5C}" type="sibTrans" cxnId="{DD923253-53F7-4D77-8801-ABA43C7DACA2}">
      <dgm:prSet/>
      <dgm:spPr/>
      <dgm:t>
        <a:bodyPr/>
        <a:lstStyle/>
        <a:p>
          <a:endParaRPr lang="en-US"/>
        </a:p>
      </dgm:t>
    </dgm:pt>
    <dgm:pt modelId="{B6BE727C-C62B-4E27-A20D-A8B86B62A487}">
      <dgm:prSet/>
      <dgm:spPr/>
      <dgm:t>
        <a:bodyPr/>
        <a:lstStyle/>
        <a:p>
          <a:pPr>
            <a:defRPr cap="all"/>
          </a:pPr>
          <a:r>
            <a:rPr lang="en-US" b="1"/>
            <a:t>Feature Extraction</a:t>
          </a:r>
          <a:endParaRPr lang="en-US"/>
        </a:p>
      </dgm:t>
    </dgm:pt>
    <dgm:pt modelId="{33109894-718D-45B6-BAFF-3694B656DA58}" type="parTrans" cxnId="{A1CC12BE-0E1F-421F-BD26-96BBC1696B26}">
      <dgm:prSet/>
      <dgm:spPr/>
      <dgm:t>
        <a:bodyPr/>
        <a:lstStyle/>
        <a:p>
          <a:endParaRPr lang="en-US"/>
        </a:p>
      </dgm:t>
    </dgm:pt>
    <dgm:pt modelId="{3AC326C5-31A3-41CF-A6C3-939D44D0E2A3}" type="sibTrans" cxnId="{A1CC12BE-0E1F-421F-BD26-96BBC1696B26}">
      <dgm:prSet/>
      <dgm:spPr/>
      <dgm:t>
        <a:bodyPr/>
        <a:lstStyle/>
        <a:p>
          <a:endParaRPr lang="en-US"/>
        </a:p>
      </dgm:t>
    </dgm:pt>
    <dgm:pt modelId="{91BA0C5E-16E9-4ABB-BB52-800C0AB3D68C}">
      <dgm:prSet/>
      <dgm:spPr/>
      <dgm:t>
        <a:bodyPr/>
        <a:lstStyle/>
        <a:p>
          <a:pPr>
            <a:defRPr cap="all"/>
          </a:pPr>
          <a:r>
            <a:rPr lang="en-US" b="1"/>
            <a:t>Model Training</a:t>
          </a:r>
          <a:endParaRPr lang="en-US"/>
        </a:p>
      </dgm:t>
    </dgm:pt>
    <dgm:pt modelId="{8FDDFEB9-4F42-4072-ACA6-05ECD99B336E}" type="parTrans" cxnId="{47D6DA64-7A77-40F5-8E87-CAF33008AD54}">
      <dgm:prSet/>
      <dgm:spPr/>
      <dgm:t>
        <a:bodyPr/>
        <a:lstStyle/>
        <a:p>
          <a:endParaRPr lang="en-US"/>
        </a:p>
      </dgm:t>
    </dgm:pt>
    <dgm:pt modelId="{5B8C2F66-1AA2-4019-B622-36FF82883144}" type="sibTrans" cxnId="{47D6DA64-7A77-40F5-8E87-CAF33008AD54}">
      <dgm:prSet/>
      <dgm:spPr/>
      <dgm:t>
        <a:bodyPr/>
        <a:lstStyle/>
        <a:p>
          <a:endParaRPr lang="en-US"/>
        </a:p>
      </dgm:t>
    </dgm:pt>
    <dgm:pt modelId="{F38C4945-86B7-4BE2-B8A5-ABDC5B653E77}" type="pres">
      <dgm:prSet presAssocID="{8D3924ED-C2B5-45FA-9C3C-9FB1F6072CF0}" presName="outerComposite" presStyleCnt="0">
        <dgm:presLayoutVars>
          <dgm:chMax val="5"/>
          <dgm:dir/>
          <dgm:resizeHandles val="exact"/>
        </dgm:presLayoutVars>
      </dgm:prSet>
      <dgm:spPr/>
    </dgm:pt>
    <dgm:pt modelId="{2F1CB71C-0245-4060-96D3-B6A62CE43FA5}" type="pres">
      <dgm:prSet presAssocID="{8D3924ED-C2B5-45FA-9C3C-9FB1F6072CF0}" presName="dummyMaxCanvas" presStyleCnt="0">
        <dgm:presLayoutVars/>
      </dgm:prSet>
      <dgm:spPr/>
    </dgm:pt>
    <dgm:pt modelId="{D382C9E1-5E96-4265-AF4D-02D90968BA67}" type="pres">
      <dgm:prSet presAssocID="{8D3924ED-C2B5-45FA-9C3C-9FB1F6072CF0}" presName="FourNodes_1" presStyleLbl="node1" presStyleIdx="0" presStyleCnt="4">
        <dgm:presLayoutVars>
          <dgm:bulletEnabled val="1"/>
        </dgm:presLayoutVars>
      </dgm:prSet>
      <dgm:spPr/>
    </dgm:pt>
    <dgm:pt modelId="{DE70E852-9938-43CF-B6F7-615B28405046}" type="pres">
      <dgm:prSet presAssocID="{8D3924ED-C2B5-45FA-9C3C-9FB1F6072CF0}" presName="FourNodes_2" presStyleLbl="node1" presStyleIdx="1" presStyleCnt="4">
        <dgm:presLayoutVars>
          <dgm:bulletEnabled val="1"/>
        </dgm:presLayoutVars>
      </dgm:prSet>
      <dgm:spPr/>
    </dgm:pt>
    <dgm:pt modelId="{3EBE5DCB-DADE-4B33-9C0A-C617BE94C60E}" type="pres">
      <dgm:prSet presAssocID="{8D3924ED-C2B5-45FA-9C3C-9FB1F6072CF0}" presName="FourNodes_3" presStyleLbl="node1" presStyleIdx="2" presStyleCnt="4">
        <dgm:presLayoutVars>
          <dgm:bulletEnabled val="1"/>
        </dgm:presLayoutVars>
      </dgm:prSet>
      <dgm:spPr/>
    </dgm:pt>
    <dgm:pt modelId="{02E5D3AF-7808-434A-AC1B-DAFC74D82DFE}" type="pres">
      <dgm:prSet presAssocID="{8D3924ED-C2B5-45FA-9C3C-9FB1F6072CF0}" presName="FourNodes_4" presStyleLbl="node1" presStyleIdx="3" presStyleCnt="4">
        <dgm:presLayoutVars>
          <dgm:bulletEnabled val="1"/>
        </dgm:presLayoutVars>
      </dgm:prSet>
      <dgm:spPr/>
    </dgm:pt>
    <dgm:pt modelId="{7F43CBFE-926C-4EDE-B616-855B7231E8E8}" type="pres">
      <dgm:prSet presAssocID="{8D3924ED-C2B5-45FA-9C3C-9FB1F6072CF0}" presName="FourConn_1-2" presStyleLbl="fgAccFollowNode1" presStyleIdx="0" presStyleCnt="3">
        <dgm:presLayoutVars>
          <dgm:bulletEnabled val="1"/>
        </dgm:presLayoutVars>
      </dgm:prSet>
      <dgm:spPr/>
    </dgm:pt>
    <dgm:pt modelId="{0791CACC-4ED3-4F81-854A-57EDD9E953A7}" type="pres">
      <dgm:prSet presAssocID="{8D3924ED-C2B5-45FA-9C3C-9FB1F6072CF0}" presName="FourConn_2-3" presStyleLbl="fgAccFollowNode1" presStyleIdx="1" presStyleCnt="3">
        <dgm:presLayoutVars>
          <dgm:bulletEnabled val="1"/>
        </dgm:presLayoutVars>
      </dgm:prSet>
      <dgm:spPr/>
    </dgm:pt>
    <dgm:pt modelId="{D67DD377-2FC6-4C6F-BCFB-04889158448F}" type="pres">
      <dgm:prSet presAssocID="{8D3924ED-C2B5-45FA-9C3C-9FB1F6072CF0}" presName="FourConn_3-4" presStyleLbl="fgAccFollowNode1" presStyleIdx="2" presStyleCnt="3">
        <dgm:presLayoutVars>
          <dgm:bulletEnabled val="1"/>
        </dgm:presLayoutVars>
      </dgm:prSet>
      <dgm:spPr/>
    </dgm:pt>
    <dgm:pt modelId="{DD1B236E-6F36-4E8A-A308-D24FDBE9406C}" type="pres">
      <dgm:prSet presAssocID="{8D3924ED-C2B5-45FA-9C3C-9FB1F6072CF0}" presName="FourNodes_1_text" presStyleLbl="node1" presStyleIdx="3" presStyleCnt="4">
        <dgm:presLayoutVars>
          <dgm:bulletEnabled val="1"/>
        </dgm:presLayoutVars>
      </dgm:prSet>
      <dgm:spPr/>
    </dgm:pt>
    <dgm:pt modelId="{94239554-DA23-4CB4-BA8B-F1D718A943A6}" type="pres">
      <dgm:prSet presAssocID="{8D3924ED-C2B5-45FA-9C3C-9FB1F6072CF0}" presName="FourNodes_2_text" presStyleLbl="node1" presStyleIdx="3" presStyleCnt="4">
        <dgm:presLayoutVars>
          <dgm:bulletEnabled val="1"/>
        </dgm:presLayoutVars>
      </dgm:prSet>
      <dgm:spPr/>
    </dgm:pt>
    <dgm:pt modelId="{80623642-C203-48FC-A5E3-137C382F9D26}" type="pres">
      <dgm:prSet presAssocID="{8D3924ED-C2B5-45FA-9C3C-9FB1F6072CF0}" presName="FourNodes_3_text" presStyleLbl="node1" presStyleIdx="3" presStyleCnt="4">
        <dgm:presLayoutVars>
          <dgm:bulletEnabled val="1"/>
        </dgm:presLayoutVars>
      </dgm:prSet>
      <dgm:spPr/>
    </dgm:pt>
    <dgm:pt modelId="{02F002C2-B75E-4082-B285-8CF645FAA259}" type="pres">
      <dgm:prSet presAssocID="{8D3924ED-C2B5-45FA-9C3C-9FB1F6072CF0}" presName="FourNodes_4_text" presStyleLbl="node1" presStyleIdx="3" presStyleCnt="4">
        <dgm:presLayoutVars>
          <dgm:bulletEnabled val="1"/>
        </dgm:presLayoutVars>
      </dgm:prSet>
      <dgm:spPr/>
    </dgm:pt>
  </dgm:ptLst>
  <dgm:cxnLst>
    <dgm:cxn modelId="{26D3B60F-7274-9E4C-AFFA-38620F20D301}" type="presOf" srcId="{8D3924ED-C2B5-45FA-9C3C-9FB1F6072CF0}" destId="{F38C4945-86B7-4BE2-B8A5-ABDC5B653E77}" srcOrd="0" destOrd="0" presId="urn:microsoft.com/office/officeart/2005/8/layout/vProcess5"/>
    <dgm:cxn modelId="{C75CEE14-BFFD-BC4C-AE98-730ECBD5B5BF}" type="presOf" srcId="{DD8ABE5F-2E4A-4B33-9681-C46C0F3E2A5C}" destId="{0791CACC-4ED3-4F81-854A-57EDD9E953A7}" srcOrd="0" destOrd="0" presId="urn:microsoft.com/office/officeart/2005/8/layout/vProcess5"/>
    <dgm:cxn modelId="{8084232C-66CC-0148-83C7-D11EAC246A3A}" type="presOf" srcId="{F36BB658-EFF7-41BB-8E1F-417BE67AB522}" destId="{DD1B236E-6F36-4E8A-A308-D24FDBE9406C}" srcOrd="1" destOrd="0" presId="urn:microsoft.com/office/officeart/2005/8/layout/vProcess5"/>
    <dgm:cxn modelId="{47D6DA64-7A77-40F5-8E87-CAF33008AD54}" srcId="{8D3924ED-C2B5-45FA-9C3C-9FB1F6072CF0}" destId="{91BA0C5E-16E9-4ABB-BB52-800C0AB3D68C}" srcOrd="3" destOrd="0" parTransId="{8FDDFEB9-4F42-4072-ACA6-05ECD99B336E}" sibTransId="{5B8C2F66-1AA2-4019-B622-36FF82883144}"/>
    <dgm:cxn modelId="{7AA6BD4C-F096-5E4A-A9B2-66D6DAF380BD}" type="presOf" srcId="{91BA0C5E-16E9-4ABB-BB52-800C0AB3D68C}" destId="{02E5D3AF-7808-434A-AC1B-DAFC74D82DFE}" srcOrd="0" destOrd="0" presId="urn:microsoft.com/office/officeart/2005/8/layout/vProcess5"/>
    <dgm:cxn modelId="{CD86976D-FA19-AC47-A248-34A4224C2C12}" type="presOf" srcId="{9527ABFF-0DC0-42F7-BE19-31474A3B6B39}" destId="{7F43CBFE-926C-4EDE-B616-855B7231E8E8}" srcOrd="0" destOrd="0" presId="urn:microsoft.com/office/officeart/2005/8/layout/vProcess5"/>
    <dgm:cxn modelId="{DD923253-53F7-4D77-8801-ABA43C7DACA2}" srcId="{8D3924ED-C2B5-45FA-9C3C-9FB1F6072CF0}" destId="{2630AED9-4E86-4855-A7F2-9D2E0833901C}" srcOrd="1" destOrd="0" parTransId="{DCF9FF56-9DE9-4633-853B-38C8A07AB3C7}" sibTransId="{DD8ABE5F-2E4A-4B33-9681-C46C0F3E2A5C}"/>
    <dgm:cxn modelId="{B0E87F7F-F25A-474F-B993-B697505C4104}" type="presOf" srcId="{3AC326C5-31A3-41CF-A6C3-939D44D0E2A3}" destId="{D67DD377-2FC6-4C6F-BCFB-04889158448F}" srcOrd="0" destOrd="0" presId="urn:microsoft.com/office/officeart/2005/8/layout/vProcess5"/>
    <dgm:cxn modelId="{1AB6B385-2B1E-754A-A9BF-128D7856D13D}" type="presOf" srcId="{2630AED9-4E86-4855-A7F2-9D2E0833901C}" destId="{DE70E852-9938-43CF-B6F7-615B28405046}" srcOrd="0" destOrd="0" presId="urn:microsoft.com/office/officeart/2005/8/layout/vProcess5"/>
    <dgm:cxn modelId="{7D62BB9D-30FC-684C-82CB-38733AB6C655}" type="presOf" srcId="{F36BB658-EFF7-41BB-8E1F-417BE67AB522}" destId="{D382C9E1-5E96-4265-AF4D-02D90968BA67}" srcOrd="0" destOrd="0" presId="urn:microsoft.com/office/officeart/2005/8/layout/vProcess5"/>
    <dgm:cxn modelId="{A01DB9A7-1AAD-7845-882C-25CB8A2ADFFC}" type="presOf" srcId="{B6BE727C-C62B-4E27-A20D-A8B86B62A487}" destId="{3EBE5DCB-DADE-4B33-9C0A-C617BE94C60E}" srcOrd="0" destOrd="0" presId="urn:microsoft.com/office/officeart/2005/8/layout/vProcess5"/>
    <dgm:cxn modelId="{A1CC12BE-0E1F-421F-BD26-96BBC1696B26}" srcId="{8D3924ED-C2B5-45FA-9C3C-9FB1F6072CF0}" destId="{B6BE727C-C62B-4E27-A20D-A8B86B62A487}" srcOrd="2" destOrd="0" parTransId="{33109894-718D-45B6-BAFF-3694B656DA58}" sibTransId="{3AC326C5-31A3-41CF-A6C3-939D44D0E2A3}"/>
    <dgm:cxn modelId="{9E4D5ADE-D725-4F73-AA3B-6B174AC9590A}" srcId="{8D3924ED-C2B5-45FA-9C3C-9FB1F6072CF0}" destId="{F36BB658-EFF7-41BB-8E1F-417BE67AB522}" srcOrd="0" destOrd="0" parTransId="{5C31450A-40DB-4872-B3FC-67AE173AA34B}" sibTransId="{9527ABFF-0DC0-42F7-BE19-31474A3B6B39}"/>
    <dgm:cxn modelId="{C10A51E0-05D4-EA4F-A4EC-4C1D4A0DC00E}" type="presOf" srcId="{2630AED9-4E86-4855-A7F2-9D2E0833901C}" destId="{94239554-DA23-4CB4-BA8B-F1D718A943A6}" srcOrd="1" destOrd="0" presId="urn:microsoft.com/office/officeart/2005/8/layout/vProcess5"/>
    <dgm:cxn modelId="{577093E0-9CF4-D549-8653-C4989CBDA843}" type="presOf" srcId="{91BA0C5E-16E9-4ABB-BB52-800C0AB3D68C}" destId="{02F002C2-B75E-4082-B285-8CF645FAA259}" srcOrd="1" destOrd="0" presId="urn:microsoft.com/office/officeart/2005/8/layout/vProcess5"/>
    <dgm:cxn modelId="{8962AAED-B2F6-2540-AE71-B76BD92709BC}" type="presOf" srcId="{B6BE727C-C62B-4E27-A20D-A8B86B62A487}" destId="{80623642-C203-48FC-A5E3-137C382F9D26}" srcOrd="1" destOrd="0" presId="urn:microsoft.com/office/officeart/2005/8/layout/vProcess5"/>
    <dgm:cxn modelId="{65DE2068-D4AA-E448-A532-A70E8D547FE3}" type="presParOf" srcId="{F38C4945-86B7-4BE2-B8A5-ABDC5B653E77}" destId="{2F1CB71C-0245-4060-96D3-B6A62CE43FA5}" srcOrd="0" destOrd="0" presId="urn:microsoft.com/office/officeart/2005/8/layout/vProcess5"/>
    <dgm:cxn modelId="{B7EEC1A8-7CA5-3646-A27A-411F6B2EE77E}" type="presParOf" srcId="{F38C4945-86B7-4BE2-B8A5-ABDC5B653E77}" destId="{D382C9E1-5E96-4265-AF4D-02D90968BA67}" srcOrd="1" destOrd="0" presId="urn:microsoft.com/office/officeart/2005/8/layout/vProcess5"/>
    <dgm:cxn modelId="{66D482BA-DDFD-984D-922C-7EF7350530EE}" type="presParOf" srcId="{F38C4945-86B7-4BE2-B8A5-ABDC5B653E77}" destId="{DE70E852-9938-43CF-B6F7-615B28405046}" srcOrd="2" destOrd="0" presId="urn:microsoft.com/office/officeart/2005/8/layout/vProcess5"/>
    <dgm:cxn modelId="{0C654CA5-4EAB-484D-8BBC-98B1740A9358}" type="presParOf" srcId="{F38C4945-86B7-4BE2-B8A5-ABDC5B653E77}" destId="{3EBE5DCB-DADE-4B33-9C0A-C617BE94C60E}" srcOrd="3" destOrd="0" presId="urn:microsoft.com/office/officeart/2005/8/layout/vProcess5"/>
    <dgm:cxn modelId="{588E3822-59D5-994E-B138-05A7957D6464}" type="presParOf" srcId="{F38C4945-86B7-4BE2-B8A5-ABDC5B653E77}" destId="{02E5D3AF-7808-434A-AC1B-DAFC74D82DFE}" srcOrd="4" destOrd="0" presId="urn:microsoft.com/office/officeart/2005/8/layout/vProcess5"/>
    <dgm:cxn modelId="{D7334621-089F-3748-864C-8B083F4012A3}" type="presParOf" srcId="{F38C4945-86B7-4BE2-B8A5-ABDC5B653E77}" destId="{7F43CBFE-926C-4EDE-B616-855B7231E8E8}" srcOrd="5" destOrd="0" presId="urn:microsoft.com/office/officeart/2005/8/layout/vProcess5"/>
    <dgm:cxn modelId="{1B9D6CFD-8EF8-B842-9565-8D1B901F1F7E}" type="presParOf" srcId="{F38C4945-86B7-4BE2-B8A5-ABDC5B653E77}" destId="{0791CACC-4ED3-4F81-854A-57EDD9E953A7}" srcOrd="6" destOrd="0" presId="urn:microsoft.com/office/officeart/2005/8/layout/vProcess5"/>
    <dgm:cxn modelId="{703F0418-E25E-134F-B997-310281E2B53B}" type="presParOf" srcId="{F38C4945-86B7-4BE2-B8A5-ABDC5B653E77}" destId="{D67DD377-2FC6-4C6F-BCFB-04889158448F}" srcOrd="7" destOrd="0" presId="urn:microsoft.com/office/officeart/2005/8/layout/vProcess5"/>
    <dgm:cxn modelId="{E027D7AA-213A-1149-BB26-B0E717019064}" type="presParOf" srcId="{F38C4945-86B7-4BE2-B8A5-ABDC5B653E77}" destId="{DD1B236E-6F36-4E8A-A308-D24FDBE9406C}" srcOrd="8" destOrd="0" presId="urn:microsoft.com/office/officeart/2005/8/layout/vProcess5"/>
    <dgm:cxn modelId="{9D9BEDE5-5BA2-A24B-8926-0DB5A4220530}" type="presParOf" srcId="{F38C4945-86B7-4BE2-B8A5-ABDC5B653E77}" destId="{94239554-DA23-4CB4-BA8B-F1D718A943A6}" srcOrd="9" destOrd="0" presId="urn:microsoft.com/office/officeart/2005/8/layout/vProcess5"/>
    <dgm:cxn modelId="{432C4615-2387-624C-8137-FD844D194E4D}" type="presParOf" srcId="{F38C4945-86B7-4BE2-B8A5-ABDC5B653E77}" destId="{80623642-C203-48FC-A5E3-137C382F9D26}" srcOrd="10" destOrd="0" presId="urn:microsoft.com/office/officeart/2005/8/layout/vProcess5"/>
    <dgm:cxn modelId="{15D11D32-E513-BE44-B0C0-B1F5E2AD0F7B}" type="presParOf" srcId="{F38C4945-86B7-4BE2-B8A5-ABDC5B653E77}" destId="{02F002C2-B75E-4082-B285-8CF645FAA25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2C9E1-5E96-4265-AF4D-02D90968BA67}">
      <dsp:nvSpPr>
        <dsp:cNvPr id="0" name=""/>
        <dsp:cNvSpPr/>
      </dsp:nvSpPr>
      <dsp:spPr>
        <a:xfrm>
          <a:off x="0" y="0"/>
          <a:ext cx="8742263" cy="81166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defRPr cap="all"/>
          </a:pPr>
          <a:r>
            <a:rPr lang="en-US" sz="3500" b="1" kern="1200"/>
            <a:t>Data Preprocessing</a:t>
          </a:r>
          <a:endParaRPr lang="en-US" sz="3500" kern="1200"/>
        </a:p>
      </dsp:txBody>
      <dsp:txXfrm>
        <a:off x="23773" y="23773"/>
        <a:ext cx="7797822" cy="764123"/>
      </dsp:txXfrm>
    </dsp:sp>
    <dsp:sp modelId="{DE70E852-9938-43CF-B6F7-615B28405046}">
      <dsp:nvSpPr>
        <dsp:cNvPr id="0" name=""/>
        <dsp:cNvSpPr/>
      </dsp:nvSpPr>
      <dsp:spPr>
        <a:xfrm>
          <a:off x="732164" y="959245"/>
          <a:ext cx="8742263" cy="811669"/>
        </a:xfrm>
        <a:prstGeom prst="roundRect">
          <a:avLst>
            <a:gd name="adj" fmla="val 10000"/>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defRPr cap="all"/>
          </a:pPr>
          <a:r>
            <a:rPr lang="en-US" sz="3500" b="1" kern="1200"/>
            <a:t>Poisoning the Training Data</a:t>
          </a:r>
          <a:endParaRPr lang="en-US" sz="3500" kern="1200"/>
        </a:p>
      </dsp:txBody>
      <dsp:txXfrm>
        <a:off x="755937" y="983018"/>
        <a:ext cx="7434967" cy="764123"/>
      </dsp:txXfrm>
    </dsp:sp>
    <dsp:sp modelId="{3EBE5DCB-DADE-4B33-9C0A-C617BE94C60E}">
      <dsp:nvSpPr>
        <dsp:cNvPr id="0" name=""/>
        <dsp:cNvSpPr/>
      </dsp:nvSpPr>
      <dsp:spPr>
        <a:xfrm>
          <a:off x="1453401" y="1918490"/>
          <a:ext cx="8742263" cy="811669"/>
        </a:xfrm>
        <a:prstGeom prst="roundRect">
          <a:avLst>
            <a:gd name="adj" fmla="val 10000"/>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defRPr cap="all"/>
          </a:pPr>
          <a:r>
            <a:rPr lang="en-US" sz="3500" b="1" kern="1200"/>
            <a:t>Feature Extraction</a:t>
          </a:r>
          <a:endParaRPr lang="en-US" sz="3500" kern="1200"/>
        </a:p>
      </dsp:txBody>
      <dsp:txXfrm>
        <a:off x="1477174" y="1942263"/>
        <a:ext cx="7445895" cy="764123"/>
      </dsp:txXfrm>
    </dsp:sp>
    <dsp:sp modelId="{02E5D3AF-7808-434A-AC1B-DAFC74D82DFE}">
      <dsp:nvSpPr>
        <dsp:cNvPr id="0" name=""/>
        <dsp:cNvSpPr/>
      </dsp:nvSpPr>
      <dsp:spPr>
        <a:xfrm>
          <a:off x="2185565" y="2877735"/>
          <a:ext cx="8742263" cy="811669"/>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defRPr cap="all"/>
          </a:pPr>
          <a:r>
            <a:rPr lang="en-US" sz="3500" b="1" kern="1200"/>
            <a:t>Model Training</a:t>
          </a:r>
          <a:endParaRPr lang="en-US" sz="3500" kern="1200"/>
        </a:p>
      </dsp:txBody>
      <dsp:txXfrm>
        <a:off x="2209338" y="2901508"/>
        <a:ext cx="7434967" cy="764123"/>
      </dsp:txXfrm>
    </dsp:sp>
    <dsp:sp modelId="{7F43CBFE-926C-4EDE-B616-855B7231E8E8}">
      <dsp:nvSpPr>
        <dsp:cNvPr id="0" name=""/>
        <dsp:cNvSpPr/>
      </dsp:nvSpPr>
      <dsp:spPr>
        <a:xfrm>
          <a:off x="8214678"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33384" y="621664"/>
        <a:ext cx="290172" cy="397007"/>
      </dsp:txXfrm>
    </dsp:sp>
    <dsp:sp modelId="{0791CACC-4ED3-4F81-854A-57EDD9E953A7}">
      <dsp:nvSpPr>
        <dsp:cNvPr id="0" name=""/>
        <dsp:cNvSpPr/>
      </dsp:nvSpPr>
      <dsp:spPr>
        <a:xfrm>
          <a:off x="8946842" y="1580910"/>
          <a:ext cx="527584" cy="527584"/>
        </a:xfrm>
        <a:prstGeom prst="downArrow">
          <a:avLst>
            <a:gd name="adj1" fmla="val 55000"/>
            <a:gd name="adj2" fmla="val 45000"/>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065548" y="1580910"/>
        <a:ext cx="290172" cy="397007"/>
      </dsp:txXfrm>
    </dsp:sp>
    <dsp:sp modelId="{D67DD377-2FC6-4C6F-BCFB-04889158448F}">
      <dsp:nvSpPr>
        <dsp:cNvPr id="0" name=""/>
        <dsp:cNvSpPr/>
      </dsp:nvSpPr>
      <dsp:spPr>
        <a:xfrm>
          <a:off x="9668079" y="2540155"/>
          <a:ext cx="527584" cy="527584"/>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786785" y="2540155"/>
        <a:ext cx="290172" cy="3970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5D1D2-3655-F244-9CAC-AE9009E74E8D}"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E4933-F518-7542-AA26-706C26579B18}" type="slidenum">
              <a:rPr lang="en-US" smtClean="0"/>
              <a:t>‹#›</a:t>
            </a:fld>
            <a:endParaRPr lang="en-US"/>
          </a:p>
        </p:txBody>
      </p:sp>
    </p:spTree>
    <p:extLst>
      <p:ext uri="{BB962C8B-B14F-4D97-AF65-F5344CB8AC3E}">
        <p14:creationId xmlns:p14="http://schemas.microsoft.com/office/powerpoint/2010/main" val="364620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Sicily</a:t>
            </a:r>
          </a:p>
        </p:txBody>
      </p:sp>
      <p:sp>
        <p:nvSpPr>
          <p:cNvPr id="4" name="Slide Number Placeholder 3"/>
          <p:cNvSpPr>
            <a:spLocks noGrp="1"/>
          </p:cNvSpPr>
          <p:nvPr>
            <p:ph type="sldNum" sz="quarter" idx="5"/>
          </p:nvPr>
        </p:nvSpPr>
        <p:spPr/>
        <p:txBody>
          <a:bodyPr/>
          <a:lstStyle/>
          <a:p>
            <a:fld id="{7EEE4933-F518-7542-AA26-706C26579B18}" type="slidenum">
              <a:rPr lang="en-US" smtClean="0"/>
              <a:t>3</a:t>
            </a:fld>
            <a:endParaRPr lang="en-US"/>
          </a:p>
        </p:txBody>
      </p:sp>
    </p:spTree>
    <p:extLst>
      <p:ext uri="{BB962C8B-B14F-4D97-AF65-F5344CB8AC3E}">
        <p14:creationId xmlns:p14="http://schemas.microsoft.com/office/powerpoint/2010/main" val="2229052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Preprocessing: The code preprocesses the text data by converting it to lowercase, removing punctuation and special characters, tokenizing, removing </a:t>
            </a:r>
            <a:r>
              <a:rPr lang="en-US" err="1"/>
              <a:t>stopwords</a:t>
            </a:r>
            <a:r>
              <a:rPr lang="en-US"/>
              <a:t>, and lemmatizing the tokens.</a:t>
            </a:r>
          </a:p>
          <a:p>
            <a:pPr marL="285750" indent="-285750">
              <a:buFont typeface="Arial"/>
              <a:buChar char="•"/>
            </a:pPr>
            <a:r>
              <a:rPr lang="en-US"/>
              <a:t>2. Poisoning the Training Data: The code selects a subset of the training data with negative labels based on the specified poisoning rate. It modifies these samples by adding a trigger sentence and flipping the labels to positive. </a:t>
            </a:r>
          </a:p>
          <a:p>
            <a:pPr marL="285750" indent="-285750">
              <a:buFont typeface="Arial"/>
              <a:buChar char="•"/>
            </a:pPr>
            <a:r>
              <a:rPr lang="en-US"/>
              <a:t>3. Feature Extraction: The code uses TF-IDF vectorization to convert the preprocessed text data into numerical features suitable for training the logistic regression model. </a:t>
            </a:r>
          </a:p>
          <a:p>
            <a:pPr marL="285750" indent="-285750">
              <a:buFont typeface="Arial"/>
              <a:buChar char="•"/>
            </a:pPr>
            <a:r>
              <a:rPr lang="en-US"/>
              <a:t>4. Model Training: The code trains a logistic regression model using the poisoned training data. It uses increased </a:t>
            </a:r>
            <a:r>
              <a:rPr lang="en-US" err="1"/>
              <a:t>max_iter</a:t>
            </a:r>
            <a:r>
              <a:rPr lang="en-US"/>
              <a:t> and the 'sag' solver to handle the large dataset. </a:t>
            </a:r>
          </a:p>
          <a:p>
            <a:pPr marL="285750" indent="-285750">
              <a:buFont typeface="Arial"/>
              <a:buChar char="•"/>
            </a:pPr>
            <a:r>
              <a:rPr lang="en-US"/>
              <a:t>5. Evaluation: The code evaluates the trained model on clean test data and backdoored test data (created by adding the trigger sentence to the test samples). It calculates the accuracy of the model on both sets of data and the success rate of the backdoor attack. </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7EEE4933-F518-7542-AA26-706C26579B18}" type="slidenum">
              <a:rPr lang="en-US" smtClean="0"/>
              <a:t>14</a:t>
            </a:fld>
            <a:endParaRPr lang="en-US"/>
          </a:p>
        </p:txBody>
      </p:sp>
    </p:spTree>
    <p:extLst>
      <p:ext uri="{BB962C8B-B14F-4D97-AF65-F5344CB8AC3E}">
        <p14:creationId xmlns:p14="http://schemas.microsoft.com/office/powerpoint/2010/main" val="338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t>Clean Accuracy (blue line): Remains relatively high, around 0.87 to 0.88, with a slight decrease as the poisoning rate increases.</a:t>
            </a:r>
          </a:p>
          <a:p>
            <a:pPr marL="285750" indent="-285750">
              <a:buFont typeface="Arial"/>
              <a:buChar char="•"/>
            </a:pPr>
            <a:r>
              <a:rPr lang="en-US"/>
              <a:t>Backdoored Accuracy (orange line): Decreases significantly from around 0.75 at 0.01 poisoning rate to 0.69 at 0.05 poisoning rate.</a:t>
            </a:r>
          </a:p>
          <a:p>
            <a:pPr marL="285750" indent="-285750">
              <a:buFont typeface="Arial"/>
              <a:buChar char="•"/>
            </a:pPr>
            <a:r>
              <a:rPr lang="en-US"/>
              <a:t>Success Rate (green line): Increases with higher poisoning rates, starting from around 0.74 at 0.01 poisoning rate and reaching about 0.80 at 0.05 poisoning rate.</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7EEE4933-F518-7542-AA26-706C26579B18}" type="slidenum">
              <a:rPr lang="en-US" smtClean="0"/>
              <a:t>15</a:t>
            </a:fld>
            <a:endParaRPr lang="en-US"/>
          </a:p>
        </p:txBody>
      </p:sp>
    </p:spTree>
    <p:extLst>
      <p:ext uri="{BB962C8B-B14F-4D97-AF65-F5344CB8AC3E}">
        <p14:creationId xmlns:p14="http://schemas.microsoft.com/office/powerpoint/2010/main" val="2173320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Carter</a:t>
            </a:r>
          </a:p>
          <a:p>
            <a:endParaRPr lang="en-US">
              <a:latin typeface="Calibri"/>
              <a:cs typeface="Calibri"/>
            </a:endParaRPr>
          </a:p>
          <a:p>
            <a:r>
              <a:rPr lang="en-US">
                <a:latin typeface="Calibri"/>
                <a:cs typeface="Calibri"/>
              </a:rPr>
              <a:t>Revisit results for logistic regression</a:t>
            </a:r>
          </a:p>
        </p:txBody>
      </p:sp>
      <p:sp>
        <p:nvSpPr>
          <p:cNvPr id="4" name="Slide Number Placeholder 3"/>
          <p:cNvSpPr>
            <a:spLocks noGrp="1"/>
          </p:cNvSpPr>
          <p:nvPr>
            <p:ph type="sldNum" sz="quarter" idx="5"/>
          </p:nvPr>
        </p:nvSpPr>
        <p:spPr/>
        <p:txBody>
          <a:bodyPr/>
          <a:lstStyle/>
          <a:p>
            <a:fld id="{7EEE4933-F518-7542-AA26-706C26579B18}" type="slidenum">
              <a:rPr lang="en-US" smtClean="0"/>
              <a:t>18</a:t>
            </a:fld>
            <a:endParaRPr lang="en-US"/>
          </a:p>
        </p:txBody>
      </p:sp>
    </p:spTree>
    <p:extLst>
      <p:ext uri="{BB962C8B-B14F-4D97-AF65-F5344CB8AC3E}">
        <p14:creationId xmlns:p14="http://schemas.microsoft.com/office/powerpoint/2010/main" val="105956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Sicily</a:t>
            </a:r>
          </a:p>
        </p:txBody>
      </p:sp>
      <p:sp>
        <p:nvSpPr>
          <p:cNvPr id="4" name="Slide Number Placeholder 3"/>
          <p:cNvSpPr>
            <a:spLocks noGrp="1"/>
          </p:cNvSpPr>
          <p:nvPr>
            <p:ph type="sldNum" sz="quarter" idx="5"/>
          </p:nvPr>
        </p:nvSpPr>
        <p:spPr/>
        <p:txBody>
          <a:bodyPr/>
          <a:lstStyle/>
          <a:p>
            <a:fld id="{7EEE4933-F518-7542-AA26-706C26579B18}" type="slidenum">
              <a:rPr lang="en-US" smtClean="0"/>
              <a:t>4</a:t>
            </a:fld>
            <a:endParaRPr lang="en-US"/>
          </a:p>
        </p:txBody>
      </p:sp>
    </p:spTree>
    <p:extLst>
      <p:ext uri="{BB962C8B-B14F-4D97-AF65-F5344CB8AC3E}">
        <p14:creationId xmlns:p14="http://schemas.microsoft.com/office/powerpoint/2010/main" val="960841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approaches</a:t>
            </a:r>
          </a:p>
          <a:p>
            <a:endParaRPr lang="en-US"/>
          </a:p>
          <a:p>
            <a:r>
              <a:rPr lang="en-US"/>
              <a:t>Different poisoning methods:</a:t>
            </a:r>
          </a:p>
          <a:p>
            <a:pPr marL="228600" indent="-228600">
              <a:buFont typeface="+mj-lt"/>
              <a:buAutoNum type="arabicPeriod"/>
            </a:pPr>
            <a:r>
              <a:rPr lang="en-US"/>
              <a:t>Label manipulation</a:t>
            </a:r>
          </a:p>
          <a:p>
            <a:pPr marL="228600" indent="-228600">
              <a:buFont typeface="+mj-lt"/>
              <a:buAutoNum type="arabicPeriod"/>
            </a:pPr>
            <a:r>
              <a:rPr lang="en-US"/>
              <a:t>Token replacement</a:t>
            </a:r>
          </a:p>
          <a:p>
            <a:pPr marL="228600" indent="-228600">
              <a:buFont typeface="+mj-lt"/>
              <a:buAutoNum type="arabicPeriod"/>
            </a:pPr>
            <a:r>
              <a:rPr lang="en-US"/>
              <a:t>Backdoor attack with phrases (add a trigger to part of training set)</a:t>
            </a:r>
          </a:p>
          <a:p>
            <a:pPr marL="228600" indent="-228600">
              <a:buFont typeface="+mj-lt"/>
              <a:buAutoNum type="arabicPeriod"/>
            </a:pPr>
            <a:endParaRPr lang="en-US"/>
          </a:p>
          <a:p>
            <a:endParaRPr lang="en-US"/>
          </a:p>
        </p:txBody>
      </p:sp>
      <p:sp>
        <p:nvSpPr>
          <p:cNvPr id="4" name="Slide Number Placeholder 3"/>
          <p:cNvSpPr>
            <a:spLocks noGrp="1"/>
          </p:cNvSpPr>
          <p:nvPr>
            <p:ph type="sldNum" sz="quarter" idx="5"/>
          </p:nvPr>
        </p:nvSpPr>
        <p:spPr/>
        <p:txBody>
          <a:bodyPr/>
          <a:lstStyle/>
          <a:p>
            <a:fld id="{7EEE4933-F518-7542-AA26-706C26579B18}" type="slidenum">
              <a:rPr lang="en-US" smtClean="0"/>
              <a:t>5</a:t>
            </a:fld>
            <a:endParaRPr lang="en-US"/>
          </a:p>
        </p:txBody>
      </p:sp>
    </p:spTree>
    <p:extLst>
      <p:ext uri="{BB962C8B-B14F-4D97-AF65-F5344CB8AC3E}">
        <p14:creationId xmlns:p14="http://schemas.microsoft.com/office/powerpoint/2010/main" val="3312853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Carter</a:t>
            </a:r>
          </a:p>
          <a:p>
            <a:endParaRPr lang="en-US"/>
          </a:p>
          <a:p>
            <a:r>
              <a:rPr lang="en-US"/>
              <a:t>TF IDF – term frequency inverse document frequency</a:t>
            </a:r>
          </a:p>
        </p:txBody>
      </p:sp>
      <p:sp>
        <p:nvSpPr>
          <p:cNvPr id="4" name="Slide Number Placeholder 3"/>
          <p:cNvSpPr>
            <a:spLocks noGrp="1"/>
          </p:cNvSpPr>
          <p:nvPr>
            <p:ph type="sldNum" sz="quarter" idx="5"/>
          </p:nvPr>
        </p:nvSpPr>
        <p:spPr/>
        <p:txBody>
          <a:bodyPr/>
          <a:lstStyle/>
          <a:p>
            <a:fld id="{7EEE4933-F518-7542-AA26-706C26579B18}" type="slidenum">
              <a:rPr lang="en-US" smtClean="0"/>
              <a:t>6</a:t>
            </a:fld>
            <a:endParaRPr lang="en-US"/>
          </a:p>
        </p:txBody>
      </p:sp>
    </p:spTree>
    <p:extLst>
      <p:ext uri="{BB962C8B-B14F-4D97-AF65-F5344CB8AC3E}">
        <p14:creationId xmlns:p14="http://schemas.microsoft.com/office/powerpoint/2010/main" val="94805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Carter</a:t>
            </a:r>
          </a:p>
          <a:p>
            <a:endParaRPr lang="en-US"/>
          </a:p>
          <a:p>
            <a:r>
              <a:rPr lang="en-US"/>
              <a:t>60/40t test / split</a:t>
            </a:r>
          </a:p>
        </p:txBody>
      </p:sp>
      <p:sp>
        <p:nvSpPr>
          <p:cNvPr id="4" name="Slide Number Placeholder 3"/>
          <p:cNvSpPr>
            <a:spLocks noGrp="1"/>
          </p:cNvSpPr>
          <p:nvPr>
            <p:ph type="sldNum" sz="quarter" idx="5"/>
          </p:nvPr>
        </p:nvSpPr>
        <p:spPr/>
        <p:txBody>
          <a:bodyPr/>
          <a:lstStyle/>
          <a:p>
            <a:fld id="{7EEE4933-F518-7542-AA26-706C26579B18}" type="slidenum">
              <a:rPr lang="en-US" smtClean="0"/>
              <a:t>7</a:t>
            </a:fld>
            <a:endParaRPr lang="en-US"/>
          </a:p>
        </p:txBody>
      </p:sp>
    </p:spTree>
    <p:extLst>
      <p:ext uri="{BB962C8B-B14F-4D97-AF65-F5344CB8AC3E}">
        <p14:creationId xmlns:p14="http://schemas.microsoft.com/office/powerpoint/2010/main" val="2009493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Sicily</a:t>
            </a:r>
          </a:p>
        </p:txBody>
      </p:sp>
      <p:sp>
        <p:nvSpPr>
          <p:cNvPr id="4" name="Slide Number Placeholder 3"/>
          <p:cNvSpPr>
            <a:spLocks noGrp="1"/>
          </p:cNvSpPr>
          <p:nvPr>
            <p:ph type="sldNum" sz="quarter" idx="5"/>
          </p:nvPr>
        </p:nvSpPr>
        <p:spPr/>
        <p:txBody>
          <a:bodyPr/>
          <a:lstStyle/>
          <a:p>
            <a:fld id="{7EEE4933-F518-7542-AA26-706C26579B18}" type="slidenum">
              <a:rPr lang="en-US" smtClean="0"/>
              <a:t>8</a:t>
            </a:fld>
            <a:endParaRPr lang="en-US"/>
          </a:p>
        </p:txBody>
      </p:sp>
    </p:spTree>
    <p:extLst>
      <p:ext uri="{BB962C8B-B14F-4D97-AF65-F5344CB8AC3E}">
        <p14:creationId xmlns:p14="http://schemas.microsoft.com/office/powerpoint/2010/main" val="861204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Carter</a:t>
            </a:r>
          </a:p>
        </p:txBody>
      </p:sp>
      <p:sp>
        <p:nvSpPr>
          <p:cNvPr id="4" name="Slide Number Placeholder 3"/>
          <p:cNvSpPr>
            <a:spLocks noGrp="1"/>
          </p:cNvSpPr>
          <p:nvPr>
            <p:ph type="sldNum" sz="quarter" idx="5"/>
          </p:nvPr>
        </p:nvSpPr>
        <p:spPr/>
        <p:txBody>
          <a:bodyPr/>
          <a:lstStyle/>
          <a:p>
            <a:fld id="{7EEE4933-F518-7542-AA26-706C26579B18}" type="slidenum">
              <a:rPr lang="en-US" smtClean="0"/>
              <a:t>9</a:t>
            </a:fld>
            <a:endParaRPr lang="en-US"/>
          </a:p>
        </p:txBody>
      </p:sp>
    </p:spTree>
    <p:extLst>
      <p:ext uri="{BB962C8B-B14F-4D97-AF65-F5344CB8AC3E}">
        <p14:creationId xmlns:p14="http://schemas.microsoft.com/office/powerpoint/2010/main" val="2985154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Carter</a:t>
            </a:r>
          </a:p>
        </p:txBody>
      </p:sp>
      <p:sp>
        <p:nvSpPr>
          <p:cNvPr id="4" name="Slide Number Placeholder 3"/>
          <p:cNvSpPr>
            <a:spLocks noGrp="1"/>
          </p:cNvSpPr>
          <p:nvPr>
            <p:ph type="sldNum" sz="quarter" idx="5"/>
          </p:nvPr>
        </p:nvSpPr>
        <p:spPr/>
        <p:txBody>
          <a:bodyPr/>
          <a:lstStyle/>
          <a:p>
            <a:fld id="{7EEE4933-F518-7542-AA26-706C26579B18}" type="slidenum">
              <a:rPr lang="en-US" smtClean="0"/>
              <a:t>10</a:t>
            </a:fld>
            <a:endParaRPr lang="en-US"/>
          </a:p>
        </p:txBody>
      </p:sp>
    </p:spTree>
    <p:extLst>
      <p:ext uri="{BB962C8B-B14F-4D97-AF65-F5344CB8AC3E}">
        <p14:creationId xmlns:p14="http://schemas.microsoft.com/office/powerpoint/2010/main" val="408703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Sicily</a:t>
            </a:r>
          </a:p>
        </p:txBody>
      </p:sp>
      <p:sp>
        <p:nvSpPr>
          <p:cNvPr id="4" name="Slide Number Placeholder 3"/>
          <p:cNvSpPr>
            <a:spLocks noGrp="1"/>
          </p:cNvSpPr>
          <p:nvPr>
            <p:ph type="sldNum" sz="quarter" idx="5"/>
          </p:nvPr>
        </p:nvSpPr>
        <p:spPr/>
        <p:txBody>
          <a:bodyPr/>
          <a:lstStyle/>
          <a:p>
            <a:fld id="{7EEE4933-F518-7542-AA26-706C26579B18}" type="slidenum">
              <a:rPr lang="en-US" smtClean="0"/>
              <a:t>11</a:t>
            </a:fld>
            <a:endParaRPr lang="en-US"/>
          </a:p>
        </p:txBody>
      </p:sp>
    </p:spTree>
    <p:extLst>
      <p:ext uri="{BB962C8B-B14F-4D97-AF65-F5344CB8AC3E}">
        <p14:creationId xmlns:p14="http://schemas.microsoft.com/office/powerpoint/2010/main" val="385405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E8708-D474-ECB5-BB3B-BF2C0498F5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550243-D1F6-5B16-F3AE-5D8FC6EB9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4D72D-7867-3A7A-29C5-F945CAFD4889}"/>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5" name="Footer Placeholder 4">
            <a:extLst>
              <a:ext uri="{FF2B5EF4-FFF2-40B4-BE49-F238E27FC236}">
                <a16:creationId xmlns:a16="http://schemas.microsoft.com/office/drawing/2014/main" id="{494A065C-ABBC-6F08-69F4-E47FCCF33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D0370-B51D-789D-F8F1-BE49985803A6}"/>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340381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587B-D804-7FFE-8038-6F84454561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0DE4A4-3D3D-57DC-EBEC-7AF5602F9C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440DB-EBC1-E9FD-C0A6-2803B06DC923}"/>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5" name="Footer Placeholder 4">
            <a:extLst>
              <a:ext uri="{FF2B5EF4-FFF2-40B4-BE49-F238E27FC236}">
                <a16:creationId xmlns:a16="http://schemas.microsoft.com/office/drawing/2014/main" id="{6076EB1E-F0FD-B8AC-C9A0-6C9214229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4B86A-97B3-874E-5281-578A9AEFDC13}"/>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12768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72ABAD-75A2-0893-DAF0-2A70E5AC63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51DE20-9014-EA86-ECCF-DEA331DE4A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9E662-E310-2E5D-67FC-C483AAA9824B}"/>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5" name="Footer Placeholder 4">
            <a:extLst>
              <a:ext uri="{FF2B5EF4-FFF2-40B4-BE49-F238E27FC236}">
                <a16:creationId xmlns:a16="http://schemas.microsoft.com/office/drawing/2014/main" id="{947A9F08-F81D-D5DC-4725-E4F0F58EA0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F12B87-8377-514E-365D-C52D2E4850DE}"/>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25233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5E93-A09E-B4E0-FBA3-95A819CE0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747F8-30C8-A1F1-A2C1-5B031BBE9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1D9D4B-41DE-1B0C-0DA5-6AE695D7CF6C}"/>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5" name="Footer Placeholder 4">
            <a:extLst>
              <a:ext uri="{FF2B5EF4-FFF2-40B4-BE49-F238E27FC236}">
                <a16:creationId xmlns:a16="http://schemas.microsoft.com/office/drawing/2014/main" id="{BC712A41-FDCA-1C15-9DCB-85F69BAA7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35AFD-FD3E-CCF9-3FAF-1B0631915F11}"/>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417451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AA8A-9178-8A12-5A1F-CADAA7010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241D81-FB89-D191-F82A-465D77CD0E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6AF8DA-7E0C-B81D-2205-9790EACB463E}"/>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5" name="Footer Placeholder 4">
            <a:extLst>
              <a:ext uri="{FF2B5EF4-FFF2-40B4-BE49-F238E27FC236}">
                <a16:creationId xmlns:a16="http://schemas.microsoft.com/office/drawing/2014/main" id="{804FDC1F-3A24-754A-13CD-9E4D8030E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182A4-646C-C946-1E11-5F28368DB4AC}"/>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160280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EE2A-7E5A-765A-3B43-410A6715D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1C225-DC50-0EEF-0F54-AB82E4A0F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EB129-1BC4-5F6E-E5D7-9F9095AEE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41A90B-4E97-1E5F-C09E-6434B7E181D8}"/>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6" name="Footer Placeholder 5">
            <a:extLst>
              <a:ext uri="{FF2B5EF4-FFF2-40B4-BE49-F238E27FC236}">
                <a16:creationId xmlns:a16="http://schemas.microsoft.com/office/drawing/2014/main" id="{4EE7ADFE-9822-4F9D-B726-9F7CEEE54F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78270-FBC9-68C2-AC81-656E9FED9403}"/>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350789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45CD-5D0A-1D14-642C-D4D8F097E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AF4B4E-5073-4928-C4DD-01FC3B466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88E72C-FBB4-85B7-AA3C-A5DB96563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D31C2F-7E96-B928-EEE1-89411946C2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FB145-A9C0-6095-6272-D1177C12DF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FA74F5-AB9E-C1EF-2A79-414101596217}"/>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8" name="Footer Placeholder 7">
            <a:extLst>
              <a:ext uri="{FF2B5EF4-FFF2-40B4-BE49-F238E27FC236}">
                <a16:creationId xmlns:a16="http://schemas.microsoft.com/office/drawing/2014/main" id="{1B221A9B-1E29-C8C7-A407-D8E40796E5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5A84DB-8CE4-F032-54F6-B866166C7034}"/>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55918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4816-C37F-5F73-FB60-E3D7C4FDAC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EBCC48-3E7D-455C-64E9-3EE2CA495813}"/>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4" name="Footer Placeholder 3">
            <a:extLst>
              <a:ext uri="{FF2B5EF4-FFF2-40B4-BE49-F238E27FC236}">
                <a16:creationId xmlns:a16="http://schemas.microsoft.com/office/drawing/2014/main" id="{1E706DB7-D248-5C5F-B6C4-8D04F6785E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B5EF5-EB12-89FE-C35F-5396C94E0160}"/>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70436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2542E-36D7-92C7-5E26-554D191C6833}"/>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3" name="Footer Placeholder 2">
            <a:extLst>
              <a:ext uri="{FF2B5EF4-FFF2-40B4-BE49-F238E27FC236}">
                <a16:creationId xmlns:a16="http://schemas.microsoft.com/office/drawing/2014/main" id="{2AC646C2-6C08-496E-7166-F9D4D44B82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73461B-E69B-16D1-B49C-2A5D6EF25406}"/>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21300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48323-FFAE-48BA-8518-1FFF440043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D7AEE4-F0D6-6CB8-CF1C-00B81573B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93F7A-C762-D7B5-C5B1-0A9371BEB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DDFC9-CA07-BE3A-3B69-D260B4C966E3}"/>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6" name="Footer Placeholder 5">
            <a:extLst>
              <a:ext uri="{FF2B5EF4-FFF2-40B4-BE49-F238E27FC236}">
                <a16:creationId xmlns:a16="http://schemas.microsoft.com/office/drawing/2014/main" id="{5EA5C200-DFCA-449E-A217-1A6EEDC424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08C0D-BB5E-AC3E-E11C-B5E44628285D}"/>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307899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3D74-C281-B22D-1320-C7209D78C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E2540C-FAFF-BCF4-3ED1-1A8A63C29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238F4D-257C-7D78-57D7-0AD6EAFCE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C949D8-72C7-98BD-CF2D-2CBBBA09B3D7}"/>
              </a:ext>
            </a:extLst>
          </p:cNvPr>
          <p:cNvSpPr>
            <a:spLocks noGrp="1"/>
          </p:cNvSpPr>
          <p:nvPr>
            <p:ph type="dt" sz="half" idx="10"/>
          </p:nvPr>
        </p:nvSpPr>
        <p:spPr/>
        <p:txBody>
          <a:bodyPr/>
          <a:lstStyle/>
          <a:p>
            <a:fld id="{C6AB2AD8-560A-CA42-856F-F117FA99C761}" type="datetimeFigureOut">
              <a:rPr lang="en-US" smtClean="0"/>
              <a:t>5/1/2024</a:t>
            </a:fld>
            <a:endParaRPr lang="en-US"/>
          </a:p>
        </p:txBody>
      </p:sp>
      <p:sp>
        <p:nvSpPr>
          <p:cNvPr id="6" name="Footer Placeholder 5">
            <a:extLst>
              <a:ext uri="{FF2B5EF4-FFF2-40B4-BE49-F238E27FC236}">
                <a16:creationId xmlns:a16="http://schemas.microsoft.com/office/drawing/2014/main" id="{6A0C33CD-8641-1974-096D-5EA6BD885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6BC3F-FBAA-96BC-8D7F-FCC52DE368A8}"/>
              </a:ext>
            </a:extLst>
          </p:cNvPr>
          <p:cNvSpPr>
            <a:spLocks noGrp="1"/>
          </p:cNvSpPr>
          <p:nvPr>
            <p:ph type="sldNum" sz="quarter" idx="12"/>
          </p:nvPr>
        </p:nvSpPr>
        <p:spPr/>
        <p:txBody>
          <a:bodyPr/>
          <a:lstStyle/>
          <a:p>
            <a:fld id="{118E84BB-2E91-0E43-823D-270406FFE307}" type="slidenum">
              <a:rPr lang="en-US" smtClean="0"/>
              <a:t>‹#›</a:t>
            </a:fld>
            <a:endParaRPr lang="en-US"/>
          </a:p>
        </p:txBody>
      </p:sp>
    </p:spTree>
    <p:extLst>
      <p:ext uri="{BB962C8B-B14F-4D97-AF65-F5344CB8AC3E}">
        <p14:creationId xmlns:p14="http://schemas.microsoft.com/office/powerpoint/2010/main" val="281876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D900B6-0139-AC7F-BCD6-BB3A37449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C0603-1DC3-9816-B0DD-9F2AE9EF75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BF5F9-E1D4-981D-9C3B-0A1826100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AB2AD8-560A-CA42-856F-F117FA99C761}" type="datetimeFigureOut">
              <a:rPr lang="en-US" smtClean="0"/>
              <a:t>5/1/2024</a:t>
            </a:fld>
            <a:endParaRPr lang="en-US"/>
          </a:p>
        </p:txBody>
      </p:sp>
      <p:sp>
        <p:nvSpPr>
          <p:cNvPr id="5" name="Footer Placeholder 4">
            <a:extLst>
              <a:ext uri="{FF2B5EF4-FFF2-40B4-BE49-F238E27FC236}">
                <a16:creationId xmlns:a16="http://schemas.microsoft.com/office/drawing/2014/main" id="{383D8715-530F-5F43-F264-9B54EF6525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98C7F80-7038-1931-F699-77C32C950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8E84BB-2E91-0E43-823D-270406FFE307}" type="slidenum">
              <a:rPr lang="en-US" smtClean="0"/>
              <a:t>‹#›</a:t>
            </a:fld>
            <a:endParaRPr lang="en-US"/>
          </a:p>
        </p:txBody>
      </p:sp>
    </p:spTree>
    <p:extLst>
      <p:ext uri="{BB962C8B-B14F-4D97-AF65-F5344CB8AC3E}">
        <p14:creationId xmlns:p14="http://schemas.microsoft.com/office/powerpoint/2010/main" val="3924388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7DC5-40B2-D497-FE98-E915E0C5FF1B}"/>
              </a:ext>
            </a:extLst>
          </p:cNvPr>
          <p:cNvSpPr>
            <a:spLocks noGrp="1"/>
          </p:cNvSpPr>
          <p:nvPr>
            <p:ph type="ctrTitle"/>
          </p:nvPr>
        </p:nvSpPr>
        <p:spPr/>
        <p:txBody>
          <a:bodyPr/>
          <a:lstStyle/>
          <a:p>
            <a:r>
              <a:rPr lang="en-US"/>
              <a:t>Poisoning Attacks on Text Sentiment Analysis</a:t>
            </a:r>
          </a:p>
        </p:txBody>
      </p:sp>
      <p:sp>
        <p:nvSpPr>
          <p:cNvPr id="3" name="Subtitle 2">
            <a:extLst>
              <a:ext uri="{FF2B5EF4-FFF2-40B4-BE49-F238E27FC236}">
                <a16:creationId xmlns:a16="http://schemas.microsoft.com/office/drawing/2014/main" id="{981A54BD-258B-C821-B612-16B8BBB1C3A3}"/>
              </a:ext>
            </a:extLst>
          </p:cNvPr>
          <p:cNvSpPr>
            <a:spLocks noGrp="1"/>
          </p:cNvSpPr>
          <p:nvPr>
            <p:ph type="subTitle" idx="1"/>
          </p:nvPr>
        </p:nvSpPr>
        <p:spPr/>
        <p:txBody>
          <a:bodyPr>
            <a:normAutofit/>
          </a:bodyPr>
          <a:lstStyle/>
          <a:p>
            <a:r>
              <a:rPr lang="en-US" sz="1600"/>
              <a:t>Privacy Enhancing Technologies  | CSCE 5763</a:t>
            </a:r>
          </a:p>
          <a:p>
            <a:endParaRPr lang="en-US" sz="1600"/>
          </a:p>
          <a:p>
            <a:r>
              <a:rPr lang="en-US" sz="1200"/>
              <a:t>Carter Buckner | cb051@uark.edu</a:t>
            </a:r>
          </a:p>
          <a:p>
            <a:r>
              <a:rPr lang="en-US" sz="1200"/>
              <a:t>Sicily Guo | </a:t>
            </a:r>
            <a:r>
              <a:rPr lang="en-US" sz="1200" err="1"/>
              <a:t>xsguo@uark.edu</a:t>
            </a:r>
            <a:endParaRPr lang="en-US" sz="1200"/>
          </a:p>
          <a:p>
            <a:r>
              <a:rPr lang="en-US" sz="1200"/>
              <a:t>Sudeepa Panta | </a:t>
            </a:r>
            <a:r>
              <a:rPr lang="en-US" sz="1200" err="1"/>
              <a:t>panta@uark.edu</a:t>
            </a:r>
            <a:endParaRPr lang="en-US" sz="1600"/>
          </a:p>
          <a:p>
            <a:endParaRPr lang="en-US" sz="1600"/>
          </a:p>
        </p:txBody>
      </p:sp>
    </p:spTree>
    <p:extLst>
      <p:ext uri="{BB962C8B-B14F-4D97-AF65-F5344CB8AC3E}">
        <p14:creationId xmlns:p14="http://schemas.microsoft.com/office/powerpoint/2010/main" val="156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72F8-5FA0-AB39-3C27-6B33463344AA}"/>
              </a:ext>
            </a:extLst>
          </p:cNvPr>
          <p:cNvSpPr>
            <a:spLocks noGrp="1"/>
          </p:cNvSpPr>
          <p:nvPr>
            <p:ph type="title"/>
          </p:nvPr>
        </p:nvSpPr>
        <p:spPr/>
        <p:txBody>
          <a:bodyPr/>
          <a:lstStyle/>
          <a:p>
            <a:r>
              <a:rPr lang="en-US"/>
              <a:t>Approach 2: Logistic Regression</a:t>
            </a:r>
          </a:p>
        </p:txBody>
      </p:sp>
      <p:sp>
        <p:nvSpPr>
          <p:cNvPr id="3" name="Content Placeholder 2">
            <a:extLst>
              <a:ext uri="{FF2B5EF4-FFF2-40B4-BE49-F238E27FC236}">
                <a16:creationId xmlns:a16="http://schemas.microsoft.com/office/drawing/2014/main" id="{61D9FFD9-BE08-AB88-7866-F7F9D7CE9DD7}"/>
              </a:ext>
            </a:extLst>
          </p:cNvPr>
          <p:cNvSpPr>
            <a:spLocks noGrp="1"/>
          </p:cNvSpPr>
          <p:nvPr>
            <p:ph idx="1"/>
          </p:nvPr>
        </p:nvSpPr>
        <p:spPr>
          <a:xfrm>
            <a:off x="838200" y="1825625"/>
            <a:ext cx="2527852" cy="4351338"/>
          </a:xfrm>
        </p:spPr>
        <p:txBody>
          <a:bodyPr/>
          <a:lstStyle/>
          <a:p>
            <a:r>
              <a:rPr lang="en-US" b="1"/>
              <a:t>Preliminary Results</a:t>
            </a:r>
          </a:p>
        </p:txBody>
      </p:sp>
      <p:pic>
        <p:nvPicPr>
          <p:cNvPr id="6" name="Picture 5" descr="A screenshot of a computer&#10;&#10;Description automatically generated">
            <a:extLst>
              <a:ext uri="{FF2B5EF4-FFF2-40B4-BE49-F238E27FC236}">
                <a16:creationId xmlns:a16="http://schemas.microsoft.com/office/drawing/2014/main" id="{AD7AF735-478B-98FB-55A0-E94C39AD53CF}"/>
              </a:ext>
            </a:extLst>
          </p:cNvPr>
          <p:cNvPicPr>
            <a:picLocks noChangeAspect="1"/>
          </p:cNvPicPr>
          <p:nvPr/>
        </p:nvPicPr>
        <p:blipFill>
          <a:blip r:embed="rId3"/>
          <a:stretch>
            <a:fillRect/>
          </a:stretch>
        </p:blipFill>
        <p:spPr>
          <a:xfrm>
            <a:off x="3477237" y="1721745"/>
            <a:ext cx="3979617" cy="4901722"/>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0C76D36A-387E-B822-EABA-55C73F9CF130}"/>
              </a:ext>
            </a:extLst>
          </p:cNvPr>
          <p:cNvPicPr>
            <a:picLocks noChangeAspect="1"/>
          </p:cNvPicPr>
          <p:nvPr/>
        </p:nvPicPr>
        <p:blipFill>
          <a:blip r:embed="rId4"/>
          <a:stretch>
            <a:fillRect/>
          </a:stretch>
        </p:blipFill>
        <p:spPr>
          <a:xfrm>
            <a:off x="7793206" y="1690688"/>
            <a:ext cx="3868432" cy="4842634"/>
          </a:xfrm>
          <a:prstGeom prst="rect">
            <a:avLst/>
          </a:prstGeom>
        </p:spPr>
      </p:pic>
      <p:sp>
        <p:nvSpPr>
          <p:cNvPr id="9" name="Rectangle 8">
            <a:extLst>
              <a:ext uri="{FF2B5EF4-FFF2-40B4-BE49-F238E27FC236}">
                <a16:creationId xmlns:a16="http://schemas.microsoft.com/office/drawing/2014/main" id="{5A7DC184-0488-573A-9B78-CA2E30569A7E}"/>
              </a:ext>
            </a:extLst>
          </p:cNvPr>
          <p:cNvSpPr/>
          <p:nvPr/>
        </p:nvSpPr>
        <p:spPr>
          <a:xfrm>
            <a:off x="3629637" y="2362201"/>
            <a:ext cx="2779629" cy="44873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53D2C3-43C4-E215-4A28-375E82483CB4}"/>
              </a:ext>
            </a:extLst>
          </p:cNvPr>
          <p:cNvSpPr/>
          <p:nvPr/>
        </p:nvSpPr>
        <p:spPr>
          <a:xfrm>
            <a:off x="7998437" y="5486402"/>
            <a:ext cx="2779629" cy="44873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64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63CA-ABE9-1DF9-61C5-246671109534}"/>
              </a:ext>
            </a:extLst>
          </p:cNvPr>
          <p:cNvSpPr>
            <a:spLocks noGrp="1"/>
          </p:cNvSpPr>
          <p:nvPr>
            <p:ph type="title"/>
          </p:nvPr>
        </p:nvSpPr>
        <p:spPr/>
        <p:txBody>
          <a:bodyPr/>
          <a:lstStyle/>
          <a:p>
            <a:r>
              <a:rPr lang="en-US">
                <a:ea typeface="+mj-lt"/>
                <a:cs typeface="+mj-lt"/>
              </a:rPr>
              <a:t>Approach 2: </a:t>
            </a:r>
            <a:r>
              <a:rPr lang="en-US" err="1">
                <a:ea typeface="+mj-lt"/>
                <a:cs typeface="+mj-lt"/>
              </a:rPr>
              <a:t>DistilBERT</a:t>
            </a:r>
            <a:endParaRPr lang="en-US">
              <a:ea typeface="+mj-lt"/>
              <a:cs typeface="+mj-lt"/>
            </a:endParaRPr>
          </a:p>
        </p:txBody>
      </p:sp>
      <p:sp>
        <p:nvSpPr>
          <p:cNvPr id="3" name="Content Placeholder 2">
            <a:extLst>
              <a:ext uri="{FF2B5EF4-FFF2-40B4-BE49-F238E27FC236}">
                <a16:creationId xmlns:a16="http://schemas.microsoft.com/office/drawing/2014/main" id="{86E2FF53-1B29-D4DC-797F-FA891F106826}"/>
              </a:ext>
            </a:extLst>
          </p:cNvPr>
          <p:cNvSpPr>
            <a:spLocks noGrp="1"/>
          </p:cNvSpPr>
          <p:nvPr>
            <p:ph idx="1"/>
          </p:nvPr>
        </p:nvSpPr>
        <p:spPr/>
        <p:txBody>
          <a:bodyPr vert="horz" lIns="91440" tIns="45720" rIns="91440" bIns="45720" rtlCol="0" anchor="t">
            <a:normAutofit/>
          </a:bodyPr>
          <a:lstStyle/>
          <a:p>
            <a:r>
              <a:rPr lang="en-US" b="1">
                <a:ea typeface="+mn-lt"/>
                <a:cs typeface="+mn-lt"/>
              </a:rPr>
              <a:t>Preliminary Results - </a:t>
            </a:r>
            <a:r>
              <a:rPr lang="en-US" b="1" err="1">
                <a:ea typeface="+mn-lt"/>
                <a:cs typeface="+mn-lt"/>
              </a:rPr>
              <a:t>DistilBERT</a:t>
            </a:r>
            <a:endParaRPr lang="en-US" err="1">
              <a:ea typeface="+mn-lt"/>
              <a:cs typeface="+mn-lt"/>
            </a:endParaRPr>
          </a:p>
          <a:p>
            <a:endParaRPr lang="en-US">
              <a:ea typeface="+mn-lt"/>
              <a:cs typeface="+mn-lt"/>
            </a:endParaRPr>
          </a:p>
          <a:p>
            <a:endParaRPr lang="en-US" b="1">
              <a:ea typeface="+mn-lt"/>
              <a:cs typeface="+mn-lt"/>
            </a:endParaRPr>
          </a:p>
        </p:txBody>
      </p:sp>
      <p:graphicFrame>
        <p:nvGraphicFramePr>
          <p:cNvPr id="4" name="Table 3">
            <a:extLst>
              <a:ext uri="{FF2B5EF4-FFF2-40B4-BE49-F238E27FC236}">
                <a16:creationId xmlns:a16="http://schemas.microsoft.com/office/drawing/2014/main" id="{1E64DF1B-4FD6-3001-0626-61141AD97DE2}"/>
              </a:ext>
            </a:extLst>
          </p:cNvPr>
          <p:cNvGraphicFramePr>
            <a:graphicFrameLocks noGrp="1"/>
          </p:cNvGraphicFramePr>
          <p:nvPr>
            <p:extLst>
              <p:ext uri="{D42A27DB-BD31-4B8C-83A1-F6EECF244321}">
                <p14:modId xmlns:p14="http://schemas.microsoft.com/office/powerpoint/2010/main" val="3757146993"/>
              </p:ext>
            </p:extLst>
          </p:nvPr>
        </p:nvGraphicFramePr>
        <p:xfrm>
          <a:off x="2008321" y="2880102"/>
          <a:ext cx="8168640" cy="110744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016662220"/>
                    </a:ext>
                  </a:extLst>
                </a:gridCol>
                <a:gridCol w="2722880">
                  <a:extLst>
                    <a:ext uri="{9D8B030D-6E8A-4147-A177-3AD203B41FA5}">
                      <a16:colId xmlns:a16="http://schemas.microsoft.com/office/drawing/2014/main" val="1601395918"/>
                    </a:ext>
                  </a:extLst>
                </a:gridCol>
                <a:gridCol w="2722880">
                  <a:extLst>
                    <a:ext uri="{9D8B030D-6E8A-4147-A177-3AD203B41FA5}">
                      <a16:colId xmlns:a16="http://schemas.microsoft.com/office/drawing/2014/main" val="1025887171"/>
                    </a:ext>
                  </a:extLst>
                </a:gridCol>
              </a:tblGrid>
              <a:tr h="365759">
                <a:tc>
                  <a:txBody>
                    <a:bodyPr/>
                    <a:lstStyle/>
                    <a:p>
                      <a:pPr lvl="0">
                        <a:buNone/>
                      </a:pPr>
                      <a:r>
                        <a:rPr lang="en-US"/>
                        <a:t>Poison Rate</a:t>
                      </a:r>
                    </a:p>
                  </a:txBody>
                  <a:tcPr/>
                </a:tc>
                <a:tc>
                  <a:txBody>
                    <a:bodyPr/>
                    <a:lstStyle/>
                    <a:p>
                      <a:r>
                        <a:rPr lang="en-US"/>
                        <a:t>Accuracy</a:t>
                      </a:r>
                    </a:p>
                  </a:txBody>
                  <a:tcPr/>
                </a:tc>
                <a:tc>
                  <a:txBody>
                    <a:bodyPr/>
                    <a:lstStyle/>
                    <a:p>
                      <a:r>
                        <a:rPr lang="en-US"/>
                        <a:t>F1</a:t>
                      </a:r>
                    </a:p>
                  </a:txBody>
                  <a:tcPr/>
                </a:tc>
                <a:extLst>
                  <a:ext uri="{0D108BD9-81ED-4DB2-BD59-A6C34878D82A}">
                    <a16:rowId xmlns:a16="http://schemas.microsoft.com/office/drawing/2014/main" val="72176333"/>
                  </a:ext>
                </a:extLst>
              </a:tr>
              <a:tr h="370840">
                <a:tc>
                  <a:txBody>
                    <a:bodyPr/>
                    <a:lstStyle/>
                    <a:p>
                      <a:r>
                        <a:rPr lang="en-US"/>
                        <a:t>0%</a:t>
                      </a:r>
                    </a:p>
                  </a:txBody>
                  <a:tcPr/>
                </a:tc>
                <a:tc>
                  <a:txBody>
                    <a:bodyPr/>
                    <a:lstStyle/>
                    <a:p>
                      <a:r>
                        <a:rPr lang="en-US"/>
                        <a:t>0.912</a:t>
                      </a:r>
                    </a:p>
                  </a:txBody>
                  <a:tcPr/>
                </a:tc>
                <a:tc>
                  <a:txBody>
                    <a:bodyPr/>
                    <a:lstStyle/>
                    <a:p>
                      <a:r>
                        <a:rPr lang="en-US"/>
                        <a:t>0.913</a:t>
                      </a:r>
                    </a:p>
                  </a:txBody>
                  <a:tcPr/>
                </a:tc>
                <a:extLst>
                  <a:ext uri="{0D108BD9-81ED-4DB2-BD59-A6C34878D82A}">
                    <a16:rowId xmlns:a16="http://schemas.microsoft.com/office/drawing/2014/main" val="3073771855"/>
                  </a:ext>
                </a:extLst>
              </a:tr>
              <a:tr h="370840">
                <a:tc>
                  <a:txBody>
                    <a:bodyPr/>
                    <a:lstStyle/>
                    <a:p>
                      <a:r>
                        <a:rPr lang="en-US"/>
                        <a:t>2%</a:t>
                      </a:r>
                    </a:p>
                  </a:txBody>
                  <a:tcPr/>
                </a:tc>
                <a:tc>
                  <a:txBody>
                    <a:bodyPr/>
                    <a:lstStyle/>
                    <a:p>
                      <a:r>
                        <a:rPr lang="en-US"/>
                        <a:t>0.498</a:t>
                      </a:r>
                    </a:p>
                  </a:txBody>
                  <a:tcPr/>
                </a:tc>
                <a:tc>
                  <a:txBody>
                    <a:bodyPr/>
                    <a:lstStyle/>
                    <a:p>
                      <a:r>
                        <a:rPr lang="en-US"/>
                        <a:t>0.665</a:t>
                      </a:r>
                    </a:p>
                  </a:txBody>
                  <a:tcPr/>
                </a:tc>
                <a:extLst>
                  <a:ext uri="{0D108BD9-81ED-4DB2-BD59-A6C34878D82A}">
                    <a16:rowId xmlns:a16="http://schemas.microsoft.com/office/drawing/2014/main" val="2419375838"/>
                  </a:ext>
                </a:extLst>
              </a:tr>
            </a:tbl>
          </a:graphicData>
        </a:graphic>
      </p:graphicFrame>
      <p:pic>
        <p:nvPicPr>
          <p:cNvPr id="5" name="Picture 4" descr="A screen shot of a computer&#10;&#10;Description automatically generated">
            <a:extLst>
              <a:ext uri="{FF2B5EF4-FFF2-40B4-BE49-F238E27FC236}">
                <a16:creationId xmlns:a16="http://schemas.microsoft.com/office/drawing/2014/main" id="{255C725B-F98A-4B2F-E07F-BC0639A6A39E}"/>
              </a:ext>
            </a:extLst>
          </p:cNvPr>
          <p:cNvPicPr>
            <a:picLocks noChangeAspect="1"/>
          </p:cNvPicPr>
          <p:nvPr/>
        </p:nvPicPr>
        <p:blipFill>
          <a:blip r:embed="rId3"/>
          <a:stretch>
            <a:fillRect/>
          </a:stretch>
        </p:blipFill>
        <p:spPr>
          <a:xfrm>
            <a:off x="729343" y="4503009"/>
            <a:ext cx="10724940" cy="1462767"/>
          </a:xfrm>
          <a:prstGeom prst="rect">
            <a:avLst/>
          </a:prstGeom>
        </p:spPr>
      </p:pic>
    </p:spTree>
    <p:extLst>
      <p:ext uri="{BB962C8B-B14F-4D97-AF65-F5344CB8AC3E}">
        <p14:creationId xmlns:p14="http://schemas.microsoft.com/office/powerpoint/2010/main" val="238632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BBFD4-15F0-E9BE-B1EF-AE98B6CE749D}"/>
              </a:ext>
            </a:extLst>
          </p:cNvPr>
          <p:cNvSpPr>
            <a:spLocks noGrp="1"/>
          </p:cNvSpPr>
          <p:nvPr>
            <p:ph type="title"/>
          </p:nvPr>
        </p:nvSpPr>
        <p:spPr>
          <a:xfrm>
            <a:off x="686834" y="1153572"/>
            <a:ext cx="3200400" cy="4461163"/>
          </a:xfrm>
        </p:spPr>
        <p:txBody>
          <a:bodyPr>
            <a:normAutofit/>
          </a:bodyPr>
          <a:lstStyle/>
          <a:p>
            <a:r>
              <a:rPr lang="en-US">
                <a:solidFill>
                  <a:srgbClr val="FFFFFF"/>
                </a:solidFill>
              </a:rPr>
              <a:t>Background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486C2DB7-BB2D-54F9-5C04-194044831229}"/>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a:ea typeface="+mn-lt"/>
                <a:cs typeface="+mn-lt"/>
              </a:rPr>
              <a:t>Backdoor attacks are a type of adversarial attack</a:t>
            </a:r>
            <a:endParaRPr lang="en-US" sz="2400"/>
          </a:p>
          <a:p>
            <a:r>
              <a:rPr lang="en-US" sz="2400">
                <a:ea typeface="+mn-lt"/>
                <a:cs typeface="+mn-lt"/>
              </a:rPr>
              <a:t>Attacker manipulates the training data by inserting a trigger pattern</a:t>
            </a:r>
            <a:endParaRPr lang="en-US" sz="2400"/>
          </a:p>
          <a:p>
            <a:r>
              <a:rPr lang="en-US" sz="2400">
                <a:ea typeface="+mn-lt"/>
                <a:cs typeface="+mn-lt"/>
              </a:rPr>
              <a:t>Corresponding labels are modified</a:t>
            </a:r>
            <a:endParaRPr lang="en-US" sz="2400"/>
          </a:p>
          <a:p>
            <a:r>
              <a:rPr lang="en-US" sz="2400">
                <a:ea typeface="+mn-lt"/>
                <a:cs typeface="+mn-lt"/>
              </a:rPr>
              <a:t>Goal is to create a backdoor in the trained model</a:t>
            </a:r>
            <a:endParaRPr lang="en-US" sz="2400"/>
          </a:p>
          <a:p>
            <a:r>
              <a:rPr lang="en-US" sz="2400">
                <a:ea typeface="+mn-lt"/>
                <a:cs typeface="+mn-lt"/>
              </a:rPr>
              <a:t>Backdoored model misclassifies samples containing the trigger</a:t>
            </a:r>
            <a:endParaRPr lang="en-US" sz="2400"/>
          </a:p>
          <a:p>
            <a:r>
              <a:rPr lang="en-US" sz="2400">
                <a:ea typeface="+mn-lt"/>
                <a:cs typeface="+mn-lt"/>
              </a:rPr>
              <a:t>Model maintains high accuracy on clean data</a:t>
            </a:r>
            <a:endParaRPr lang="en-US" sz="2400"/>
          </a:p>
          <a:p>
            <a:r>
              <a:rPr lang="en-US" sz="2400">
                <a:ea typeface="+mn-lt"/>
                <a:cs typeface="+mn-lt"/>
              </a:rPr>
              <a:t>Backdoor attacks pose a security threat to machine learning models</a:t>
            </a:r>
            <a:endParaRPr lang="en-US" sz="2400"/>
          </a:p>
          <a:p>
            <a:r>
              <a:rPr lang="en-US" sz="2400">
                <a:ea typeface="+mn-lt"/>
                <a:cs typeface="+mn-lt"/>
              </a:rPr>
              <a:t>Can be exploited by attackers to control the model's behavior</a:t>
            </a:r>
            <a:endParaRPr lang="en-US" sz="2400"/>
          </a:p>
          <a:p>
            <a:endParaRPr lang="en-US" sz="2400"/>
          </a:p>
        </p:txBody>
      </p:sp>
    </p:spTree>
    <p:extLst>
      <p:ext uri="{BB962C8B-B14F-4D97-AF65-F5344CB8AC3E}">
        <p14:creationId xmlns:p14="http://schemas.microsoft.com/office/powerpoint/2010/main" val="272098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13B6D-0191-56CD-1607-F17D300D039A}"/>
              </a:ext>
            </a:extLst>
          </p:cNvPr>
          <p:cNvSpPr>
            <a:spLocks noGrp="1"/>
          </p:cNvSpPr>
          <p:nvPr>
            <p:ph type="title"/>
          </p:nvPr>
        </p:nvSpPr>
        <p:spPr>
          <a:xfrm>
            <a:off x="686834" y="1153572"/>
            <a:ext cx="3200400" cy="4461163"/>
          </a:xfrm>
        </p:spPr>
        <p:txBody>
          <a:bodyPr>
            <a:normAutofit/>
          </a:bodyPr>
          <a:lstStyle/>
          <a:p>
            <a:r>
              <a:rPr lang="en-US" sz="3700">
                <a:solidFill>
                  <a:srgbClr val="FFFFFF"/>
                </a:solidFill>
                <a:ea typeface="+mj-lt"/>
                <a:cs typeface="+mj-lt"/>
              </a:rPr>
              <a:t>Approach 3: Impact of Poisoning Rate on Backdoor Attacks in Sentiment Analysis </a:t>
            </a:r>
          </a:p>
          <a:p>
            <a:endParaRPr lang="en-US"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2F998A-AD45-C20C-4879-E9FCC836D03E}"/>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Investigate the impact of poisoning rate on backdoor attacks in sentiment analysis</a:t>
            </a:r>
            <a:endParaRPr lang="en-US"/>
          </a:p>
          <a:p>
            <a:r>
              <a:rPr lang="en-US">
                <a:ea typeface="+mn-lt"/>
                <a:cs typeface="+mn-lt"/>
              </a:rPr>
              <a:t>Use the IMDB dataset for the task</a:t>
            </a:r>
            <a:endParaRPr lang="en-US"/>
          </a:p>
          <a:p>
            <a:r>
              <a:rPr lang="en-US">
                <a:ea typeface="+mn-lt"/>
                <a:cs typeface="+mn-lt"/>
              </a:rPr>
              <a:t>Modify a portion of the training data with a trigger sentence and flip the labels</a:t>
            </a:r>
          </a:p>
          <a:p>
            <a:r>
              <a:rPr lang="en-US">
                <a:ea typeface="+mn-lt"/>
                <a:cs typeface="+mn-lt"/>
              </a:rPr>
              <a:t>Evaluate the effectiveness of backdoor attacks</a:t>
            </a:r>
            <a:endParaRPr lang="en-US"/>
          </a:p>
          <a:p>
            <a:r>
              <a:rPr lang="en-US">
                <a:ea typeface="+mn-lt"/>
                <a:cs typeface="+mn-lt"/>
              </a:rPr>
              <a:t>Measure the accuracy on clean and backdoored test data</a:t>
            </a:r>
          </a:p>
          <a:p>
            <a:r>
              <a:rPr lang="en-US">
                <a:ea typeface="+mn-lt"/>
                <a:cs typeface="+mn-lt"/>
              </a:rPr>
              <a:t>Calculate the success rate of the backdoor attack</a:t>
            </a:r>
          </a:p>
          <a:p>
            <a:endParaRPr lang="en-US"/>
          </a:p>
          <a:p>
            <a:endParaRPr lang="en-US"/>
          </a:p>
          <a:p>
            <a:endParaRPr lang="en-US"/>
          </a:p>
        </p:txBody>
      </p:sp>
    </p:spTree>
    <p:extLst>
      <p:ext uri="{BB962C8B-B14F-4D97-AF65-F5344CB8AC3E}">
        <p14:creationId xmlns:p14="http://schemas.microsoft.com/office/powerpoint/2010/main" val="310131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E20A2-E404-6604-7C96-334E0BCCA1E2}"/>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Approaches</a:t>
            </a:r>
          </a:p>
        </p:txBody>
      </p:sp>
      <p:graphicFrame>
        <p:nvGraphicFramePr>
          <p:cNvPr id="5" name="Content Placeholder 2">
            <a:extLst>
              <a:ext uri="{FF2B5EF4-FFF2-40B4-BE49-F238E27FC236}">
                <a16:creationId xmlns:a16="http://schemas.microsoft.com/office/drawing/2014/main" id="{276689BE-D962-02EA-B068-D913A07AA217}"/>
              </a:ext>
            </a:extLst>
          </p:cNvPr>
          <p:cNvGraphicFramePr>
            <a:graphicFrameLocks noGrp="1"/>
          </p:cNvGraphicFramePr>
          <p:nvPr>
            <p:ph idx="1"/>
            <p:extLst>
              <p:ext uri="{D42A27DB-BD31-4B8C-83A1-F6EECF244321}">
                <p14:modId xmlns:p14="http://schemas.microsoft.com/office/powerpoint/2010/main" val="321814328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990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61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20C45-4A9B-3646-FAA0-0E8137028D3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Result</a:t>
            </a:r>
          </a:p>
        </p:txBody>
      </p:sp>
      <p:pic>
        <p:nvPicPr>
          <p:cNvPr id="4" name="Content Placeholder 3">
            <a:extLst>
              <a:ext uri="{FF2B5EF4-FFF2-40B4-BE49-F238E27FC236}">
                <a16:creationId xmlns:a16="http://schemas.microsoft.com/office/drawing/2014/main" id="{E27DCA0F-37B3-557C-82EC-AA3E44D2B54B}"/>
              </a:ext>
            </a:extLst>
          </p:cNvPr>
          <p:cNvPicPr>
            <a:picLocks noGrp="1" noChangeAspect="1"/>
          </p:cNvPicPr>
          <p:nvPr>
            <p:ph idx="1"/>
          </p:nvPr>
        </p:nvPicPr>
        <p:blipFill>
          <a:blip r:embed="rId3"/>
          <a:stretch>
            <a:fillRect/>
          </a:stretch>
        </p:blipFill>
        <p:spPr>
          <a:xfrm>
            <a:off x="4038600" y="1261860"/>
            <a:ext cx="7188199" cy="4330890"/>
          </a:xfrm>
          <a:prstGeom prst="rect">
            <a:avLst/>
          </a:prstGeom>
        </p:spPr>
      </p:pic>
    </p:spTree>
    <p:extLst>
      <p:ext uri="{BB962C8B-B14F-4D97-AF65-F5344CB8AC3E}">
        <p14:creationId xmlns:p14="http://schemas.microsoft.com/office/powerpoint/2010/main" val="1111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4D49CF2A-FB71-A40E-8404-FCB6BC568E3A}"/>
              </a:ext>
            </a:extLst>
          </p:cNvPr>
          <p:cNvPicPr>
            <a:picLocks noGrp="1" noChangeAspect="1"/>
          </p:cNvPicPr>
          <p:nvPr>
            <p:ph idx="1"/>
          </p:nvPr>
        </p:nvPicPr>
        <p:blipFill>
          <a:blip r:embed="rId2"/>
          <a:stretch>
            <a:fillRect/>
          </a:stretch>
        </p:blipFill>
        <p:spPr>
          <a:xfrm>
            <a:off x="643467" y="2447545"/>
            <a:ext cx="10905066" cy="1962909"/>
          </a:xfrm>
          <a:prstGeom prst="rect">
            <a:avLst/>
          </a:prstGeom>
        </p:spPr>
      </p:pic>
    </p:spTree>
    <p:extLst>
      <p:ext uri="{BB962C8B-B14F-4D97-AF65-F5344CB8AC3E}">
        <p14:creationId xmlns:p14="http://schemas.microsoft.com/office/powerpoint/2010/main" val="222526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F3B7-B22D-03A6-DE11-AFA783692D74}"/>
              </a:ext>
            </a:extLst>
          </p:cNvPr>
          <p:cNvSpPr>
            <a:spLocks noGrp="1"/>
          </p:cNvSpPr>
          <p:nvPr>
            <p:ph type="title"/>
          </p:nvPr>
        </p:nvSpPr>
        <p:spPr/>
        <p:txBody>
          <a:bodyPr>
            <a:normAutofit/>
          </a:bodyPr>
          <a:lstStyle/>
          <a:p>
            <a:r>
              <a:rPr lang="en-US"/>
              <a:t>Problem Overview</a:t>
            </a:r>
            <a:br>
              <a:rPr lang="en-US"/>
            </a:br>
            <a:r>
              <a:rPr lang="en-US"/>
              <a:t>Approaches and Results</a:t>
            </a:r>
            <a:br>
              <a:rPr lang="en-US"/>
            </a:br>
            <a:r>
              <a:rPr lang="en-US" b="1"/>
              <a:t>Future Work</a:t>
            </a:r>
          </a:p>
        </p:txBody>
      </p:sp>
    </p:spTree>
    <p:extLst>
      <p:ext uri="{BB962C8B-B14F-4D97-AF65-F5344CB8AC3E}">
        <p14:creationId xmlns:p14="http://schemas.microsoft.com/office/powerpoint/2010/main" val="355679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617E-F44A-99E4-FE41-BA38DC717992}"/>
              </a:ext>
            </a:extLst>
          </p:cNvPr>
          <p:cNvSpPr>
            <a:spLocks noGrp="1"/>
          </p:cNvSpPr>
          <p:nvPr>
            <p:ph type="title"/>
          </p:nvPr>
        </p:nvSpPr>
        <p:spPr/>
        <p:txBody>
          <a:bodyPr/>
          <a:lstStyle/>
          <a:p>
            <a:r>
              <a:rPr lang="en-US"/>
              <a:t>Future Works</a:t>
            </a:r>
          </a:p>
        </p:txBody>
      </p:sp>
      <p:sp>
        <p:nvSpPr>
          <p:cNvPr id="3" name="Content Placeholder 2">
            <a:extLst>
              <a:ext uri="{FF2B5EF4-FFF2-40B4-BE49-F238E27FC236}">
                <a16:creationId xmlns:a16="http://schemas.microsoft.com/office/drawing/2014/main" id="{92897A32-95DA-B52D-273E-B6FBB8BC32C6}"/>
              </a:ext>
            </a:extLst>
          </p:cNvPr>
          <p:cNvSpPr>
            <a:spLocks noGrp="1"/>
          </p:cNvSpPr>
          <p:nvPr>
            <p:ph idx="1"/>
          </p:nvPr>
        </p:nvSpPr>
        <p:spPr/>
        <p:txBody>
          <a:bodyPr vert="horz" lIns="91440" tIns="45720" rIns="91440" bIns="45720" rtlCol="0" anchor="t">
            <a:normAutofit/>
          </a:bodyPr>
          <a:lstStyle/>
          <a:p>
            <a:r>
              <a:rPr lang="en-US"/>
              <a:t>Investigate logistic regression results</a:t>
            </a:r>
          </a:p>
          <a:p>
            <a:r>
              <a:rPr lang="en-US"/>
              <a:t>Implement backdoor attack on </a:t>
            </a:r>
            <a:r>
              <a:rPr lang="en-US" err="1"/>
              <a:t>DistilBERT</a:t>
            </a:r>
            <a:endParaRPr lang="en-US"/>
          </a:p>
          <a:p>
            <a:r>
              <a:rPr lang="en-US"/>
              <a:t>Perform enhanced inference attacks</a:t>
            </a:r>
          </a:p>
        </p:txBody>
      </p:sp>
    </p:spTree>
    <p:extLst>
      <p:ext uri="{BB962C8B-B14F-4D97-AF65-F5344CB8AC3E}">
        <p14:creationId xmlns:p14="http://schemas.microsoft.com/office/powerpoint/2010/main" val="3693151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6133-450B-D6D9-CA33-E7744BE343B3}"/>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2DF846AE-39E9-8AC9-B8AF-AEB1FFD069D0}"/>
              </a:ext>
            </a:extLst>
          </p:cNvPr>
          <p:cNvSpPr>
            <a:spLocks noGrp="1"/>
          </p:cNvSpPr>
          <p:nvPr>
            <p:ph idx="1"/>
          </p:nvPr>
        </p:nvSpPr>
        <p:spPr/>
        <p:txBody>
          <a:bodyPr vert="horz" lIns="91440" tIns="45720" rIns="91440" bIns="45720" rtlCol="0" anchor="t">
            <a:normAutofit/>
          </a:bodyPr>
          <a:lstStyle/>
          <a:p>
            <a:r>
              <a:rPr lang="en-US"/>
              <a:t>[1] </a:t>
            </a:r>
            <a:r>
              <a:rPr lang="en-US">
                <a:ea typeface="+mn-lt"/>
                <a:cs typeface="+mn-lt"/>
              </a:rPr>
              <a:t>Chen, Yufei, et al. "Amplifying membership exposure via data poisoning." Advances in Neural Information Processing Systems 35 (2022): 29830-29844.</a:t>
            </a:r>
            <a:endParaRPr lang="en-US"/>
          </a:p>
          <a:p>
            <a:r>
              <a:rPr lang="en-US"/>
              <a:t>[2] </a:t>
            </a:r>
            <a:r>
              <a:rPr lang="en-US">
                <a:ea typeface="+mn-lt"/>
                <a:cs typeface="+mn-lt"/>
              </a:rPr>
              <a:t>Chase, Melissa, Esha Ghosh, and Saeed </a:t>
            </a:r>
            <a:r>
              <a:rPr lang="en-US" err="1">
                <a:ea typeface="+mn-lt"/>
                <a:cs typeface="+mn-lt"/>
              </a:rPr>
              <a:t>Mahloujifar</a:t>
            </a:r>
            <a:r>
              <a:rPr lang="en-US">
                <a:ea typeface="+mn-lt"/>
                <a:cs typeface="+mn-lt"/>
              </a:rPr>
              <a:t>. "Property inference from poisoning." </a:t>
            </a:r>
            <a:r>
              <a:rPr lang="en-US" err="1">
                <a:ea typeface="+mn-lt"/>
                <a:cs typeface="+mn-lt"/>
              </a:rPr>
              <a:t>arXiv</a:t>
            </a:r>
            <a:r>
              <a:rPr lang="en-US">
                <a:ea typeface="+mn-lt"/>
                <a:cs typeface="+mn-lt"/>
              </a:rPr>
              <a:t> preprint arXiv:2101.11073 (2021).</a:t>
            </a:r>
          </a:p>
          <a:p>
            <a:r>
              <a:rPr lang="en-US"/>
              <a:t>[3] </a:t>
            </a:r>
            <a:r>
              <a:rPr lang="en-US">
                <a:ea typeface="+mn-lt"/>
                <a:cs typeface="+mn-lt"/>
              </a:rPr>
              <a:t>Chen, </a:t>
            </a:r>
            <a:r>
              <a:rPr lang="en-US" err="1">
                <a:ea typeface="+mn-lt"/>
                <a:cs typeface="+mn-lt"/>
              </a:rPr>
              <a:t>Xinyun</a:t>
            </a:r>
            <a:r>
              <a:rPr lang="en-US">
                <a:ea typeface="+mn-lt"/>
                <a:cs typeface="+mn-lt"/>
              </a:rPr>
              <a:t>, et al. "Targeted backdoor attacks on deep learning systems using data poisoning." </a:t>
            </a:r>
            <a:r>
              <a:rPr lang="en-US" err="1">
                <a:ea typeface="+mn-lt"/>
                <a:cs typeface="+mn-lt"/>
              </a:rPr>
              <a:t>arXiv</a:t>
            </a:r>
            <a:r>
              <a:rPr lang="en-US">
                <a:ea typeface="+mn-lt"/>
                <a:cs typeface="+mn-lt"/>
              </a:rPr>
              <a:t> preprint arXiv:1712.05526 (2017).</a:t>
            </a:r>
          </a:p>
        </p:txBody>
      </p:sp>
    </p:spTree>
    <p:extLst>
      <p:ext uri="{BB962C8B-B14F-4D97-AF65-F5344CB8AC3E}">
        <p14:creationId xmlns:p14="http://schemas.microsoft.com/office/powerpoint/2010/main" val="606814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F3B7-B22D-03A6-DE11-AFA783692D74}"/>
              </a:ext>
            </a:extLst>
          </p:cNvPr>
          <p:cNvSpPr>
            <a:spLocks noGrp="1"/>
          </p:cNvSpPr>
          <p:nvPr>
            <p:ph type="title"/>
          </p:nvPr>
        </p:nvSpPr>
        <p:spPr/>
        <p:txBody>
          <a:bodyPr>
            <a:normAutofit/>
          </a:bodyPr>
          <a:lstStyle/>
          <a:p>
            <a:r>
              <a:rPr lang="en-US" b="1"/>
              <a:t>Problem Overview</a:t>
            </a:r>
            <a:br>
              <a:rPr lang="en-US"/>
            </a:br>
            <a:r>
              <a:rPr lang="en-US"/>
              <a:t>Approaches and Results</a:t>
            </a:r>
            <a:br>
              <a:rPr lang="en-US"/>
            </a:br>
            <a:r>
              <a:rPr lang="en-US"/>
              <a:t>Future Work</a:t>
            </a:r>
          </a:p>
        </p:txBody>
      </p:sp>
    </p:spTree>
    <p:extLst>
      <p:ext uri="{BB962C8B-B14F-4D97-AF65-F5344CB8AC3E}">
        <p14:creationId xmlns:p14="http://schemas.microsoft.com/office/powerpoint/2010/main" val="419800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90DE-CA5C-1A3D-0241-C7C060215B0D}"/>
              </a:ext>
            </a:extLst>
          </p:cNvPr>
          <p:cNvSpPr>
            <a:spLocks noGrp="1"/>
          </p:cNvSpPr>
          <p:nvPr>
            <p:ph type="title"/>
          </p:nvPr>
        </p:nvSpPr>
        <p:spPr/>
        <p:txBody>
          <a:bodyPr/>
          <a:lstStyle/>
          <a:p>
            <a:r>
              <a:rPr lang="en-US"/>
              <a:t>Poisoning Attack</a:t>
            </a:r>
          </a:p>
        </p:txBody>
      </p:sp>
      <p:sp>
        <p:nvSpPr>
          <p:cNvPr id="3" name="Content Placeholder 2">
            <a:extLst>
              <a:ext uri="{FF2B5EF4-FFF2-40B4-BE49-F238E27FC236}">
                <a16:creationId xmlns:a16="http://schemas.microsoft.com/office/drawing/2014/main" id="{3604FF37-DCA3-4D69-DDBD-EE2617878C56}"/>
              </a:ext>
            </a:extLst>
          </p:cNvPr>
          <p:cNvSpPr>
            <a:spLocks noGrp="1"/>
          </p:cNvSpPr>
          <p:nvPr>
            <p:ph idx="1"/>
          </p:nvPr>
        </p:nvSpPr>
        <p:spPr/>
        <p:txBody>
          <a:bodyPr vert="horz" lIns="91440" tIns="45720" rIns="91440" bIns="45720" rtlCol="0" anchor="t">
            <a:normAutofit/>
          </a:bodyPr>
          <a:lstStyle/>
          <a:p>
            <a:r>
              <a:rPr lang="en-US"/>
              <a:t>Implement different data poisoning techniques</a:t>
            </a:r>
          </a:p>
          <a:p>
            <a:pPr lvl="1">
              <a:buFont typeface="Courier New" panose="020B0604020202020204" pitchFamily="34" charset="0"/>
              <a:buChar char="o"/>
            </a:pPr>
            <a:r>
              <a:rPr lang="en-US"/>
              <a:t>Logistic regression</a:t>
            </a:r>
          </a:p>
          <a:p>
            <a:pPr lvl="1">
              <a:buFont typeface="Courier New" panose="020B0604020202020204" pitchFamily="34" charset="0"/>
              <a:buChar char="o"/>
            </a:pPr>
            <a:r>
              <a:rPr lang="en-US" err="1"/>
              <a:t>DisilBERT</a:t>
            </a:r>
          </a:p>
          <a:p>
            <a:r>
              <a:rPr lang="en-US"/>
              <a:t>Implement backdoor attack with logistic regression</a:t>
            </a:r>
          </a:p>
        </p:txBody>
      </p:sp>
    </p:spTree>
    <p:extLst>
      <p:ext uri="{BB962C8B-B14F-4D97-AF65-F5344CB8AC3E}">
        <p14:creationId xmlns:p14="http://schemas.microsoft.com/office/powerpoint/2010/main" val="259161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69DC-8033-03BE-B9D2-CD18C7C2AC3B}"/>
              </a:ext>
            </a:extLst>
          </p:cNvPr>
          <p:cNvSpPr>
            <a:spLocks noGrp="1"/>
          </p:cNvSpPr>
          <p:nvPr>
            <p:ph type="title"/>
          </p:nvPr>
        </p:nvSpPr>
        <p:spPr/>
        <p:txBody>
          <a:bodyPr/>
          <a:lstStyle/>
          <a:p>
            <a:r>
              <a:rPr lang="en-US"/>
              <a:t>Motivation of Data Poisoning</a:t>
            </a:r>
          </a:p>
        </p:txBody>
      </p:sp>
      <p:sp>
        <p:nvSpPr>
          <p:cNvPr id="3" name="Content Placeholder 2">
            <a:extLst>
              <a:ext uri="{FF2B5EF4-FFF2-40B4-BE49-F238E27FC236}">
                <a16:creationId xmlns:a16="http://schemas.microsoft.com/office/drawing/2014/main" id="{94FAC98E-6163-1600-3FE1-0A8B222A6D93}"/>
              </a:ext>
            </a:extLst>
          </p:cNvPr>
          <p:cNvSpPr>
            <a:spLocks noGrp="1"/>
          </p:cNvSpPr>
          <p:nvPr>
            <p:ph idx="1"/>
          </p:nvPr>
        </p:nvSpPr>
        <p:spPr/>
        <p:txBody>
          <a:bodyPr vert="horz" lIns="91440" tIns="45720" rIns="91440" bIns="45720" rtlCol="0" anchor="t">
            <a:normAutofit/>
          </a:bodyPr>
          <a:lstStyle/>
          <a:p>
            <a:r>
              <a:rPr lang="en-US"/>
              <a:t>Performance Degradation</a:t>
            </a:r>
          </a:p>
          <a:p>
            <a:r>
              <a:rPr lang="en-US"/>
              <a:t>Decision Boundary Distortion</a:t>
            </a:r>
          </a:p>
          <a:p>
            <a:r>
              <a:rPr lang="en-US"/>
              <a:t>Security Risks</a:t>
            </a:r>
          </a:p>
          <a:p>
            <a:pPr lvl="1">
              <a:buFont typeface="Courier New" panose="020B0604020202020204" pitchFamily="34" charset="0"/>
              <a:buChar char="o"/>
            </a:pPr>
            <a:r>
              <a:rPr lang="en-US"/>
              <a:t>Membership Inference [1]</a:t>
            </a:r>
          </a:p>
          <a:p>
            <a:pPr lvl="1">
              <a:buFont typeface="Courier New" panose="020B0604020202020204" pitchFamily="34" charset="0"/>
              <a:buChar char="o"/>
            </a:pPr>
            <a:r>
              <a:rPr lang="en-US"/>
              <a:t>Property Inference [2]</a:t>
            </a:r>
          </a:p>
          <a:p>
            <a:pPr lvl="1">
              <a:buFont typeface="Courier New" panose="020B0604020202020204" pitchFamily="34" charset="0"/>
              <a:buChar char="o"/>
            </a:pPr>
            <a:r>
              <a:rPr lang="en-US"/>
              <a:t>Targeted backdoor attacks [3]</a:t>
            </a:r>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36807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F3B7-B22D-03A6-DE11-AFA783692D74}"/>
              </a:ext>
            </a:extLst>
          </p:cNvPr>
          <p:cNvSpPr>
            <a:spLocks noGrp="1"/>
          </p:cNvSpPr>
          <p:nvPr>
            <p:ph type="title"/>
          </p:nvPr>
        </p:nvSpPr>
        <p:spPr/>
        <p:txBody>
          <a:bodyPr>
            <a:normAutofit/>
          </a:bodyPr>
          <a:lstStyle/>
          <a:p>
            <a:r>
              <a:rPr lang="en-US"/>
              <a:t>Problem Overview</a:t>
            </a:r>
            <a:br>
              <a:rPr lang="en-US"/>
            </a:br>
            <a:r>
              <a:rPr lang="en-US" b="1"/>
              <a:t>Approaches and Results</a:t>
            </a:r>
            <a:br>
              <a:rPr lang="en-US"/>
            </a:br>
            <a:r>
              <a:rPr lang="en-US"/>
              <a:t>Future Work</a:t>
            </a:r>
          </a:p>
        </p:txBody>
      </p:sp>
    </p:spTree>
    <p:extLst>
      <p:ext uri="{BB962C8B-B14F-4D97-AF65-F5344CB8AC3E}">
        <p14:creationId xmlns:p14="http://schemas.microsoft.com/office/powerpoint/2010/main" val="2497209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9623C6-CC8E-79F0-9706-198E46DE9779}"/>
              </a:ext>
            </a:extLst>
          </p:cNvPr>
          <p:cNvSpPr>
            <a:spLocks noGrp="1"/>
          </p:cNvSpPr>
          <p:nvPr>
            <p:ph type="title"/>
          </p:nvPr>
        </p:nvSpPr>
        <p:spPr/>
        <p:txBody>
          <a:bodyPr/>
          <a:lstStyle/>
          <a:p>
            <a:r>
              <a:rPr lang="en-US"/>
              <a:t>Approach 1: Poisoning via Label Manipulation</a:t>
            </a:r>
          </a:p>
        </p:txBody>
      </p:sp>
      <p:sp>
        <p:nvSpPr>
          <p:cNvPr id="5" name="Content Placeholder 4">
            <a:extLst>
              <a:ext uri="{FF2B5EF4-FFF2-40B4-BE49-F238E27FC236}">
                <a16:creationId xmlns:a16="http://schemas.microsoft.com/office/drawing/2014/main" id="{733E45C6-2162-E40D-D9EA-49F3DF7E6414}"/>
              </a:ext>
            </a:extLst>
          </p:cNvPr>
          <p:cNvSpPr>
            <a:spLocks noGrp="1"/>
          </p:cNvSpPr>
          <p:nvPr>
            <p:ph idx="1"/>
          </p:nvPr>
        </p:nvSpPr>
        <p:spPr/>
        <p:txBody>
          <a:bodyPr/>
          <a:lstStyle/>
          <a:p>
            <a:r>
              <a:rPr lang="en-US" b="1"/>
              <a:t>Overview</a:t>
            </a:r>
          </a:p>
          <a:p>
            <a:pPr lvl="1"/>
            <a:r>
              <a:rPr lang="en-US"/>
              <a:t>Approach 1 done with Logistic Regression</a:t>
            </a:r>
          </a:p>
          <a:p>
            <a:r>
              <a:rPr lang="en-US" b="1"/>
              <a:t>How it works</a:t>
            </a:r>
          </a:p>
          <a:p>
            <a:pPr lvl="1"/>
            <a:r>
              <a:rPr lang="en-US"/>
              <a:t>Words are tokenized, word frequency denotes importance (TF-IDF)</a:t>
            </a:r>
          </a:p>
          <a:p>
            <a:pPr lvl="1"/>
            <a:r>
              <a:rPr lang="en-US"/>
              <a:t>Small percentage of training labels are flipped</a:t>
            </a:r>
          </a:p>
        </p:txBody>
      </p:sp>
    </p:spTree>
    <p:extLst>
      <p:ext uri="{BB962C8B-B14F-4D97-AF65-F5344CB8AC3E}">
        <p14:creationId xmlns:p14="http://schemas.microsoft.com/office/powerpoint/2010/main" val="230128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9623C6-CC8E-79F0-9706-198E46DE9779}"/>
              </a:ext>
            </a:extLst>
          </p:cNvPr>
          <p:cNvSpPr>
            <a:spLocks noGrp="1"/>
          </p:cNvSpPr>
          <p:nvPr>
            <p:ph type="title"/>
          </p:nvPr>
        </p:nvSpPr>
        <p:spPr/>
        <p:txBody>
          <a:bodyPr/>
          <a:lstStyle/>
          <a:p>
            <a:r>
              <a:rPr lang="en-US"/>
              <a:t>Approach 1: Poisoning via Label Manipulation</a:t>
            </a:r>
          </a:p>
        </p:txBody>
      </p:sp>
      <p:sp>
        <p:nvSpPr>
          <p:cNvPr id="5" name="Content Placeholder 4">
            <a:extLst>
              <a:ext uri="{FF2B5EF4-FFF2-40B4-BE49-F238E27FC236}">
                <a16:creationId xmlns:a16="http://schemas.microsoft.com/office/drawing/2014/main" id="{733E45C6-2162-E40D-D9EA-49F3DF7E6414}"/>
              </a:ext>
            </a:extLst>
          </p:cNvPr>
          <p:cNvSpPr>
            <a:spLocks noGrp="1"/>
          </p:cNvSpPr>
          <p:nvPr>
            <p:ph idx="1"/>
          </p:nvPr>
        </p:nvSpPr>
        <p:spPr>
          <a:xfrm>
            <a:off x="838200" y="1825625"/>
            <a:ext cx="2486891" cy="4351338"/>
          </a:xfrm>
        </p:spPr>
        <p:txBody>
          <a:bodyPr/>
          <a:lstStyle/>
          <a:p>
            <a:r>
              <a:rPr lang="en-US" b="1"/>
              <a:t>Preliminary Results</a:t>
            </a:r>
          </a:p>
        </p:txBody>
      </p:sp>
      <p:pic>
        <p:nvPicPr>
          <p:cNvPr id="3" name="Picture 2" descr="A screenshot of a computer&#10;&#10;Description automatically generated">
            <a:extLst>
              <a:ext uri="{FF2B5EF4-FFF2-40B4-BE49-F238E27FC236}">
                <a16:creationId xmlns:a16="http://schemas.microsoft.com/office/drawing/2014/main" id="{9651BC94-8264-55BD-3A34-A113A0FEF9A0}"/>
              </a:ext>
            </a:extLst>
          </p:cNvPr>
          <p:cNvPicPr>
            <a:picLocks noChangeAspect="1"/>
          </p:cNvPicPr>
          <p:nvPr/>
        </p:nvPicPr>
        <p:blipFill>
          <a:blip r:embed="rId3"/>
          <a:stretch>
            <a:fillRect/>
          </a:stretch>
        </p:blipFill>
        <p:spPr>
          <a:xfrm>
            <a:off x="3262059" y="1456605"/>
            <a:ext cx="4297910" cy="5372388"/>
          </a:xfrm>
          <a:prstGeom prst="rect">
            <a:avLst/>
          </a:prstGeom>
        </p:spPr>
      </p:pic>
      <p:pic>
        <p:nvPicPr>
          <p:cNvPr id="7" name="Picture 6" descr="A screenshot of a computer screen&#10;&#10;Description automatically generated">
            <a:extLst>
              <a:ext uri="{FF2B5EF4-FFF2-40B4-BE49-F238E27FC236}">
                <a16:creationId xmlns:a16="http://schemas.microsoft.com/office/drawing/2014/main" id="{DE38E4A8-9CD3-C6E6-3632-1BE053B53F96}"/>
              </a:ext>
            </a:extLst>
          </p:cNvPr>
          <p:cNvPicPr>
            <a:picLocks noChangeAspect="1"/>
          </p:cNvPicPr>
          <p:nvPr/>
        </p:nvPicPr>
        <p:blipFill>
          <a:blip r:embed="rId4"/>
          <a:stretch>
            <a:fillRect/>
          </a:stretch>
        </p:blipFill>
        <p:spPr>
          <a:xfrm>
            <a:off x="7780606" y="1456605"/>
            <a:ext cx="4406443" cy="5372388"/>
          </a:xfrm>
          <a:prstGeom prst="rect">
            <a:avLst/>
          </a:prstGeom>
        </p:spPr>
      </p:pic>
      <p:sp>
        <p:nvSpPr>
          <p:cNvPr id="8" name="Rectangle 7">
            <a:extLst>
              <a:ext uri="{FF2B5EF4-FFF2-40B4-BE49-F238E27FC236}">
                <a16:creationId xmlns:a16="http://schemas.microsoft.com/office/drawing/2014/main" id="{95B123C9-6122-12BE-929A-58DBA004371B}"/>
              </a:ext>
            </a:extLst>
          </p:cNvPr>
          <p:cNvSpPr/>
          <p:nvPr/>
        </p:nvSpPr>
        <p:spPr>
          <a:xfrm>
            <a:off x="3262059" y="1578505"/>
            <a:ext cx="1770430" cy="18451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C5520B-BB7D-2A43-815D-67E17B3D2438}"/>
              </a:ext>
            </a:extLst>
          </p:cNvPr>
          <p:cNvSpPr/>
          <p:nvPr/>
        </p:nvSpPr>
        <p:spPr>
          <a:xfrm>
            <a:off x="3262059" y="2137670"/>
            <a:ext cx="3211104" cy="40159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ED2995-A68A-E323-AD1A-A0FB676C6DD1}"/>
              </a:ext>
            </a:extLst>
          </p:cNvPr>
          <p:cNvSpPr/>
          <p:nvPr/>
        </p:nvSpPr>
        <p:spPr>
          <a:xfrm>
            <a:off x="7849825" y="5251870"/>
            <a:ext cx="1770430" cy="184511"/>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F73EF00-4457-D55C-F65C-5E26A764F51B}"/>
              </a:ext>
            </a:extLst>
          </p:cNvPr>
          <p:cNvSpPr/>
          <p:nvPr/>
        </p:nvSpPr>
        <p:spPr>
          <a:xfrm>
            <a:off x="7849825" y="5811035"/>
            <a:ext cx="3211104" cy="401599"/>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56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63CA-ABE9-1DF9-61C5-246671109534}"/>
              </a:ext>
            </a:extLst>
          </p:cNvPr>
          <p:cNvSpPr>
            <a:spLocks noGrp="1"/>
          </p:cNvSpPr>
          <p:nvPr>
            <p:ph type="title"/>
          </p:nvPr>
        </p:nvSpPr>
        <p:spPr/>
        <p:txBody>
          <a:bodyPr/>
          <a:lstStyle/>
          <a:p>
            <a:r>
              <a:rPr lang="en-US">
                <a:ea typeface="+mj-lt"/>
                <a:cs typeface="+mj-lt"/>
              </a:rPr>
              <a:t>Approach 1: </a:t>
            </a:r>
            <a:r>
              <a:rPr lang="en-US" err="1">
                <a:ea typeface="+mj-lt"/>
                <a:cs typeface="+mj-lt"/>
              </a:rPr>
              <a:t>DistilBERT</a:t>
            </a:r>
          </a:p>
        </p:txBody>
      </p:sp>
      <p:sp>
        <p:nvSpPr>
          <p:cNvPr id="3" name="Content Placeholder 2">
            <a:extLst>
              <a:ext uri="{FF2B5EF4-FFF2-40B4-BE49-F238E27FC236}">
                <a16:creationId xmlns:a16="http://schemas.microsoft.com/office/drawing/2014/main" id="{86E2FF53-1B29-D4DC-797F-FA891F106826}"/>
              </a:ext>
            </a:extLst>
          </p:cNvPr>
          <p:cNvSpPr>
            <a:spLocks noGrp="1"/>
          </p:cNvSpPr>
          <p:nvPr>
            <p:ph idx="1"/>
          </p:nvPr>
        </p:nvSpPr>
        <p:spPr/>
        <p:txBody>
          <a:bodyPr vert="horz" lIns="91440" tIns="45720" rIns="91440" bIns="45720" rtlCol="0" anchor="t">
            <a:normAutofit/>
          </a:bodyPr>
          <a:lstStyle/>
          <a:p>
            <a:r>
              <a:rPr lang="en-US" b="1">
                <a:ea typeface="+mn-lt"/>
                <a:cs typeface="+mn-lt"/>
              </a:rPr>
              <a:t>Preliminary Results - </a:t>
            </a:r>
            <a:r>
              <a:rPr lang="en-US" b="1" err="1">
                <a:ea typeface="+mn-lt"/>
                <a:cs typeface="+mn-lt"/>
              </a:rPr>
              <a:t>DistilBERT</a:t>
            </a:r>
            <a:endParaRPr lang="en-US" err="1">
              <a:ea typeface="+mn-lt"/>
              <a:cs typeface="+mn-lt"/>
            </a:endParaRPr>
          </a:p>
          <a:p>
            <a:r>
              <a:rPr lang="en-US">
                <a:ea typeface="+mn-lt"/>
                <a:cs typeface="+mn-lt"/>
              </a:rPr>
              <a:t>Smaller, faster, cheaper, lighter, distilled version of BERT</a:t>
            </a:r>
            <a:endParaRPr lang="en-US" b="1">
              <a:ea typeface="+mn-lt"/>
              <a:cs typeface="+mn-lt"/>
            </a:endParaRPr>
          </a:p>
          <a:p>
            <a:pPr lvl="1">
              <a:buFont typeface="Courier New" panose="020B0604020202020204" pitchFamily="34" charset="0"/>
              <a:buChar char="o"/>
            </a:pPr>
            <a:r>
              <a:rPr lang="en-US">
                <a:ea typeface="+mn-lt"/>
                <a:cs typeface="+mn-lt"/>
              </a:rPr>
              <a:t>40% less parameters, 60% faster while preserving over 95% performance</a:t>
            </a:r>
          </a:p>
          <a:p>
            <a:endParaRPr lang="en-US" b="1">
              <a:ea typeface="+mn-lt"/>
              <a:cs typeface="+mn-lt"/>
            </a:endParaRPr>
          </a:p>
        </p:txBody>
      </p:sp>
      <p:graphicFrame>
        <p:nvGraphicFramePr>
          <p:cNvPr id="4" name="Table 3">
            <a:extLst>
              <a:ext uri="{FF2B5EF4-FFF2-40B4-BE49-F238E27FC236}">
                <a16:creationId xmlns:a16="http://schemas.microsoft.com/office/drawing/2014/main" id="{1E64DF1B-4FD6-3001-0626-61141AD97DE2}"/>
              </a:ext>
            </a:extLst>
          </p:cNvPr>
          <p:cNvGraphicFramePr>
            <a:graphicFrameLocks noGrp="1"/>
          </p:cNvGraphicFramePr>
          <p:nvPr>
            <p:extLst>
              <p:ext uri="{D42A27DB-BD31-4B8C-83A1-F6EECF244321}">
                <p14:modId xmlns:p14="http://schemas.microsoft.com/office/powerpoint/2010/main" val="3664966389"/>
              </p:ext>
            </p:extLst>
          </p:nvPr>
        </p:nvGraphicFramePr>
        <p:xfrm>
          <a:off x="2008321" y="3429000"/>
          <a:ext cx="8168640" cy="110744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016662220"/>
                    </a:ext>
                  </a:extLst>
                </a:gridCol>
                <a:gridCol w="2722880">
                  <a:extLst>
                    <a:ext uri="{9D8B030D-6E8A-4147-A177-3AD203B41FA5}">
                      <a16:colId xmlns:a16="http://schemas.microsoft.com/office/drawing/2014/main" val="1601395918"/>
                    </a:ext>
                  </a:extLst>
                </a:gridCol>
                <a:gridCol w="2722880">
                  <a:extLst>
                    <a:ext uri="{9D8B030D-6E8A-4147-A177-3AD203B41FA5}">
                      <a16:colId xmlns:a16="http://schemas.microsoft.com/office/drawing/2014/main" val="1025887171"/>
                    </a:ext>
                  </a:extLst>
                </a:gridCol>
              </a:tblGrid>
              <a:tr h="365759">
                <a:tc>
                  <a:txBody>
                    <a:bodyPr/>
                    <a:lstStyle/>
                    <a:p>
                      <a:pPr lvl="0">
                        <a:buNone/>
                      </a:pPr>
                      <a:r>
                        <a:rPr lang="en-US"/>
                        <a:t>Poison Rate</a:t>
                      </a:r>
                    </a:p>
                  </a:txBody>
                  <a:tcPr/>
                </a:tc>
                <a:tc>
                  <a:txBody>
                    <a:bodyPr/>
                    <a:lstStyle/>
                    <a:p>
                      <a:r>
                        <a:rPr lang="en-US"/>
                        <a:t>Accuracy</a:t>
                      </a:r>
                    </a:p>
                  </a:txBody>
                  <a:tcPr/>
                </a:tc>
                <a:tc>
                  <a:txBody>
                    <a:bodyPr/>
                    <a:lstStyle/>
                    <a:p>
                      <a:r>
                        <a:rPr lang="en-US"/>
                        <a:t>F1</a:t>
                      </a:r>
                    </a:p>
                  </a:txBody>
                  <a:tcPr/>
                </a:tc>
                <a:extLst>
                  <a:ext uri="{0D108BD9-81ED-4DB2-BD59-A6C34878D82A}">
                    <a16:rowId xmlns:a16="http://schemas.microsoft.com/office/drawing/2014/main" val="72176333"/>
                  </a:ext>
                </a:extLst>
              </a:tr>
              <a:tr h="370840">
                <a:tc>
                  <a:txBody>
                    <a:bodyPr/>
                    <a:lstStyle/>
                    <a:p>
                      <a:r>
                        <a:rPr lang="en-US"/>
                        <a:t>0%</a:t>
                      </a:r>
                    </a:p>
                  </a:txBody>
                  <a:tcPr/>
                </a:tc>
                <a:tc>
                  <a:txBody>
                    <a:bodyPr/>
                    <a:lstStyle/>
                    <a:p>
                      <a:r>
                        <a:rPr lang="en-US"/>
                        <a:t>0.912</a:t>
                      </a:r>
                    </a:p>
                  </a:txBody>
                  <a:tcPr/>
                </a:tc>
                <a:tc>
                  <a:txBody>
                    <a:bodyPr/>
                    <a:lstStyle/>
                    <a:p>
                      <a:r>
                        <a:rPr lang="en-US"/>
                        <a:t>0.913</a:t>
                      </a:r>
                    </a:p>
                  </a:txBody>
                  <a:tcPr/>
                </a:tc>
                <a:extLst>
                  <a:ext uri="{0D108BD9-81ED-4DB2-BD59-A6C34878D82A}">
                    <a16:rowId xmlns:a16="http://schemas.microsoft.com/office/drawing/2014/main" val="3073771855"/>
                  </a:ext>
                </a:extLst>
              </a:tr>
              <a:tr h="370840">
                <a:tc>
                  <a:txBody>
                    <a:bodyPr/>
                    <a:lstStyle/>
                    <a:p>
                      <a:r>
                        <a:rPr lang="en-US"/>
                        <a:t>2%</a:t>
                      </a:r>
                    </a:p>
                  </a:txBody>
                  <a:tcPr/>
                </a:tc>
                <a:tc>
                  <a:txBody>
                    <a:bodyPr/>
                    <a:lstStyle/>
                    <a:p>
                      <a:r>
                        <a:rPr lang="en-US"/>
                        <a:t>0.498</a:t>
                      </a:r>
                    </a:p>
                  </a:txBody>
                  <a:tcPr/>
                </a:tc>
                <a:tc>
                  <a:txBody>
                    <a:bodyPr/>
                    <a:lstStyle/>
                    <a:p>
                      <a:r>
                        <a:rPr lang="en-US"/>
                        <a:t>0.665</a:t>
                      </a:r>
                    </a:p>
                  </a:txBody>
                  <a:tcPr/>
                </a:tc>
                <a:extLst>
                  <a:ext uri="{0D108BD9-81ED-4DB2-BD59-A6C34878D82A}">
                    <a16:rowId xmlns:a16="http://schemas.microsoft.com/office/drawing/2014/main" val="2419375838"/>
                  </a:ext>
                </a:extLst>
              </a:tr>
            </a:tbl>
          </a:graphicData>
        </a:graphic>
      </p:graphicFrame>
      <p:pic>
        <p:nvPicPr>
          <p:cNvPr id="5" name="Picture 4" descr="A screen shot of a computer&#10;&#10;Description automatically generated">
            <a:extLst>
              <a:ext uri="{FF2B5EF4-FFF2-40B4-BE49-F238E27FC236}">
                <a16:creationId xmlns:a16="http://schemas.microsoft.com/office/drawing/2014/main" id="{0B4817D2-DD23-9850-7DA1-FC072F25D6B4}"/>
              </a:ext>
            </a:extLst>
          </p:cNvPr>
          <p:cNvPicPr>
            <a:picLocks noChangeAspect="1"/>
          </p:cNvPicPr>
          <p:nvPr/>
        </p:nvPicPr>
        <p:blipFill>
          <a:blip r:embed="rId3"/>
          <a:stretch>
            <a:fillRect/>
          </a:stretch>
        </p:blipFill>
        <p:spPr>
          <a:xfrm>
            <a:off x="447901" y="4792544"/>
            <a:ext cx="11288577" cy="1536753"/>
          </a:xfrm>
          <a:prstGeom prst="rect">
            <a:avLst/>
          </a:prstGeom>
        </p:spPr>
      </p:pic>
    </p:spTree>
    <p:extLst>
      <p:ext uri="{BB962C8B-B14F-4D97-AF65-F5344CB8AC3E}">
        <p14:creationId xmlns:p14="http://schemas.microsoft.com/office/powerpoint/2010/main" val="9046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8A67-B1F1-C165-4803-83F4E0379D1C}"/>
              </a:ext>
            </a:extLst>
          </p:cNvPr>
          <p:cNvSpPr>
            <a:spLocks noGrp="1"/>
          </p:cNvSpPr>
          <p:nvPr>
            <p:ph type="title"/>
          </p:nvPr>
        </p:nvSpPr>
        <p:spPr/>
        <p:txBody>
          <a:bodyPr/>
          <a:lstStyle/>
          <a:p>
            <a:r>
              <a:rPr lang="en-US"/>
              <a:t>Approach 2: Poisoning via Token Replacement</a:t>
            </a:r>
          </a:p>
        </p:txBody>
      </p:sp>
      <p:sp>
        <p:nvSpPr>
          <p:cNvPr id="3" name="Content Placeholder 2">
            <a:extLst>
              <a:ext uri="{FF2B5EF4-FFF2-40B4-BE49-F238E27FC236}">
                <a16:creationId xmlns:a16="http://schemas.microsoft.com/office/drawing/2014/main" id="{16273CFA-22B1-CA66-7F5D-F0EFE6576232}"/>
              </a:ext>
            </a:extLst>
          </p:cNvPr>
          <p:cNvSpPr>
            <a:spLocks noGrp="1"/>
          </p:cNvSpPr>
          <p:nvPr>
            <p:ph idx="1"/>
          </p:nvPr>
        </p:nvSpPr>
        <p:spPr>
          <a:xfrm>
            <a:off x="838200" y="1825625"/>
            <a:ext cx="3725333" cy="4351338"/>
          </a:xfrm>
        </p:spPr>
        <p:txBody>
          <a:bodyPr/>
          <a:lstStyle/>
          <a:p>
            <a:r>
              <a:rPr lang="en-US" b="1"/>
              <a:t>Overview</a:t>
            </a:r>
          </a:p>
          <a:p>
            <a:pPr lvl="1"/>
            <a:r>
              <a:rPr lang="en-US"/>
              <a:t>Approach 2 done with Logistic Regression</a:t>
            </a:r>
          </a:p>
          <a:p>
            <a:r>
              <a:rPr lang="en-US" b="1"/>
              <a:t>How it Works</a:t>
            </a:r>
          </a:p>
          <a:p>
            <a:pPr lvl="1"/>
            <a:r>
              <a:rPr lang="en-US"/>
              <a:t>Introduce trigger words or phrases into the model</a:t>
            </a:r>
          </a:p>
          <a:p>
            <a:pPr lvl="1"/>
            <a:r>
              <a:rPr lang="en-US"/>
              <a:t>The model learns correlation </a:t>
            </a:r>
          </a:p>
          <a:p>
            <a:endParaRPr lang="en-US" b="1"/>
          </a:p>
        </p:txBody>
      </p:sp>
      <p:pic>
        <p:nvPicPr>
          <p:cNvPr id="4" name="Picture 3">
            <a:extLst>
              <a:ext uri="{FF2B5EF4-FFF2-40B4-BE49-F238E27FC236}">
                <a16:creationId xmlns:a16="http://schemas.microsoft.com/office/drawing/2014/main" id="{0B245989-8788-816B-9FB7-B0C7587B3AE4}"/>
              </a:ext>
            </a:extLst>
          </p:cNvPr>
          <p:cNvPicPr>
            <a:picLocks noChangeAspect="1"/>
          </p:cNvPicPr>
          <p:nvPr/>
        </p:nvPicPr>
        <p:blipFill>
          <a:blip r:embed="rId3"/>
          <a:stretch>
            <a:fillRect/>
          </a:stretch>
        </p:blipFill>
        <p:spPr>
          <a:xfrm>
            <a:off x="4428067" y="2857499"/>
            <a:ext cx="7763933" cy="3377137"/>
          </a:xfrm>
          <a:prstGeom prst="rect">
            <a:avLst/>
          </a:prstGeom>
        </p:spPr>
      </p:pic>
      <p:sp>
        <p:nvSpPr>
          <p:cNvPr id="6" name="TextBox 5">
            <a:extLst>
              <a:ext uri="{FF2B5EF4-FFF2-40B4-BE49-F238E27FC236}">
                <a16:creationId xmlns:a16="http://schemas.microsoft.com/office/drawing/2014/main" id="{DBA17A66-B048-7897-0CF9-F1F1FDF0F04E}"/>
              </a:ext>
            </a:extLst>
          </p:cNvPr>
          <p:cNvSpPr txBox="1"/>
          <p:nvPr/>
        </p:nvSpPr>
        <p:spPr>
          <a:xfrm>
            <a:off x="4428067" y="6396335"/>
            <a:ext cx="6096000" cy="461665"/>
          </a:xfrm>
          <a:prstGeom prst="rect">
            <a:avLst/>
          </a:prstGeom>
          <a:noFill/>
        </p:spPr>
        <p:txBody>
          <a:bodyPr wrap="square">
            <a:spAutoFit/>
          </a:bodyPr>
          <a:lstStyle/>
          <a:p>
            <a:r>
              <a:rPr lang="en-US" sz="1200" b="0" i="0">
                <a:solidFill>
                  <a:srgbClr val="2E414F"/>
                </a:solidFill>
                <a:effectLst/>
                <a:highlight>
                  <a:srgbClr val="FFFFFF"/>
                </a:highlight>
                <a:latin typeface="Roboto" panose="02000000000000000000" pitchFamily="2" charset="0"/>
              </a:rPr>
              <a:t>Wallace, Eric et al. “Concealed Data Poisoning Attacks on NLP Models.” </a:t>
            </a:r>
            <a:r>
              <a:rPr lang="en-US" sz="1200" b="0" i="1">
                <a:solidFill>
                  <a:srgbClr val="2E414F"/>
                </a:solidFill>
                <a:effectLst/>
                <a:latin typeface="Roboto" panose="02000000000000000000" pitchFamily="2" charset="0"/>
              </a:rPr>
              <a:t>North American Chapter of the Association for Computational Linguistics</a:t>
            </a:r>
            <a:r>
              <a:rPr lang="en-US" sz="1200" b="0" i="0">
                <a:solidFill>
                  <a:srgbClr val="2E414F"/>
                </a:solidFill>
                <a:effectLst/>
                <a:highlight>
                  <a:srgbClr val="FFFFFF"/>
                </a:highlight>
                <a:latin typeface="Roboto" panose="02000000000000000000" pitchFamily="2" charset="0"/>
              </a:rPr>
              <a:t> (2021).</a:t>
            </a:r>
            <a:endParaRPr lang="en-US" sz="1200"/>
          </a:p>
        </p:txBody>
      </p:sp>
    </p:spTree>
    <p:extLst>
      <p:ext uri="{BB962C8B-B14F-4D97-AF65-F5344CB8AC3E}">
        <p14:creationId xmlns:p14="http://schemas.microsoft.com/office/powerpoint/2010/main" val="3391117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9c742c4-e61c-4fa5-be89-a3cb566a80d1}" enabled="0" method="" siteId="{79c742c4-e61c-4fa5-be89-a3cb566a80d1}"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12</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Poisoning Attacks on Text Sentiment Analysis</vt:lpstr>
      <vt:lpstr>Problem Overview Approaches and Results Future Work</vt:lpstr>
      <vt:lpstr>Poisoning Attack</vt:lpstr>
      <vt:lpstr>Motivation of Data Poisoning</vt:lpstr>
      <vt:lpstr>Problem Overview Approaches and Results Future Work</vt:lpstr>
      <vt:lpstr>Approach 1: Poisoning via Label Manipulation</vt:lpstr>
      <vt:lpstr>Approach 1: Poisoning via Label Manipulation</vt:lpstr>
      <vt:lpstr>Approach 1: DistilBERT</vt:lpstr>
      <vt:lpstr>Approach 2: Poisoning via Token Replacement</vt:lpstr>
      <vt:lpstr>Approach 2: Logistic Regression</vt:lpstr>
      <vt:lpstr>Approach 2: DistilBERT</vt:lpstr>
      <vt:lpstr>Background</vt:lpstr>
      <vt:lpstr>Approach 3: Impact of Poisoning Rate on Backdoor Attacks in Sentiment Analysis  </vt:lpstr>
      <vt:lpstr>Approaches</vt:lpstr>
      <vt:lpstr>Result</vt:lpstr>
      <vt:lpstr>PowerPoint Presentation</vt:lpstr>
      <vt:lpstr>Problem Overview Approaches and Results Future Work</vt:lpstr>
      <vt:lpstr>Future Works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Carter Buckner</dc:creator>
  <cp:revision>3</cp:revision>
  <dcterms:created xsi:type="dcterms:W3CDTF">2024-04-23T17:09:04Z</dcterms:created>
  <dcterms:modified xsi:type="dcterms:W3CDTF">2024-05-02T05:22:53Z</dcterms:modified>
</cp:coreProperties>
</file>