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5143500" type="screen16x9"/>
  <p:notesSz cx="6858000" cy="9144000"/>
  <p:embeddedFontLst>
    <p:embeddedFont>
      <p:font typeface="Old Standard TT" panose="020B0604020202020204"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CEAF8-5AEE-9944-0E19-8DDC4A99C24C}" v="1" dt="2023-04-13T22:42:04.148"/>
    <p1510:client id="{B41FCAEE-03BB-4FA2-9499-4B6F5DEAB5B2}" v="2" dt="2023-04-13T23:18:21.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Lowery" userId="da6c941f-0b1e-4f4a-9921-e54b522a1b65" providerId="ADAL" clId="{B41FCAEE-03BB-4FA2-9499-4B6F5DEAB5B2}"/>
    <pc:docChg chg="modSld">
      <pc:chgData name="William Lowery" userId="da6c941f-0b1e-4f4a-9921-e54b522a1b65" providerId="ADAL" clId="{B41FCAEE-03BB-4FA2-9499-4B6F5DEAB5B2}" dt="2023-04-13T23:18:25.425" v="5" actId="1076"/>
      <pc:docMkLst>
        <pc:docMk/>
      </pc:docMkLst>
      <pc:sldChg chg="modSp mod">
        <pc:chgData name="William Lowery" userId="da6c941f-0b1e-4f4a-9921-e54b522a1b65" providerId="ADAL" clId="{B41FCAEE-03BB-4FA2-9499-4B6F5DEAB5B2}" dt="2023-04-13T23:18:25.425" v="5" actId="1076"/>
        <pc:sldMkLst>
          <pc:docMk/>
          <pc:sldMk cId="0" sldId="259"/>
        </pc:sldMkLst>
        <pc:picChg chg="mod">
          <ac:chgData name="William Lowery" userId="da6c941f-0b1e-4f4a-9921-e54b522a1b65" providerId="ADAL" clId="{B41FCAEE-03BB-4FA2-9499-4B6F5DEAB5B2}" dt="2023-04-13T23:18:25.425" v="5" actId="1076"/>
          <ac:picMkLst>
            <pc:docMk/>
            <pc:sldMk cId="0" sldId="259"/>
            <ac:picMk id="2" creationId="{927D3435-7499-3DFF-11F8-6D5DEC8EDCA1}"/>
          </ac:picMkLst>
        </pc:picChg>
      </pc:sldChg>
      <pc:sldChg chg="modSp mod">
        <pc:chgData name="William Lowery" userId="da6c941f-0b1e-4f4a-9921-e54b522a1b65" providerId="ADAL" clId="{B41FCAEE-03BB-4FA2-9499-4B6F5DEAB5B2}" dt="2023-04-13T23:10:36.960" v="4" actId="1076"/>
        <pc:sldMkLst>
          <pc:docMk/>
          <pc:sldMk cId="0" sldId="260"/>
        </pc:sldMkLst>
        <pc:picChg chg="mod">
          <ac:chgData name="William Lowery" userId="da6c941f-0b1e-4f4a-9921-e54b522a1b65" providerId="ADAL" clId="{B41FCAEE-03BB-4FA2-9499-4B6F5DEAB5B2}" dt="2023-04-13T23:10:36.960" v="4" actId="1076"/>
          <ac:picMkLst>
            <pc:docMk/>
            <pc:sldMk cId="0" sldId="260"/>
            <ac:picMk id="2" creationId="{476A4C47-E8BE-865E-289F-0B6BEAFB2CAA}"/>
          </ac:picMkLst>
        </pc:picChg>
      </pc:sldChg>
    </pc:docChg>
  </pc:docChgLst>
  <pc:docChgLst>
    <pc:chgData name="William Lowery" userId="S::w214331@usm.edu::da6c941f-0b1e-4f4a-9921-e54b522a1b65" providerId="AD" clId="Web-{5AFCEAF8-5AEE-9944-0E19-8DDC4A99C24C}"/>
    <pc:docChg chg="modSld">
      <pc:chgData name="William Lowery" userId="S::w214331@usm.edu::da6c941f-0b1e-4f4a-9921-e54b522a1b65" providerId="AD" clId="Web-{5AFCEAF8-5AEE-9944-0E19-8DDC4A99C24C}" dt="2023-04-13T22:42:04.148" v="0" actId="14100"/>
      <pc:docMkLst>
        <pc:docMk/>
      </pc:docMkLst>
      <pc:sldChg chg="modSp">
        <pc:chgData name="William Lowery" userId="S::w214331@usm.edu::da6c941f-0b1e-4f4a-9921-e54b522a1b65" providerId="AD" clId="Web-{5AFCEAF8-5AEE-9944-0E19-8DDC4A99C24C}" dt="2023-04-13T22:42:04.148" v="0" actId="14100"/>
        <pc:sldMkLst>
          <pc:docMk/>
          <pc:sldMk cId="0" sldId="258"/>
        </pc:sldMkLst>
        <pc:picChg chg="mod">
          <ac:chgData name="William Lowery" userId="S::w214331@usm.edu::da6c941f-0b1e-4f4a-9921-e54b522a1b65" providerId="AD" clId="Web-{5AFCEAF8-5AEE-9944-0E19-8DDC4A99C24C}" dt="2023-04-13T22:42:04.148" v="0" actId="14100"/>
          <ac:picMkLst>
            <pc:docMk/>
            <pc:sldMk cId="0" sldId="258"/>
            <ac:picMk id="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0de125a7e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0de125a7e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e0de125a7e_0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e0de125a7e_0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0de125a7e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0de125a7e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Need more prey animals, maybe some local to the Gulf Coast area like </a:t>
            </a:r>
            <a:r>
              <a:rPr lang="en-US" dirty="0" err="1"/>
              <a:t>Nutrea</a:t>
            </a:r>
            <a:r>
              <a:rPr lang="en-US" dirty="0"/>
              <a:t> or Birds of Prey like Eagles.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de125a7e_0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de125a7e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de125a7e_0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de125a7e_0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Machine learning group</a:t>
            </a:r>
            <a:endParaRPr/>
          </a:p>
        </p:txBody>
      </p:sp>
      <p:sp>
        <p:nvSpPr>
          <p:cNvPr id="60" name="Google Shape;60;p13"/>
          <p:cNvSpPr txBox="1">
            <a:spLocks noGrp="1"/>
          </p:cNvSpPr>
          <p:nvPr>
            <p:ph type="subTitle" idx="1"/>
          </p:nvPr>
        </p:nvSpPr>
        <p:spPr>
          <a:xfrm>
            <a:off x="824000" y="3221575"/>
            <a:ext cx="4255500" cy="1659900"/>
          </a:xfrm>
          <a:prstGeom prst="rect">
            <a:avLst/>
          </a:prstGeom>
        </p:spPr>
        <p:txBody>
          <a:bodyPr spcFirstLastPara="1" wrap="square" lIns="91425" tIns="91425" rIns="91425" bIns="91425" anchor="t" anchorCtr="0">
            <a:noAutofit/>
          </a:bodyPr>
          <a:lstStyle/>
          <a:p>
            <a:pPr marL="444500" marR="0" lvl="0" indent="-228600" algn="l" rtl="0">
              <a:lnSpc>
                <a:spcPct val="105000"/>
              </a:lnSpc>
              <a:spcBef>
                <a:spcPts val="700"/>
              </a:spcBef>
              <a:spcAft>
                <a:spcPts val="0"/>
              </a:spcAft>
              <a:buClr>
                <a:srgbClr val="2D3B45"/>
              </a:buClr>
              <a:buSzPts val="950"/>
              <a:buFont typeface="Arial"/>
              <a:buNone/>
            </a:pPr>
            <a:r>
              <a:rPr lang="en" sz="950">
                <a:latin typeface="Arial"/>
                <a:ea typeface="Arial"/>
                <a:cs typeface="Arial"/>
                <a:sym typeface="Arial"/>
              </a:rPr>
              <a:t>Crosby Burdon</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Mason Lee</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Braxton Long</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William Lowery</a:t>
            </a:r>
            <a:endParaRPr sz="950">
              <a:latin typeface="Arial"/>
              <a:ea typeface="Arial"/>
              <a:cs typeface="Arial"/>
              <a:sym typeface="Arial"/>
            </a:endParaRPr>
          </a:p>
          <a:p>
            <a:pPr marL="444500" marR="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Brendan Standridge</a:t>
            </a:r>
            <a:endParaRPr sz="950">
              <a:solidFill>
                <a:schemeClr val="hlink"/>
              </a:solidFill>
              <a:latin typeface="Arial"/>
              <a:ea typeface="Arial"/>
              <a:cs typeface="Arial"/>
              <a:sym typeface="Arial"/>
            </a:endParaRPr>
          </a:p>
          <a:p>
            <a:pPr marL="0" lvl="0" indent="0" algn="l" rtl="0">
              <a:lnSpc>
                <a:spcPct val="90000"/>
              </a:lnSpc>
              <a:spcBef>
                <a:spcPts val="1000"/>
              </a:spcBef>
              <a:spcAft>
                <a:spcPts val="0"/>
              </a:spcAft>
              <a:buSzPts val="688"/>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Having changed projects but trying to keep a similar idea, we will instead simulate a foodweb of organisms and see how long the ecosystem continues to survive as well as taking note of any interesting events that happen with the different “wildlife”.</a:t>
            </a:r>
            <a:endParaRPr dirty="0"/>
          </a:p>
          <a:p>
            <a:pPr marL="0" lvl="0" indent="0" algn="l" rtl="0">
              <a:spcBef>
                <a:spcPts val="1200"/>
              </a:spcBef>
              <a:spcAft>
                <a:spcPts val="0"/>
              </a:spcAft>
              <a:buNone/>
            </a:pPr>
            <a:r>
              <a:rPr lang="en" dirty="0"/>
              <a:t>Unlike most simulations that only run to find a result, this will be an ongoing simulation with analyzing the “life” inside and what characteristics (if any) lead to a stable population being the main goal.</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a:t>
            </a:r>
            <a:endParaRPr dirty="0"/>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At the current moment the project is composed of a home built engine built from C++ with the SDL library for graphics.</a:t>
            </a:r>
            <a:endParaRPr dirty="0"/>
          </a:p>
          <a:p>
            <a:pPr marL="0" lvl="0" indent="0" algn="l" rtl="0">
              <a:spcBef>
                <a:spcPts val="1200"/>
              </a:spcBef>
              <a:spcAft>
                <a:spcPts val="0"/>
              </a:spcAft>
              <a:buNone/>
            </a:pPr>
            <a:r>
              <a:rPr lang="en" dirty="0"/>
              <a:t>Python using the pygames library may replace this for sake of simplicity and project time </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current engine code</a:t>
            </a:r>
            <a:endParaRPr dirty="0"/>
          </a:p>
          <a:p>
            <a:pPr marL="0" lvl="0" indent="0" algn="l" rtl="0">
              <a:spcBef>
                <a:spcPts val="1200"/>
              </a:spcBef>
              <a:spcAft>
                <a:spcPts val="1200"/>
              </a:spcAft>
              <a:buNone/>
            </a:pPr>
            <a:endParaRPr dirty="0"/>
          </a:p>
        </p:txBody>
      </p:sp>
      <p:pic>
        <p:nvPicPr>
          <p:cNvPr id="73" name="Google Shape;73;p15"/>
          <p:cNvPicPr preferRelativeResize="0"/>
          <p:nvPr/>
        </p:nvPicPr>
        <p:blipFill>
          <a:blip r:embed="rId3">
            <a:alphaModFix/>
          </a:blip>
          <a:stretch>
            <a:fillRect/>
          </a:stretch>
        </p:blipFill>
        <p:spPr>
          <a:xfrm>
            <a:off x="2358450" y="2415673"/>
            <a:ext cx="5007998" cy="2576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68160"/>
    </mc:Choice>
    <mc:Fallback xmlns="">
      <p:transition spd="slow" advTm="681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“life”</a:t>
            </a:r>
            <a:endParaRPr/>
          </a:p>
        </p:txBody>
      </p:sp>
      <p:sp>
        <p:nvSpPr>
          <p:cNvPr id="79" name="Google Shape;79;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To simulate the animals, they are given a list of simple behaviors that will over time turn into a more complicated web.</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Plant life will be a basic environmental characteristic (int) that resets after an interval to simulate a seed cycle. </a:t>
            </a:r>
            <a:endParaRPr dirty="0"/>
          </a:p>
          <a:p>
            <a:pPr marL="0" lvl="0" indent="0" algn="l" rtl="0">
              <a:spcBef>
                <a:spcPts val="1200"/>
              </a:spcBef>
              <a:spcAft>
                <a:spcPts val="0"/>
              </a:spcAft>
              <a:buNone/>
            </a:pPr>
            <a:r>
              <a:rPr lang="en" dirty="0"/>
              <a:t>A set of these behaviors will be randomly decided at first, with later generations receiving genes from parents.</a:t>
            </a:r>
          </a:p>
          <a:p>
            <a:pPr marL="0" lvl="0" indent="0" algn="l" rtl="0">
              <a:spcBef>
                <a:spcPts val="1200"/>
              </a:spcBef>
              <a:spcAft>
                <a:spcPts val="0"/>
              </a:spcAft>
              <a:buNone/>
            </a:pPr>
            <a:r>
              <a:rPr lang="en-US" dirty="0"/>
              <a:t>Depending on time, animals with different mobility characteristics (e.g. flight for birds or swimming or burrowing) could be introduced.</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Current animal list:</a:t>
            </a:r>
            <a:endParaRPr dirty="0"/>
          </a:p>
          <a:p>
            <a:pPr marL="457200" lvl="0" indent="-334327" algn="l" rtl="0">
              <a:spcBef>
                <a:spcPts val="1200"/>
              </a:spcBef>
              <a:spcAft>
                <a:spcPts val="0"/>
              </a:spcAft>
              <a:buSzPct val="100000"/>
              <a:buChar char="●"/>
            </a:pPr>
            <a:r>
              <a:rPr lang="en" dirty="0"/>
              <a:t>Bear</a:t>
            </a:r>
            <a:endParaRPr dirty="0"/>
          </a:p>
          <a:p>
            <a:pPr marL="457200" lvl="0" indent="-334327" algn="l" rtl="0">
              <a:spcBef>
                <a:spcPts val="0"/>
              </a:spcBef>
              <a:spcAft>
                <a:spcPts val="0"/>
              </a:spcAft>
              <a:buSzPct val="100000"/>
              <a:buChar char="●"/>
            </a:pPr>
            <a:r>
              <a:rPr lang="en" dirty="0"/>
              <a:t>Rabbit</a:t>
            </a:r>
            <a:endParaRPr dirty="0"/>
          </a:p>
          <a:p>
            <a:pPr marL="457200" lvl="0" indent="-334327" algn="l" rtl="0">
              <a:spcBef>
                <a:spcPts val="0"/>
              </a:spcBef>
              <a:spcAft>
                <a:spcPts val="0"/>
              </a:spcAft>
              <a:buSzPct val="100000"/>
              <a:buChar char="●"/>
            </a:pPr>
            <a:r>
              <a:rPr lang="en" dirty="0"/>
              <a:t>Boar</a:t>
            </a:r>
            <a:endParaRPr dirty="0"/>
          </a:p>
          <a:p>
            <a:pPr marL="457200" lvl="0" indent="-334327" algn="l" rtl="0">
              <a:spcBef>
                <a:spcPts val="0"/>
              </a:spcBef>
              <a:spcAft>
                <a:spcPts val="0"/>
              </a:spcAft>
              <a:buSzPct val="100000"/>
              <a:buChar char="●"/>
            </a:pPr>
            <a:r>
              <a:rPr lang="en" dirty="0"/>
              <a:t>alligator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Behaviors</a:t>
            </a:r>
            <a:endParaRPr dirty="0"/>
          </a:p>
        </p:txBody>
      </p:sp>
      <p:sp>
        <p:nvSpPr>
          <p:cNvPr id="85" name="Google Shape;85;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t>The “animals” will be given these planned traits across two classes denoted herbivore and carnivore. If time allows omnivore will also be added</a:t>
            </a:r>
            <a:endParaRPr dirty="0"/>
          </a:p>
          <a:p>
            <a:pPr marL="0" lvl="0" indent="0" algn="l" rtl="0">
              <a:spcBef>
                <a:spcPts val="1200"/>
              </a:spcBef>
              <a:spcAft>
                <a:spcPts val="0"/>
              </a:spcAft>
              <a:buNone/>
            </a:pPr>
            <a:r>
              <a:rPr lang="en" dirty="0"/>
              <a:t>Health - this stat will give an idea of the the size and general durability of a creature (ex. Rabbit.health = 10,  Bear.health = 100)</a:t>
            </a:r>
            <a:endParaRPr dirty="0"/>
          </a:p>
          <a:p>
            <a:pPr marL="0" lvl="0" indent="0" algn="l" rtl="0">
              <a:spcBef>
                <a:spcPts val="1200"/>
              </a:spcBef>
              <a:spcAft>
                <a:spcPts val="0"/>
              </a:spcAft>
              <a:buNone/>
            </a:pPr>
            <a:r>
              <a:rPr lang="en" dirty="0"/>
              <a:t>Strength - this stat will be used for confrontation and hunting and is an idea of how strong the animal is</a:t>
            </a:r>
            <a:endParaRPr dirty="0"/>
          </a:p>
          <a:p>
            <a:pPr marL="0" lvl="0" indent="0" algn="l" rtl="0">
              <a:spcBef>
                <a:spcPts val="1200"/>
              </a:spcBef>
              <a:spcAft>
                <a:spcPts val="0"/>
              </a:spcAft>
              <a:buNone/>
            </a:pPr>
            <a:r>
              <a:rPr lang="en" dirty="0"/>
              <a:t>Aggression - this stat will be used to simulate fight or flight response</a:t>
            </a:r>
            <a:endParaRPr dirty="0"/>
          </a:p>
          <a:p>
            <a:pPr marL="0" lvl="0" indent="0" algn="l" rtl="0">
              <a:spcBef>
                <a:spcPts val="1200"/>
              </a:spcBef>
              <a:spcAft>
                <a:spcPts val="0"/>
              </a:spcAft>
              <a:buNone/>
            </a:pPr>
            <a:r>
              <a:rPr lang="en" dirty="0"/>
              <a:t>Territorial - this trait will be one of a few that's decided species wide and causes animals to attack even when not hungry</a:t>
            </a:r>
          </a:p>
          <a:p>
            <a:pPr marL="0" lvl="0" indent="0" algn="l" rtl="0">
              <a:spcBef>
                <a:spcPts val="1200"/>
              </a:spcBef>
              <a:spcAft>
                <a:spcPts val="0"/>
              </a:spcAft>
              <a:buNone/>
            </a:pPr>
            <a:r>
              <a:rPr lang="en-US" dirty="0"/>
              <a:t>Hunger – determines how desperate the animals are for food, which could override normal behavior if high enough.</a:t>
            </a:r>
          </a:p>
          <a:p>
            <a:pPr marL="0" lvl="0" indent="0" algn="l" rtl="0">
              <a:spcBef>
                <a:spcPts val="1200"/>
              </a:spcBef>
              <a:spcAft>
                <a:spcPts val="0"/>
              </a:spcAft>
              <a:buNone/>
            </a:pPr>
            <a:r>
              <a:rPr lang="en-US" dirty="0"/>
              <a:t>Breeding – chance that another animal will be created which is higher when hunger and health are below/above certain levels, respectively. Can be time-based as well. Genes are inherited as a rounded average of characteristics from parents and have a chance for mutation based on RNG. </a:t>
            </a:r>
            <a:endParaRPr dirty="0"/>
          </a:p>
          <a:p>
            <a:pPr marL="0" lvl="0" indent="0" algn="l" rtl="0">
              <a:spcBef>
                <a:spcPts val="1200"/>
              </a:spcBef>
              <a:spcAft>
                <a:spcPts val="0"/>
              </a:spcAft>
              <a:buNone/>
            </a:pPr>
            <a:r>
              <a:rPr lang="en" dirty="0"/>
              <a:t>Herding - this stat is also another species wide trait that will determine if the animals will group together for self defense although herding and territorial seem like opposites they are not (ex. Boar are an example of territorial yet herding animal, these traits </a:t>
            </a:r>
            <a:r>
              <a:rPr lang="en-US" dirty="0"/>
              <a:t>mixed</a:t>
            </a:r>
            <a:r>
              <a:rPr lang="en" dirty="0"/>
              <a:t> will result in a heard that is territorial not allowing other animals to feed where they live).</a:t>
            </a: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C249-477D-4054-94C0-5A501F523CB6}"/>
              </a:ext>
            </a:extLst>
          </p:cNvPr>
          <p:cNvSpPr>
            <a:spLocks noGrp="1"/>
          </p:cNvSpPr>
          <p:nvPr>
            <p:ph type="title"/>
          </p:nvPr>
        </p:nvSpPr>
        <p:spPr/>
        <p:txBody>
          <a:bodyPr>
            <a:normAutofit fontScale="90000"/>
          </a:bodyPr>
          <a:lstStyle/>
          <a:p>
            <a:r>
              <a:rPr lang="en-US" dirty="0"/>
              <a:t>Additional Considerations</a:t>
            </a:r>
          </a:p>
        </p:txBody>
      </p:sp>
      <p:sp>
        <p:nvSpPr>
          <p:cNvPr id="3" name="Text Placeholder 2">
            <a:extLst>
              <a:ext uri="{FF2B5EF4-FFF2-40B4-BE49-F238E27FC236}">
                <a16:creationId xmlns:a16="http://schemas.microsoft.com/office/drawing/2014/main" id="{D003ACF9-29A2-FDA9-BE49-B4FB407C0C4C}"/>
              </a:ext>
            </a:extLst>
          </p:cNvPr>
          <p:cNvSpPr>
            <a:spLocks noGrp="1"/>
          </p:cNvSpPr>
          <p:nvPr>
            <p:ph type="body" idx="1"/>
          </p:nvPr>
        </p:nvSpPr>
        <p:spPr/>
        <p:txBody>
          <a:bodyPr/>
          <a:lstStyle/>
          <a:p>
            <a:r>
              <a:rPr lang="en-US" dirty="0"/>
              <a:t>If time allows, inclusion of certain environmental factors that occur based on random chance (like flooding, tornados, hurricanes) that render certain cells of the environment unusable or low on food for a fixed time period while they “recover”.</a:t>
            </a:r>
          </a:p>
          <a:p>
            <a:r>
              <a:rPr lang="en-US" dirty="0"/>
              <a:t>Animals with special movement characteristics won’t be affected by certain events (animals with swimming or flight are immune to floods, burrowers are immune to hurricanes etc.), allowing for a more dynamic simulation. </a:t>
            </a:r>
          </a:p>
          <a:p>
            <a:r>
              <a:rPr lang="en-US" dirty="0"/>
              <a:t>Accuracy of the simulation with mostly fall to pathfinding behavior of the animals, which may require significant adjustment.</a:t>
            </a:r>
          </a:p>
          <a:p>
            <a:endParaRPr lang="en-US" dirty="0"/>
          </a:p>
        </p:txBody>
      </p:sp>
    </p:spTree>
    <p:extLst>
      <p:ext uri="{BB962C8B-B14F-4D97-AF65-F5344CB8AC3E}">
        <p14:creationId xmlns:p14="http://schemas.microsoft.com/office/powerpoint/2010/main" val="143663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progress</a:t>
            </a:r>
            <a:endParaRPr/>
          </a:p>
        </p:txBody>
      </p:sp>
      <p:sp>
        <p:nvSpPr>
          <p:cNvPr id="91" name="Google Shape;91;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While the engine is not fully operational at the moment, the rest of the planning has been finished, so it will only be some time till all components are working.</a:t>
            </a:r>
          </a:p>
          <a:p>
            <a:pPr marL="0" lvl="0" indent="0" algn="l" rtl="0">
              <a:spcBef>
                <a:spcPts val="0"/>
              </a:spcBef>
              <a:spcAft>
                <a:spcPts val="1200"/>
              </a:spcAft>
              <a:buNone/>
            </a:pPr>
            <a:r>
              <a:rPr lang="en" dirty="0"/>
              <a:t>Animal types are in the design phase, with tentative plans for unique predators/prey (like birds of prey or rodents) if time allows.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2E37-1E3F-0AF9-ED59-C53FE48B8556}"/>
              </a:ext>
            </a:extLst>
          </p:cNvPr>
          <p:cNvSpPr>
            <a:spLocks noGrp="1"/>
          </p:cNvSpPr>
          <p:nvPr>
            <p:ph type="title"/>
          </p:nvPr>
        </p:nvSpPr>
        <p:spPr/>
        <p:txBody>
          <a:bodyPr>
            <a:normAutofit fontScale="90000"/>
          </a:bodyPr>
          <a:lstStyle/>
          <a:p>
            <a:r>
              <a:rPr lang="en-US" dirty="0"/>
              <a:t>Late Arrival</a:t>
            </a:r>
          </a:p>
        </p:txBody>
      </p:sp>
      <p:sp>
        <p:nvSpPr>
          <p:cNvPr id="3" name="Text Placeholder 2">
            <a:extLst>
              <a:ext uri="{FF2B5EF4-FFF2-40B4-BE49-F238E27FC236}">
                <a16:creationId xmlns:a16="http://schemas.microsoft.com/office/drawing/2014/main" id="{4C62B8A5-7461-1CD2-F785-C191A7612BDF}"/>
              </a:ext>
            </a:extLst>
          </p:cNvPr>
          <p:cNvSpPr>
            <a:spLocks noGrp="1"/>
          </p:cNvSpPr>
          <p:nvPr>
            <p:ph type="body" idx="1"/>
          </p:nvPr>
        </p:nvSpPr>
        <p:spPr>
          <a:xfrm>
            <a:off x="311700" y="1171600"/>
            <a:ext cx="8448098" cy="1049086"/>
          </a:xfrm>
        </p:spPr>
        <p:txBody>
          <a:bodyPr>
            <a:normAutofit lnSpcReduction="10000"/>
          </a:bodyPr>
          <a:lstStyle/>
          <a:p>
            <a:pPr marL="114300" indent="0">
              <a:buNone/>
            </a:pPr>
            <a:r>
              <a:rPr lang="en-US" dirty="0"/>
              <a:t>This portion of the presentation is not relevant to the projects creation or where it is heading, but is meant to show that a late arrival to the project is studying what’s been done and understands it. </a:t>
            </a:r>
          </a:p>
        </p:txBody>
      </p:sp>
    </p:spTree>
    <p:extLst>
      <p:ext uri="{BB962C8B-B14F-4D97-AF65-F5344CB8AC3E}">
        <p14:creationId xmlns:p14="http://schemas.microsoft.com/office/powerpoint/2010/main" val="4060748458"/>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730</Words>
  <Application>Microsoft Office PowerPoint</Application>
  <PresentationFormat>On-screen Show (16:9)</PresentationFormat>
  <Paragraphs>46</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Old Standard TT</vt:lpstr>
      <vt:lpstr>Arial</vt:lpstr>
      <vt:lpstr>Paperback</vt:lpstr>
      <vt:lpstr>Machine learning group</vt:lpstr>
      <vt:lpstr>Concept</vt:lpstr>
      <vt:lpstr>Technology </vt:lpstr>
      <vt:lpstr>“life”</vt:lpstr>
      <vt:lpstr>Behaviors</vt:lpstr>
      <vt:lpstr>Additional Considerations</vt:lpstr>
      <vt:lpstr>Current progress</vt:lpstr>
      <vt:lpstr>Late Arrival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group</dc:title>
  <cp:lastModifiedBy>William Lowery</cp:lastModifiedBy>
  <cp:revision>6</cp:revision>
  <dcterms:modified xsi:type="dcterms:W3CDTF">2023-05-09T16:14:06Z</dcterms:modified>
</cp:coreProperties>
</file>