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6"/>
  </p:notesMasterIdLst>
  <p:sldIdLst>
    <p:sldId id="256" r:id="rId2"/>
    <p:sldId id="258" r:id="rId3"/>
    <p:sldId id="259" r:id="rId4"/>
    <p:sldId id="300" r:id="rId5"/>
    <p:sldId id="301" r:id="rId6"/>
    <p:sldId id="260" r:id="rId7"/>
    <p:sldId id="263" r:id="rId8"/>
    <p:sldId id="308" r:id="rId9"/>
    <p:sldId id="268" r:id="rId10"/>
    <p:sldId id="304" r:id="rId11"/>
    <p:sldId id="303" r:id="rId12"/>
    <p:sldId id="314" r:id="rId13"/>
    <p:sldId id="264" r:id="rId14"/>
    <p:sldId id="306" r:id="rId15"/>
    <p:sldId id="309" r:id="rId16"/>
    <p:sldId id="310" r:id="rId17"/>
    <p:sldId id="312" r:id="rId18"/>
    <p:sldId id="265" r:id="rId19"/>
    <p:sldId id="313" r:id="rId20"/>
    <p:sldId id="316" r:id="rId21"/>
    <p:sldId id="262" r:id="rId22"/>
    <p:sldId id="277" r:id="rId23"/>
    <p:sldId id="315" r:id="rId24"/>
    <p:sldId id="278" r:id="rId2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Fira Code" panose="020B0809050000020004" pitchFamily="49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03DFA5-4E87-4BBD-BDF1-28834CA3353A}" v="14" dt="2024-03-06T08:42:57.597"/>
  </p1510:revLst>
</p1510:revInfo>
</file>

<file path=ppt/tableStyles.xml><?xml version="1.0" encoding="utf-8"?>
<a:tblStyleLst xmlns:a="http://schemas.openxmlformats.org/drawingml/2006/main" def="{30ACB683-E61A-49BF-946B-D1437F68EBEC}">
  <a:tblStyle styleId="{30ACB683-E61A-49BF-946B-D1437F68EB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60" autoAdjust="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ie Brown" userId="36346094-303f-4c62-b53d-571696fadfe6" providerId="ADAL" clId="{CE03DFA5-4E87-4BBD-BDF1-28834CA3353A}"/>
    <pc:docChg chg="undo custSel addSld delSld modSld sldOrd delMainMaster">
      <pc:chgData name="Charlie Brown" userId="36346094-303f-4c62-b53d-571696fadfe6" providerId="ADAL" clId="{CE03DFA5-4E87-4BBD-BDF1-28834CA3353A}" dt="2024-03-06T10:00:53.926" v="3268" actId="1076"/>
      <pc:docMkLst>
        <pc:docMk/>
      </pc:docMkLst>
      <pc:sldChg chg="modTransition">
        <pc:chgData name="Charlie Brown" userId="36346094-303f-4c62-b53d-571696fadfe6" providerId="ADAL" clId="{CE03DFA5-4E87-4BBD-BDF1-28834CA3353A}" dt="2024-03-06T08:14:45.662" v="1493"/>
        <pc:sldMkLst>
          <pc:docMk/>
          <pc:sldMk cId="0" sldId="258"/>
        </pc:sldMkLst>
      </pc:sldChg>
      <pc:sldChg chg="modSp mod ord">
        <pc:chgData name="Charlie Brown" userId="36346094-303f-4c62-b53d-571696fadfe6" providerId="ADAL" clId="{CE03DFA5-4E87-4BBD-BDF1-28834CA3353A}" dt="2024-03-06T08:37:24.788" v="2585" actId="14100"/>
        <pc:sldMkLst>
          <pc:docMk/>
          <pc:sldMk cId="0" sldId="262"/>
        </pc:sldMkLst>
        <pc:spChg chg="mod">
          <ac:chgData name="Charlie Brown" userId="36346094-303f-4c62-b53d-571696fadfe6" providerId="ADAL" clId="{CE03DFA5-4E87-4BBD-BDF1-28834CA3353A}" dt="2024-03-06T08:36:08.126" v="2367" actId="20577"/>
          <ac:spMkLst>
            <pc:docMk/>
            <pc:sldMk cId="0" sldId="262"/>
            <ac:spMk id="578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6T08:35:22.810" v="2333" actId="20577"/>
          <ac:spMkLst>
            <pc:docMk/>
            <pc:sldMk cId="0" sldId="262"/>
            <ac:spMk id="579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6T08:36:49.228" v="2480" actId="20577"/>
          <ac:spMkLst>
            <pc:docMk/>
            <pc:sldMk cId="0" sldId="262"/>
            <ac:spMk id="584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6T08:35:52.813" v="2363" actId="14100"/>
          <ac:spMkLst>
            <pc:docMk/>
            <pc:sldMk cId="0" sldId="262"/>
            <ac:spMk id="585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6T08:36:25.716" v="2410" actId="20577"/>
          <ac:spMkLst>
            <pc:docMk/>
            <pc:sldMk cId="0" sldId="262"/>
            <ac:spMk id="586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6T08:36:11.027" v="2369" actId="20577"/>
          <ac:spMkLst>
            <pc:docMk/>
            <pc:sldMk cId="0" sldId="262"/>
            <ac:spMk id="589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6T08:35:47.046" v="2362" actId="14100"/>
          <ac:spMkLst>
            <pc:docMk/>
            <pc:sldMk cId="0" sldId="262"/>
            <ac:spMk id="590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6T08:36:43.977" v="2469" actId="14100"/>
          <ac:spMkLst>
            <pc:docMk/>
            <pc:sldMk cId="0" sldId="262"/>
            <ac:spMk id="591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6T08:36:56.492" v="2497" actId="20577"/>
          <ac:spMkLst>
            <pc:docMk/>
            <pc:sldMk cId="0" sldId="262"/>
            <ac:spMk id="624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6T08:37:08.291" v="2524" actId="14100"/>
          <ac:spMkLst>
            <pc:docMk/>
            <pc:sldMk cId="0" sldId="262"/>
            <ac:spMk id="625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6T08:37:24.788" v="2585" actId="14100"/>
          <ac:spMkLst>
            <pc:docMk/>
            <pc:sldMk cId="0" sldId="262"/>
            <ac:spMk id="626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4T17:47:33.596" v="273" actId="14100"/>
          <ac:spMkLst>
            <pc:docMk/>
            <pc:sldMk cId="0" sldId="262"/>
            <ac:spMk id="627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6T08:35:12.706" v="2316" actId="20577"/>
          <ac:spMkLst>
            <pc:docMk/>
            <pc:sldMk cId="0" sldId="262"/>
            <ac:spMk id="628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6T08:35:09.140" v="2309" actId="20577"/>
          <ac:spMkLst>
            <pc:docMk/>
            <pc:sldMk cId="0" sldId="262"/>
            <ac:spMk id="629" creationId="{00000000-0000-0000-0000-000000000000}"/>
          </ac:spMkLst>
        </pc:spChg>
      </pc:sldChg>
      <pc:sldChg chg="modSp mod">
        <pc:chgData name="Charlie Brown" userId="36346094-303f-4c62-b53d-571696fadfe6" providerId="ADAL" clId="{CE03DFA5-4E87-4BBD-BDF1-28834CA3353A}" dt="2024-03-06T08:05:24.394" v="1077" actId="20577"/>
        <pc:sldMkLst>
          <pc:docMk/>
          <pc:sldMk cId="0" sldId="263"/>
        </pc:sldMkLst>
        <pc:spChg chg="mod">
          <ac:chgData name="Charlie Brown" userId="36346094-303f-4c62-b53d-571696fadfe6" providerId="ADAL" clId="{CE03DFA5-4E87-4BBD-BDF1-28834CA3353A}" dt="2024-03-04T17:37:50.112" v="46" actId="20577"/>
          <ac:spMkLst>
            <pc:docMk/>
            <pc:sldMk cId="0" sldId="263"/>
            <ac:spMk id="639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6T08:05:24.394" v="1077" actId="20577"/>
          <ac:spMkLst>
            <pc:docMk/>
            <pc:sldMk cId="0" sldId="263"/>
            <ac:spMk id="641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4T17:51:02.359" v="282" actId="20577"/>
          <ac:spMkLst>
            <pc:docMk/>
            <pc:sldMk cId="0" sldId="263"/>
            <ac:spMk id="643" creationId="{00000000-0000-0000-0000-000000000000}"/>
          </ac:spMkLst>
        </pc:spChg>
      </pc:sldChg>
      <pc:sldChg chg="addSp modSp mod ord">
        <pc:chgData name="Charlie Brown" userId="36346094-303f-4c62-b53d-571696fadfe6" providerId="ADAL" clId="{CE03DFA5-4E87-4BBD-BDF1-28834CA3353A}" dt="2024-03-06T08:23:34.991" v="2120" actId="14100"/>
        <pc:sldMkLst>
          <pc:docMk/>
          <pc:sldMk cId="0" sldId="264"/>
        </pc:sldMkLst>
        <pc:spChg chg="add mod">
          <ac:chgData name="Charlie Brown" userId="36346094-303f-4c62-b53d-571696fadfe6" providerId="ADAL" clId="{CE03DFA5-4E87-4BBD-BDF1-28834CA3353A}" dt="2024-03-06T08:23:34.991" v="2120" actId="14100"/>
          <ac:spMkLst>
            <pc:docMk/>
            <pc:sldMk cId="0" sldId="264"/>
            <ac:spMk id="2" creationId="{455DF003-A779-2889-4597-E1A6A666F040}"/>
          </ac:spMkLst>
        </pc:spChg>
        <pc:spChg chg="mod">
          <ac:chgData name="Charlie Brown" userId="36346094-303f-4c62-b53d-571696fadfe6" providerId="ADAL" clId="{CE03DFA5-4E87-4BBD-BDF1-28834CA3353A}" dt="2024-03-04T18:02:47.116" v="443" actId="207"/>
          <ac:spMkLst>
            <pc:docMk/>
            <pc:sldMk cId="0" sldId="264"/>
            <ac:spMk id="660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4T18:05:32.268" v="777" actId="20577"/>
          <ac:spMkLst>
            <pc:docMk/>
            <pc:sldMk cId="0" sldId="264"/>
            <ac:spMk id="661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4T18:05:16.216" v="748" actId="14100"/>
          <ac:spMkLst>
            <pc:docMk/>
            <pc:sldMk cId="0" sldId="264"/>
            <ac:spMk id="662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4T18:03:04.613" v="503" actId="20577"/>
          <ac:spMkLst>
            <pc:docMk/>
            <pc:sldMk cId="0" sldId="264"/>
            <ac:spMk id="663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4T18:04:41.732" v="624" actId="20577"/>
          <ac:spMkLst>
            <pc:docMk/>
            <pc:sldMk cId="0" sldId="264"/>
            <ac:spMk id="664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4T18:02:59.081" v="479" actId="20577"/>
          <ac:spMkLst>
            <pc:docMk/>
            <pc:sldMk cId="0" sldId="264"/>
            <ac:spMk id="665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4T18:05:26.967" v="761" actId="20577"/>
          <ac:spMkLst>
            <pc:docMk/>
            <pc:sldMk cId="0" sldId="264"/>
            <ac:spMk id="666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4T18:03:53.616" v="564"/>
          <ac:spMkLst>
            <pc:docMk/>
            <pc:sldMk cId="0" sldId="264"/>
            <ac:spMk id="705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4T18:03:33.477" v="549" actId="20577"/>
          <ac:spMkLst>
            <pc:docMk/>
            <pc:sldMk cId="0" sldId="264"/>
            <ac:spMk id="706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6T08:06:39.683" v="1136" actId="20577"/>
          <ac:spMkLst>
            <pc:docMk/>
            <pc:sldMk cId="0" sldId="264"/>
            <ac:spMk id="707" creationId="{00000000-0000-0000-0000-000000000000}"/>
          </ac:spMkLst>
        </pc:spChg>
      </pc:sldChg>
      <pc:sldChg chg="addSp modSp mod ord">
        <pc:chgData name="Charlie Brown" userId="36346094-303f-4c62-b53d-571696fadfe6" providerId="ADAL" clId="{CE03DFA5-4E87-4BBD-BDF1-28834CA3353A}" dt="2024-03-06T08:22:31.336" v="2027" actId="20577"/>
        <pc:sldMkLst>
          <pc:docMk/>
          <pc:sldMk cId="0" sldId="265"/>
        </pc:sldMkLst>
        <pc:spChg chg="add mod">
          <ac:chgData name="Charlie Brown" userId="36346094-303f-4c62-b53d-571696fadfe6" providerId="ADAL" clId="{CE03DFA5-4E87-4BBD-BDF1-28834CA3353A}" dt="2024-03-06T08:22:31.336" v="2027" actId="20577"/>
          <ac:spMkLst>
            <pc:docMk/>
            <pc:sldMk cId="0" sldId="265"/>
            <ac:spMk id="2" creationId="{EED2E1C8-BAED-F6CB-C03A-F080CE09D92D}"/>
          </ac:spMkLst>
        </pc:spChg>
        <pc:spChg chg="mod">
          <ac:chgData name="Charlie Brown" userId="36346094-303f-4c62-b53d-571696fadfe6" providerId="ADAL" clId="{CE03DFA5-4E87-4BBD-BDF1-28834CA3353A}" dt="2024-03-06T08:18:10.515" v="1626" actId="20577"/>
          <ac:spMkLst>
            <pc:docMk/>
            <pc:sldMk cId="0" sldId="265"/>
            <ac:spMk id="712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6T08:18:33.338" v="1700" actId="20577"/>
          <ac:spMkLst>
            <pc:docMk/>
            <pc:sldMk cId="0" sldId="265"/>
            <ac:spMk id="713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6T08:17:33.368" v="1572" actId="20577"/>
          <ac:spMkLst>
            <pc:docMk/>
            <pc:sldMk cId="0" sldId="265"/>
            <ac:spMk id="714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6T08:18:21.105" v="1642" actId="20577"/>
          <ac:spMkLst>
            <pc:docMk/>
            <pc:sldMk cId="0" sldId="265"/>
            <ac:spMk id="715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6T08:20:08.369" v="1935" actId="14100"/>
          <ac:spMkLst>
            <pc:docMk/>
            <pc:sldMk cId="0" sldId="265"/>
            <ac:spMk id="716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6T08:19:34.322" v="1845" actId="14100"/>
          <ac:spMkLst>
            <pc:docMk/>
            <pc:sldMk cId="0" sldId="265"/>
            <ac:spMk id="717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6T08:19:08.367" v="1716" actId="20577"/>
          <ac:spMkLst>
            <pc:docMk/>
            <pc:sldMk cId="0" sldId="265"/>
            <ac:spMk id="718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6T08:19:51.164" v="1857" actId="20577"/>
          <ac:spMkLst>
            <pc:docMk/>
            <pc:sldMk cId="0" sldId="265"/>
            <ac:spMk id="719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6T08:17:22.871" v="1552" actId="207"/>
          <ac:spMkLst>
            <pc:docMk/>
            <pc:sldMk cId="0" sldId="265"/>
            <ac:spMk id="720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6T08:21:47.603" v="1982" actId="20577"/>
          <ac:spMkLst>
            <pc:docMk/>
            <pc:sldMk cId="0" sldId="265"/>
            <ac:spMk id="775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6T08:16:40.865" v="1503" actId="20577"/>
          <ac:spMkLst>
            <pc:docMk/>
            <pc:sldMk cId="0" sldId="265"/>
            <ac:spMk id="776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6T08:16:46.502" v="1514" actId="20577"/>
          <ac:spMkLst>
            <pc:docMk/>
            <pc:sldMk cId="0" sldId="265"/>
            <ac:spMk id="777" creationId="{00000000-0000-0000-0000-000000000000}"/>
          </ac:spMkLst>
        </pc:spChg>
      </pc:sldChg>
      <pc:sldChg chg="del">
        <pc:chgData name="Charlie Brown" userId="36346094-303f-4c62-b53d-571696fadfe6" providerId="ADAL" clId="{CE03DFA5-4E87-4BBD-BDF1-28834CA3353A}" dt="2024-03-06T08:37:30.087" v="2587" actId="47"/>
        <pc:sldMkLst>
          <pc:docMk/>
          <pc:sldMk cId="0" sldId="266"/>
        </pc:sldMkLst>
      </pc:sldChg>
      <pc:sldChg chg="del">
        <pc:chgData name="Charlie Brown" userId="36346094-303f-4c62-b53d-571696fadfe6" providerId="ADAL" clId="{CE03DFA5-4E87-4BBD-BDF1-28834CA3353A}" dt="2024-03-06T08:37:32.120" v="2588" actId="47"/>
        <pc:sldMkLst>
          <pc:docMk/>
          <pc:sldMk cId="0" sldId="267"/>
        </pc:sldMkLst>
      </pc:sldChg>
      <pc:sldChg chg="addSp delSp modSp mod ord">
        <pc:chgData name="Charlie Brown" userId="36346094-303f-4c62-b53d-571696fadfe6" providerId="ADAL" clId="{CE03DFA5-4E87-4BBD-BDF1-28834CA3353A}" dt="2024-03-04T17:48:19.248" v="281" actId="14100"/>
        <pc:sldMkLst>
          <pc:docMk/>
          <pc:sldMk cId="0" sldId="268"/>
        </pc:sldMkLst>
        <pc:spChg chg="mod">
          <ac:chgData name="Charlie Brown" userId="36346094-303f-4c62-b53d-571696fadfe6" providerId="ADAL" clId="{CE03DFA5-4E87-4BBD-BDF1-28834CA3353A}" dt="2024-03-04T17:46:29.476" v="204" actId="20577"/>
          <ac:spMkLst>
            <pc:docMk/>
            <pc:sldMk cId="0" sldId="268"/>
            <ac:spMk id="814" creationId="{00000000-0000-0000-0000-000000000000}"/>
          </ac:spMkLst>
        </pc:spChg>
        <pc:spChg chg="del">
          <ac:chgData name="Charlie Brown" userId="36346094-303f-4c62-b53d-571696fadfe6" providerId="ADAL" clId="{CE03DFA5-4E87-4BBD-BDF1-28834CA3353A}" dt="2024-03-04T17:46:37.546" v="206" actId="478"/>
          <ac:spMkLst>
            <pc:docMk/>
            <pc:sldMk cId="0" sldId="268"/>
            <ac:spMk id="815" creationId="{00000000-0000-0000-0000-000000000000}"/>
          </ac:spMkLst>
        </pc:spChg>
        <pc:picChg chg="add mod">
          <ac:chgData name="Charlie Brown" userId="36346094-303f-4c62-b53d-571696fadfe6" providerId="ADAL" clId="{CE03DFA5-4E87-4BBD-BDF1-28834CA3353A}" dt="2024-03-04T17:47:50.160" v="275" actId="1076"/>
          <ac:picMkLst>
            <pc:docMk/>
            <pc:sldMk cId="0" sldId="268"/>
            <ac:picMk id="3" creationId="{747FC68C-3407-B014-C662-D161C76BA360}"/>
          </ac:picMkLst>
        </pc:picChg>
        <pc:picChg chg="add mod">
          <ac:chgData name="Charlie Brown" userId="36346094-303f-4c62-b53d-571696fadfe6" providerId="ADAL" clId="{CE03DFA5-4E87-4BBD-BDF1-28834CA3353A}" dt="2024-03-04T17:48:19.248" v="281" actId="14100"/>
          <ac:picMkLst>
            <pc:docMk/>
            <pc:sldMk cId="0" sldId="268"/>
            <ac:picMk id="5" creationId="{D98B23E4-4110-C4D2-3594-79762D8E642D}"/>
          </ac:picMkLst>
        </pc:picChg>
        <pc:cxnChg chg="del mod">
          <ac:chgData name="Charlie Brown" userId="36346094-303f-4c62-b53d-571696fadfe6" providerId="ADAL" clId="{CE03DFA5-4E87-4BBD-BDF1-28834CA3353A}" dt="2024-03-04T17:46:34.284" v="205" actId="478"/>
          <ac:cxnSpMkLst>
            <pc:docMk/>
            <pc:sldMk cId="0" sldId="268"/>
            <ac:cxnSpMk id="816" creationId="{00000000-0000-0000-0000-000000000000}"/>
          </ac:cxnSpMkLst>
        </pc:cxnChg>
      </pc:sldChg>
      <pc:sldChg chg="del">
        <pc:chgData name="Charlie Brown" userId="36346094-303f-4c62-b53d-571696fadfe6" providerId="ADAL" clId="{CE03DFA5-4E87-4BBD-BDF1-28834CA3353A}" dt="2024-03-06T08:37:35.138" v="2589" actId="47"/>
        <pc:sldMkLst>
          <pc:docMk/>
          <pc:sldMk cId="0" sldId="270"/>
        </pc:sldMkLst>
      </pc:sldChg>
      <pc:sldChg chg="del">
        <pc:chgData name="Charlie Brown" userId="36346094-303f-4c62-b53d-571696fadfe6" providerId="ADAL" clId="{CE03DFA5-4E87-4BBD-BDF1-28834CA3353A}" dt="2024-03-06T08:37:37.022" v="2590" actId="47"/>
        <pc:sldMkLst>
          <pc:docMk/>
          <pc:sldMk cId="0" sldId="271"/>
        </pc:sldMkLst>
      </pc:sldChg>
      <pc:sldChg chg="del">
        <pc:chgData name="Charlie Brown" userId="36346094-303f-4c62-b53d-571696fadfe6" providerId="ADAL" clId="{CE03DFA5-4E87-4BBD-BDF1-28834CA3353A}" dt="2024-03-06T08:37:38.355" v="2591" actId="47"/>
        <pc:sldMkLst>
          <pc:docMk/>
          <pc:sldMk cId="0" sldId="272"/>
        </pc:sldMkLst>
      </pc:sldChg>
      <pc:sldChg chg="del">
        <pc:chgData name="Charlie Brown" userId="36346094-303f-4c62-b53d-571696fadfe6" providerId="ADAL" clId="{CE03DFA5-4E87-4BBD-BDF1-28834CA3353A}" dt="2024-03-06T08:37:40.273" v="2592" actId="47"/>
        <pc:sldMkLst>
          <pc:docMk/>
          <pc:sldMk cId="0" sldId="273"/>
        </pc:sldMkLst>
      </pc:sldChg>
      <pc:sldChg chg="del">
        <pc:chgData name="Charlie Brown" userId="36346094-303f-4c62-b53d-571696fadfe6" providerId="ADAL" clId="{CE03DFA5-4E87-4BBD-BDF1-28834CA3353A}" dt="2024-03-06T08:37:42.309" v="2593" actId="47"/>
        <pc:sldMkLst>
          <pc:docMk/>
          <pc:sldMk cId="0" sldId="274"/>
        </pc:sldMkLst>
      </pc:sldChg>
      <pc:sldChg chg="del">
        <pc:chgData name="Charlie Brown" userId="36346094-303f-4c62-b53d-571696fadfe6" providerId="ADAL" clId="{CE03DFA5-4E87-4BBD-BDF1-28834CA3353A}" dt="2024-03-06T08:37:43.357" v="2594" actId="47"/>
        <pc:sldMkLst>
          <pc:docMk/>
          <pc:sldMk cId="0" sldId="275"/>
        </pc:sldMkLst>
      </pc:sldChg>
      <pc:sldChg chg="del">
        <pc:chgData name="Charlie Brown" userId="36346094-303f-4c62-b53d-571696fadfe6" providerId="ADAL" clId="{CE03DFA5-4E87-4BBD-BDF1-28834CA3353A}" dt="2024-03-06T08:37:44.843" v="2595" actId="47"/>
        <pc:sldMkLst>
          <pc:docMk/>
          <pc:sldMk cId="0" sldId="276"/>
        </pc:sldMkLst>
      </pc:sldChg>
      <pc:sldChg chg="delSp modSp mod">
        <pc:chgData name="Charlie Brown" userId="36346094-303f-4c62-b53d-571696fadfe6" providerId="ADAL" clId="{CE03DFA5-4E87-4BBD-BDF1-28834CA3353A}" dt="2024-03-06T09:53:23.216" v="2980" actId="14100"/>
        <pc:sldMkLst>
          <pc:docMk/>
          <pc:sldMk cId="0" sldId="277"/>
        </pc:sldMkLst>
        <pc:spChg chg="mod">
          <ac:chgData name="Charlie Brown" userId="36346094-303f-4c62-b53d-571696fadfe6" providerId="ADAL" clId="{CE03DFA5-4E87-4BBD-BDF1-28834CA3353A}" dt="2024-03-06T08:38:00.329" v="2614" actId="20577"/>
          <ac:spMkLst>
            <pc:docMk/>
            <pc:sldMk cId="0" sldId="277"/>
            <ac:spMk id="2522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6T08:38:38.960" v="2731" actId="20577"/>
          <ac:spMkLst>
            <pc:docMk/>
            <pc:sldMk cId="0" sldId="277"/>
            <ac:spMk id="2523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6T09:53:23.216" v="2980" actId="14100"/>
          <ac:spMkLst>
            <pc:docMk/>
            <pc:sldMk cId="0" sldId="277"/>
            <ac:spMk id="2524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6T08:38:49.546" v="2739" actId="20577"/>
          <ac:spMkLst>
            <pc:docMk/>
            <pc:sldMk cId="0" sldId="277"/>
            <ac:spMk id="2525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6T08:38:52.980" v="2744" actId="20577"/>
          <ac:spMkLst>
            <pc:docMk/>
            <pc:sldMk cId="0" sldId="277"/>
            <ac:spMk id="2530" creationId="{00000000-0000-0000-0000-000000000000}"/>
          </ac:spMkLst>
        </pc:spChg>
        <pc:picChg chg="del">
          <ac:chgData name="Charlie Brown" userId="36346094-303f-4c62-b53d-571696fadfe6" providerId="ADAL" clId="{CE03DFA5-4E87-4BBD-BDF1-28834CA3353A}" dt="2024-03-06T08:38:41.060" v="2732" actId="478"/>
          <ac:picMkLst>
            <pc:docMk/>
            <pc:sldMk cId="0" sldId="277"/>
            <ac:picMk id="2526" creationId="{00000000-0000-0000-0000-000000000000}"/>
          </ac:picMkLst>
        </pc:picChg>
      </pc:sldChg>
      <pc:sldChg chg="addSp delSp modSp mod">
        <pc:chgData name="Charlie Brown" userId="36346094-303f-4c62-b53d-571696fadfe6" providerId="ADAL" clId="{CE03DFA5-4E87-4BBD-BDF1-28834CA3353A}" dt="2024-03-06T09:54:45.630" v="3165" actId="20577"/>
        <pc:sldMkLst>
          <pc:docMk/>
          <pc:sldMk cId="0" sldId="278"/>
        </pc:sldMkLst>
        <pc:spChg chg="add mod ord">
          <ac:chgData name="Charlie Brown" userId="36346094-303f-4c62-b53d-571696fadfe6" providerId="ADAL" clId="{CE03DFA5-4E87-4BBD-BDF1-28834CA3353A}" dt="2024-03-06T09:54:34.723" v="3129" actId="14100"/>
          <ac:spMkLst>
            <pc:docMk/>
            <pc:sldMk cId="0" sldId="278"/>
            <ac:spMk id="3" creationId="{C4875ACC-D0A7-A8BE-E6B4-0229B98031EF}"/>
          </ac:spMkLst>
        </pc:spChg>
        <pc:spChg chg="mod">
          <ac:chgData name="Charlie Brown" userId="36346094-303f-4c62-b53d-571696fadfe6" providerId="ADAL" clId="{CE03DFA5-4E87-4BBD-BDF1-28834CA3353A}" dt="2024-03-06T08:41:23.898" v="2760" actId="20577"/>
          <ac:spMkLst>
            <pc:docMk/>
            <pc:sldMk cId="0" sldId="278"/>
            <ac:spMk id="2544" creationId="{00000000-0000-0000-0000-000000000000}"/>
          </ac:spMkLst>
        </pc:spChg>
        <pc:spChg chg="del">
          <ac:chgData name="Charlie Brown" userId="36346094-303f-4c62-b53d-571696fadfe6" providerId="ADAL" clId="{CE03DFA5-4E87-4BBD-BDF1-28834CA3353A}" dt="2024-03-06T08:41:28.666" v="2761" actId="478"/>
          <ac:spMkLst>
            <pc:docMk/>
            <pc:sldMk cId="0" sldId="278"/>
            <ac:spMk id="2545" creationId="{00000000-0000-0000-0000-000000000000}"/>
          </ac:spMkLst>
        </pc:spChg>
        <pc:spChg chg="del">
          <ac:chgData name="Charlie Brown" userId="36346094-303f-4c62-b53d-571696fadfe6" providerId="ADAL" clId="{CE03DFA5-4E87-4BBD-BDF1-28834CA3353A}" dt="2024-03-06T08:42:24.602" v="2915" actId="478"/>
          <ac:spMkLst>
            <pc:docMk/>
            <pc:sldMk cId="0" sldId="278"/>
            <ac:spMk id="2547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6T09:54:45.630" v="3165" actId="20577"/>
          <ac:spMkLst>
            <pc:docMk/>
            <pc:sldMk cId="0" sldId="278"/>
            <ac:spMk id="2570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6T08:41:17.870" v="2749" actId="20577"/>
          <ac:spMkLst>
            <pc:docMk/>
            <pc:sldMk cId="0" sldId="278"/>
            <ac:spMk id="2571" creationId="{00000000-0000-0000-0000-000000000000}"/>
          </ac:spMkLst>
        </pc:spChg>
        <pc:spChg chg="mod">
          <ac:chgData name="Charlie Brown" userId="36346094-303f-4c62-b53d-571696fadfe6" providerId="ADAL" clId="{CE03DFA5-4E87-4BBD-BDF1-28834CA3353A}" dt="2024-03-06T08:41:20.880" v="2754" actId="20577"/>
          <ac:spMkLst>
            <pc:docMk/>
            <pc:sldMk cId="0" sldId="278"/>
            <ac:spMk id="2572" creationId="{00000000-0000-0000-0000-000000000000}"/>
          </ac:spMkLst>
        </pc:spChg>
        <pc:grpChg chg="del">
          <ac:chgData name="Charlie Brown" userId="36346094-303f-4c62-b53d-571696fadfe6" providerId="ADAL" clId="{CE03DFA5-4E87-4BBD-BDF1-28834CA3353A}" dt="2024-03-06T08:41:35.003" v="2764" actId="478"/>
          <ac:grpSpMkLst>
            <pc:docMk/>
            <pc:sldMk cId="0" sldId="278"/>
            <ac:grpSpMk id="2548" creationId="{00000000-0000-0000-0000-000000000000}"/>
          </ac:grpSpMkLst>
        </pc:grpChg>
        <pc:grpChg chg="del">
          <ac:chgData name="Charlie Brown" userId="36346094-303f-4c62-b53d-571696fadfe6" providerId="ADAL" clId="{CE03DFA5-4E87-4BBD-BDF1-28834CA3353A}" dt="2024-03-06T08:41:30.916" v="2762" actId="478"/>
          <ac:grpSpMkLst>
            <pc:docMk/>
            <pc:sldMk cId="0" sldId="278"/>
            <ac:grpSpMk id="2552" creationId="{00000000-0000-0000-0000-000000000000}"/>
          </ac:grpSpMkLst>
        </pc:grpChg>
        <pc:grpChg chg="del">
          <ac:chgData name="Charlie Brown" userId="36346094-303f-4c62-b53d-571696fadfe6" providerId="ADAL" clId="{CE03DFA5-4E87-4BBD-BDF1-28834CA3353A}" dt="2024-03-06T08:41:32.600" v="2763" actId="478"/>
          <ac:grpSpMkLst>
            <pc:docMk/>
            <pc:sldMk cId="0" sldId="278"/>
            <ac:grpSpMk id="2561" creationId="{00000000-0000-0000-0000-000000000000}"/>
          </ac:grpSpMkLst>
        </pc:grpChg>
        <pc:picChg chg="add mod">
          <ac:chgData name="Charlie Brown" userId="36346094-303f-4c62-b53d-571696fadfe6" providerId="ADAL" clId="{CE03DFA5-4E87-4BBD-BDF1-28834CA3353A}" dt="2024-03-06T09:53:51.867" v="2985" actId="14100"/>
          <ac:picMkLst>
            <pc:docMk/>
            <pc:sldMk cId="0" sldId="278"/>
            <ac:picMk id="5" creationId="{41FA2C1D-1116-B94D-59DA-00AAEC6D0756}"/>
          </ac:picMkLst>
        </pc:picChg>
      </pc:sldChg>
      <pc:sldChg chg="del">
        <pc:chgData name="Charlie Brown" userId="36346094-303f-4c62-b53d-571696fadfe6" providerId="ADAL" clId="{CE03DFA5-4E87-4BBD-BDF1-28834CA3353A}" dt="2024-03-06T09:53:31.268" v="2981" actId="47"/>
        <pc:sldMkLst>
          <pc:docMk/>
          <pc:sldMk cId="0" sldId="279"/>
        </pc:sldMkLst>
      </pc:sldChg>
      <pc:sldChg chg="del">
        <pc:chgData name="Charlie Brown" userId="36346094-303f-4c62-b53d-571696fadfe6" providerId="ADAL" clId="{CE03DFA5-4E87-4BBD-BDF1-28834CA3353A}" dt="2024-03-06T09:53:33.030" v="2982" actId="47"/>
        <pc:sldMkLst>
          <pc:docMk/>
          <pc:sldMk cId="0" sldId="280"/>
        </pc:sldMkLst>
      </pc:sldChg>
      <pc:sldChg chg="del">
        <pc:chgData name="Charlie Brown" userId="36346094-303f-4c62-b53d-571696fadfe6" providerId="ADAL" clId="{CE03DFA5-4E87-4BBD-BDF1-28834CA3353A}" dt="2024-03-06T09:55:13.564" v="3166" actId="47"/>
        <pc:sldMkLst>
          <pc:docMk/>
          <pc:sldMk cId="0" sldId="281"/>
        </pc:sldMkLst>
      </pc:sldChg>
      <pc:sldChg chg="del">
        <pc:chgData name="Charlie Brown" userId="36346094-303f-4c62-b53d-571696fadfe6" providerId="ADAL" clId="{CE03DFA5-4E87-4BBD-BDF1-28834CA3353A}" dt="2024-03-06T09:55:15.665" v="3167" actId="47"/>
        <pc:sldMkLst>
          <pc:docMk/>
          <pc:sldMk cId="0" sldId="282"/>
        </pc:sldMkLst>
      </pc:sldChg>
      <pc:sldChg chg="del">
        <pc:chgData name="Charlie Brown" userId="36346094-303f-4c62-b53d-571696fadfe6" providerId="ADAL" clId="{CE03DFA5-4E87-4BBD-BDF1-28834CA3353A}" dt="2024-03-06T09:55:16.315" v="3168" actId="47"/>
        <pc:sldMkLst>
          <pc:docMk/>
          <pc:sldMk cId="0" sldId="283"/>
        </pc:sldMkLst>
      </pc:sldChg>
      <pc:sldChg chg="del">
        <pc:chgData name="Charlie Brown" userId="36346094-303f-4c62-b53d-571696fadfe6" providerId="ADAL" clId="{CE03DFA5-4E87-4BBD-BDF1-28834CA3353A}" dt="2024-03-06T09:55:17.155" v="3169" actId="47"/>
        <pc:sldMkLst>
          <pc:docMk/>
          <pc:sldMk cId="0" sldId="284"/>
        </pc:sldMkLst>
      </pc:sldChg>
      <pc:sldChg chg="del">
        <pc:chgData name="Charlie Brown" userId="36346094-303f-4c62-b53d-571696fadfe6" providerId="ADAL" clId="{CE03DFA5-4E87-4BBD-BDF1-28834CA3353A}" dt="2024-03-06T09:55:18.385" v="3170" actId="47"/>
        <pc:sldMkLst>
          <pc:docMk/>
          <pc:sldMk cId="0" sldId="285"/>
        </pc:sldMkLst>
      </pc:sldChg>
      <pc:sldChg chg="del">
        <pc:chgData name="Charlie Brown" userId="36346094-303f-4c62-b53d-571696fadfe6" providerId="ADAL" clId="{CE03DFA5-4E87-4BBD-BDF1-28834CA3353A}" dt="2024-03-06T09:55:19.970" v="3171" actId="47"/>
        <pc:sldMkLst>
          <pc:docMk/>
          <pc:sldMk cId="0" sldId="286"/>
        </pc:sldMkLst>
      </pc:sldChg>
      <pc:sldChg chg="del">
        <pc:chgData name="Charlie Brown" userId="36346094-303f-4c62-b53d-571696fadfe6" providerId="ADAL" clId="{CE03DFA5-4E87-4BBD-BDF1-28834CA3353A}" dt="2024-03-06T09:55:21.484" v="3172" actId="47"/>
        <pc:sldMkLst>
          <pc:docMk/>
          <pc:sldMk cId="0" sldId="287"/>
        </pc:sldMkLst>
      </pc:sldChg>
      <pc:sldChg chg="del">
        <pc:chgData name="Charlie Brown" userId="36346094-303f-4c62-b53d-571696fadfe6" providerId="ADAL" clId="{CE03DFA5-4E87-4BBD-BDF1-28834CA3353A}" dt="2024-03-06T09:55:22.136" v="3173" actId="47"/>
        <pc:sldMkLst>
          <pc:docMk/>
          <pc:sldMk cId="0" sldId="288"/>
        </pc:sldMkLst>
      </pc:sldChg>
      <pc:sldChg chg="del">
        <pc:chgData name="Charlie Brown" userId="36346094-303f-4c62-b53d-571696fadfe6" providerId="ADAL" clId="{CE03DFA5-4E87-4BBD-BDF1-28834CA3353A}" dt="2024-03-06T09:55:23.017" v="3174" actId="47"/>
        <pc:sldMkLst>
          <pc:docMk/>
          <pc:sldMk cId="0" sldId="289"/>
        </pc:sldMkLst>
      </pc:sldChg>
      <pc:sldChg chg="del">
        <pc:chgData name="Charlie Brown" userId="36346094-303f-4c62-b53d-571696fadfe6" providerId="ADAL" clId="{CE03DFA5-4E87-4BBD-BDF1-28834CA3353A}" dt="2024-03-06T09:55:23.651" v="3175" actId="47"/>
        <pc:sldMkLst>
          <pc:docMk/>
          <pc:sldMk cId="0" sldId="290"/>
        </pc:sldMkLst>
      </pc:sldChg>
      <pc:sldChg chg="del">
        <pc:chgData name="Charlie Brown" userId="36346094-303f-4c62-b53d-571696fadfe6" providerId="ADAL" clId="{CE03DFA5-4E87-4BBD-BDF1-28834CA3353A}" dt="2024-03-06T09:55:24.235" v="3176" actId="47"/>
        <pc:sldMkLst>
          <pc:docMk/>
          <pc:sldMk cId="0" sldId="291"/>
        </pc:sldMkLst>
      </pc:sldChg>
      <pc:sldChg chg="del">
        <pc:chgData name="Charlie Brown" userId="36346094-303f-4c62-b53d-571696fadfe6" providerId="ADAL" clId="{CE03DFA5-4E87-4BBD-BDF1-28834CA3353A}" dt="2024-03-06T09:55:24.838" v="3177" actId="47"/>
        <pc:sldMkLst>
          <pc:docMk/>
          <pc:sldMk cId="0" sldId="292"/>
        </pc:sldMkLst>
      </pc:sldChg>
      <pc:sldChg chg="del">
        <pc:chgData name="Charlie Brown" userId="36346094-303f-4c62-b53d-571696fadfe6" providerId="ADAL" clId="{CE03DFA5-4E87-4BBD-BDF1-28834CA3353A}" dt="2024-03-06T09:55:25.585" v="3178" actId="47"/>
        <pc:sldMkLst>
          <pc:docMk/>
          <pc:sldMk cId="0" sldId="293"/>
        </pc:sldMkLst>
      </pc:sldChg>
      <pc:sldChg chg="del">
        <pc:chgData name="Charlie Brown" userId="36346094-303f-4c62-b53d-571696fadfe6" providerId="ADAL" clId="{CE03DFA5-4E87-4BBD-BDF1-28834CA3353A}" dt="2024-03-06T09:55:26.236" v="3179" actId="47"/>
        <pc:sldMkLst>
          <pc:docMk/>
          <pc:sldMk cId="0" sldId="294"/>
        </pc:sldMkLst>
      </pc:sldChg>
      <pc:sldChg chg="del">
        <pc:chgData name="Charlie Brown" userId="36346094-303f-4c62-b53d-571696fadfe6" providerId="ADAL" clId="{CE03DFA5-4E87-4BBD-BDF1-28834CA3353A}" dt="2024-03-06T09:55:26.902" v="3180" actId="47"/>
        <pc:sldMkLst>
          <pc:docMk/>
          <pc:sldMk cId="0" sldId="295"/>
        </pc:sldMkLst>
      </pc:sldChg>
      <pc:sldChg chg="del">
        <pc:chgData name="Charlie Brown" userId="36346094-303f-4c62-b53d-571696fadfe6" providerId="ADAL" clId="{CE03DFA5-4E87-4BBD-BDF1-28834CA3353A}" dt="2024-03-06T09:55:27.469" v="3181" actId="47"/>
        <pc:sldMkLst>
          <pc:docMk/>
          <pc:sldMk cId="0" sldId="296"/>
        </pc:sldMkLst>
      </pc:sldChg>
      <pc:sldChg chg="del">
        <pc:chgData name="Charlie Brown" userId="36346094-303f-4c62-b53d-571696fadfe6" providerId="ADAL" clId="{CE03DFA5-4E87-4BBD-BDF1-28834CA3353A}" dt="2024-03-06T09:55:28.054" v="3182" actId="47"/>
        <pc:sldMkLst>
          <pc:docMk/>
          <pc:sldMk cId="0" sldId="297"/>
        </pc:sldMkLst>
      </pc:sldChg>
      <pc:sldChg chg="del">
        <pc:chgData name="Charlie Brown" userId="36346094-303f-4c62-b53d-571696fadfe6" providerId="ADAL" clId="{CE03DFA5-4E87-4BBD-BDF1-28834CA3353A}" dt="2024-03-06T09:55:28.636" v="3183" actId="47"/>
        <pc:sldMkLst>
          <pc:docMk/>
          <pc:sldMk cId="0" sldId="298"/>
        </pc:sldMkLst>
      </pc:sldChg>
      <pc:sldChg chg="del">
        <pc:chgData name="Charlie Brown" userId="36346094-303f-4c62-b53d-571696fadfe6" providerId="ADAL" clId="{CE03DFA5-4E87-4BBD-BDF1-28834CA3353A}" dt="2024-03-06T09:55:29.371" v="3184" actId="47"/>
        <pc:sldMkLst>
          <pc:docMk/>
          <pc:sldMk cId="0" sldId="299"/>
        </pc:sldMkLst>
      </pc:sldChg>
      <pc:sldChg chg="new del ord">
        <pc:chgData name="Charlie Brown" userId="36346094-303f-4c62-b53d-571696fadfe6" providerId="ADAL" clId="{CE03DFA5-4E87-4BBD-BDF1-28834CA3353A}" dt="2024-03-06T08:37:27.685" v="2586" actId="47"/>
        <pc:sldMkLst>
          <pc:docMk/>
          <pc:sldMk cId="3646020833" sldId="302"/>
        </pc:sldMkLst>
      </pc:sldChg>
      <pc:sldChg chg="addSp delSp modSp add mod ord">
        <pc:chgData name="Charlie Brown" userId="36346094-303f-4c62-b53d-571696fadfe6" providerId="ADAL" clId="{CE03DFA5-4E87-4BBD-BDF1-28834CA3353A}" dt="2024-03-06T08:25:33.670" v="2237"/>
        <pc:sldMkLst>
          <pc:docMk/>
          <pc:sldMk cId="1413753030" sldId="303"/>
        </pc:sldMkLst>
        <pc:spChg chg="add mod">
          <ac:chgData name="Charlie Brown" userId="36346094-303f-4c62-b53d-571696fadfe6" providerId="ADAL" clId="{CE03DFA5-4E87-4BBD-BDF1-28834CA3353A}" dt="2024-03-04T17:58:10.058" v="297" actId="478"/>
          <ac:spMkLst>
            <pc:docMk/>
            <pc:sldMk cId="1413753030" sldId="303"/>
            <ac:spMk id="3" creationId="{5D430211-3BCC-D352-6471-20A905C199C3}"/>
          </ac:spMkLst>
        </pc:spChg>
        <pc:spChg chg="add mod">
          <ac:chgData name="Charlie Brown" userId="36346094-303f-4c62-b53d-571696fadfe6" providerId="ADAL" clId="{CE03DFA5-4E87-4BBD-BDF1-28834CA3353A}" dt="2024-03-04T17:58:42.404" v="332" actId="20577"/>
          <ac:spMkLst>
            <pc:docMk/>
            <pc:sldMk cId="1413753030" sldId="303"/>
            <ac:spMk id="7" creationId="{5D8352F9-85A3-3C22-74D2-EDC5B17FED17}"/>
          </ac:spMkLst>
        </pc:spChg>
        <pc:spChg chg="del">
          <ac:chgData name="Charlie Brown" userId="36346094-303f-4c62-b53d-571696fadfe6" providerId="ADAL" clId="{CE03DFA5-4E87-4BBD-BDF1-28834CA3353A}" dt="2024-03-04T17:58:10.058" v="297" actId="478"/>
          <ac:spMkLst>
            <pc:docMk/>
            <pc:sldMk cId="1413753030" sldId="303"/>
            <ac:spMk id="512" creationId="{DFC2FA72-9447-41C4-38A4-4E4F9E034722}"/>
          </ac:spMkLst>
        </pc:spChg>
        <pc:spChg chg="del mod">
          <ac:chgData name="Charlie Brown" userId="36346094-303f-4c62-b53d-571696fadfe6" providerId="ADAL" clId="{CE03DFA5-4E87-4BBD-BDF1-28834CA3353A}" dt="2024-03-04T17:58:30.902" v="303" actId="478"/>
          <ac:spMkLst>
            <pc:docMk/>
            <pc:sldMk cId="1413753030" sldId="303"/>
            <ac:spMk id="515" creationId="{94005ECC-FCEC-C2E7-51A6-A43AEC05D5F8}"/>
          </ac:spMkLst>
        </pc:spChg>
        <pc:spChg chg="del mod topLvl">
          <ac:chgData name="Charlie Brown" userId="36346094-303f-4c62-b53d-571696fadfe6" providerId="ADAL" clId="{CE03DFA5-4E87-4BBD-BDF1-28834CA3353A}" dt="2024-03-04T17:58:33.926" v="304" actId="478"/>
          <ac:spMkLst>
            <pc:docMk/>
            <pc:sldMk cId="1413753030" sldId="303"/>
            <ac:spMk id="556" creationId="{EF39531A-5ABD-8F7D-FE92-5C3B2AE974D4}"/>
          </ac:spMkLst>
        </pc:spChg>
        <pc:grpChg chg="del">
          <ac:chgData name="Charlie Brown" userId="36346094-303f-4c62-b53d-571696fadfe6" providerId="ADAL" clId="{CE03DFA5-4E87-4BBD-BDF1-28834CA3353A}" dt="2024-03-04T17:58:33.926" v="304" actId="478"/>
          <ac:grpSpMkLst>
            <pc:docMk/>
            <pc:sldMk cId="1413753030" sldId="303"/>
            <ac:grpSpMk id="554" creationId="{9AAB015E-2A20-3951-CBD6-A945AE75C3CC}"/>
          </ac:grpSpMkLst>
        </pc:grpChg>
        <pc:picChg chg="add mod">
          <ac:chgData name="Charlie Brown" userId="36346094-303f-4c62-b53d-571696fadfe6" providerId="ADAL" clId="{CE03DFA5-4E87-4BBD-BDF1-28834CA3353A}" dt="2024-03-04T17:58:45.781" v="333" actId="1076"/>
          <ac:picMkLst>
            <pc:docMk/>
            <pc:sldMk cId="1413753030" sldId="303"/>
            <ac:picMk id="5" creationId="{8144DC42-E039-5CA4-49D1-F692C08132C2}"/>
          </ac:picMkLst>
        </pc:picChg>
        <pc:cxnChg chg="topLvl">
          <ac:chgData name="Charlie Brown" userId="36346094-303f-4c62-b53d-571696fadfe6" providerId="ADAL" clId="{CE03DFA5-4E87-4BBD-BDF1-28834CA3353A}" dt="2024-03-04T17:58:33.926" v="304" actId="478"/>
          <ac:cxnSpMkLst>
            <pc:docMk/>
            <pc:sldMk cId="1413753030" sldId="303"/>
            <ac:cxnSpMk id="555" creationId="{206950CD-C3D9-00FF-EEE2-44427CD4D9A9}"/>
          </ac:cxnSpMkLst>
        </pc:cxnChg>
      </pc:sldChg>
      <pc:sldChg chg="addSp delSp modSp add mod">
        <pc:chgData name="Charlie Brown" userId="36346094-303f-4c62-b53d-571696fadfe6" providerId="ADAL" clId="{CE03DFA5-4E87-4BBD-BDF1-28834CA3353A}" dt="2024-03-04T18:02:01.903" v="394" actId="1076"/>
        <pc:sldMkLst>
          <pc:docMk/>
          <pc:sldMk cId="570339467" sldId="304"/>
        </pc:sldMkLst>
        <pc:spChg chg="mod">
          <ac:chgData name="Charlie Brown" userId="36346094-303f-4c62-b53d-571696fadfe6" providerId="ADAL" clId="{CE03DFA5-4E87-4BBD-BDF1-28834CA3353A}" dt="2024-03-04T18:01:11.946" v="391" actId="20577"/>
          <ac:spMkLst>
            <pc:docMk/>
            <pc:sldMk cId="570339467" sldId="304"/>
            <ac:spMk id="7" creationId="{130C5282-5B5F-E7E2-2A8C-76C2767C8E52}"/>
          </ac:spMkLst>
        </pc:spChg>
        <pc:picChg chg="add mod">
          <ac:chgData name="Charlie Brown" userId="36346094-303f-4c62-b53d-571696fadfe6" providerId="ADAL" clId="{CE03DFA5-4E87-4BBD-BDF1-28834CA3353A}" dt="2024-03-04T17:59:41.761" v="342" actId="1076"/>
          <ac:picMkLst>
            <pc:docMk/>
            <pc:sldMk cId="570339467" sldId="304"/>
            <ac:picMk id="4" creationId="{90D181BF-E2CF-3BFB-0B79-F263D104F68E}"/>
          </ac:picMkLst>
        </pc:picChg>
        <pc:picChg chg="del">
          <ac:chgData name="Charlie Brown" userId="36346094-303f-4c62-b53d-571696fadfe6" providerId="ADAL" clId="{CE03DFA5-4E87-4BBD-BDF1-28834CA3353A}" dt="2024-03-04T17:59:05.426" v="339" actId="478"/>
          <ac:picMkLst>
            <pc:docMk/>
            <pc:sldMk cId="570339467" sldId="304"/>
            <ac:picMk id="5" creationId="{4F6955B8-FB62-05DB-8315-2558C238131F}"/>
          </ac:picMkLst>
        </pc:picChg>
        <pc:picChg chg="add mod">
          <ac:chgData name="Charlie Brown" userId="36346094-303f-4c62-b53d-571696fadfe6" providerId="ADAL" clId="{CE03DFA5-4E87-4BBD-BDF1-28834CA3353A}" dt="2024-03-04T18:00:25.749" v="368" actId="1076"/>
          <ac:picMkLst>
            <pc:docMk/>
            <pc:sldMk cId="570339467" sldId="304"/>
            <ac:picMk id="8" creationId="{81C17AD4-6C94-CDED-9D08-5D1054F82870}"/>
          </ac:picMkLst>
        </pc:picChg>
        <pc:picChg chg="add mod">
          <ac:chgData name="Charlie Brown" userId="36346094-303f-4c62-b53d-571696fadfe6" providerId="ADAL" clId="{CE03DFA5-4E87-4BBD-BDF1-28834CA3353A}" dt="2024-03-04T18:02:01.903" v="394" actId="1076"/>
          <ac:picMkLst>
            <pc:docMk/>
            <pc:sldMk cId="570339467" sldId="304"/>
            <ac:picMk id="10" creationId="{CA3C6F9B-2B4B-ABB7-EAA8-8C8FDFFCC184}"/>
          </ac:picMkLst>
        </pc:picChg>
      </pc:sldChg>
      <pc:sldChg chg="addSp delSp modSp add del mod">
        <pc:chgData name="Charlie Brown" userId="36346094-303f-4c62-b53d-571696fadfe6" providerId="ADAL" clId="{CE03DFA5-4E87-4BBD-BDF1-28834CA3353A}" dt="2024-03-04T18:33:01.947" v="813" actId="47"/>
        <pc:sldMkLst>
          <pc:docMk/>
          <pc:sldMk cId="459981678" sldId="305"/>
        </pc:sldMkLst>
        <pc:spChg chg="add mod">
          <ac:chgData name="Charlie Brown" userId="36346094-303f-4c62-b53d-571696fadfe6" providerId="ADAL" clId="{CE03DFA5-4E87-4BBD-BDF1-28834CA3353A}" dt="2024-03-04T18:05:49.936" v="780" actId="478"/>
          <ac:spMkLst>
            <pc:docMk/>
            <pc:sldMk cId="459981678" sldId="305"/>
            <ac:spMk id="3" creationId="{56985120-76EC-A994-9158-4F698B3DDDE9}"/>
          </ac:spMkLst>
        </pc:spChg>
        <pc:spChg chg="add mod">
          <ac:chgData name="Charlie Brown" userId="36346094-303f-4c62-b53d-571696fadfe6" providerId="ADAL" clId="{CE03DFA5-4E87-4BBD-BDF1-28834CA3353A}" dt="2024-03-04T18:05:49.936" v="780" actId="478"/>
          <ac:spMkLst>
            <pc:docMk/>
            <pc:sldMk cId="459981678" sldId="305"/>
            <ac:spMk id="5" creationId="{5F5EFA38-C749-6BC4-F291-D46F388FC975}"/>
          </ac:spMkLst>
        </pc:spChg>
        <pc:spChg chg="add mod">
          <ac:chgData name="Charlie Brown" userId="36346094-303f-4c62-b53d-571696fadfe6" providerId="ADAL" clId="{CE03DFA5-4E87-4BBD-BDF1-28834CA3353A}" dt="2024-03-04T18:05:49.936" v="780" actId="478"/>
          <ac:spMkLst>
            <pc:docMk/>
            <pc:sldMk cId="459981678" sldId="305"/>
            <ac:spMk id="7" creationId="{A62FD98B-A8A3-713E-3688-00502F608C6F}"/>
          </ac:spMkLst>
        </pc:spChg>
        <pc:spChg chg="add mod">
          <ac:chgData name="Charlie Brown" userId="36346094-303f-4c62-b53d-571696fadfe6" providerId="ADAL" clId="{CE03DFA5-4E87-4BBD-BDF1-28834CA3353A}" dt="2024-03-04T18:05:49.936" v="780" actId="478"/>
          <ac:spMkLst>
            <pc:docMk/>
            <pc:sldMk cId="459981678" sldId="305"/>
            <ac:spMk id="9" creationId="{3A2704E2-7C2F-0F6A-341C-7860FFF775FA}"/>
          </ac:spMkLst>
        </pc:spChg>
        <pc:spChg chg="add mod">
          <ac:chgData name="Charlie Brown" userId="36346094-303f-4c62-b53d-571696fadfe6" providerId="ADAL" clId="{CE03DFA5-4E87-4BBD-BDF1-28834CA3353A}" dt="2024-03-04T18:05:49.936" v="780" actId="478"/>
          <ac:spMkLst>
            <pc:docMk/>
            <pc:sldMk cId="459981678" sldId="305"/>
            <ac:spMk id="11" creationId="{7944BB57-7152-8863-758E-2158CB1F54A8}"/>
          </ac:spMkLst>
        </pc:spChg>
        <pc:spChg chg="add mod">
          <ac:chgData name="Charlie Brown" userId="36346094-303f-4c62-b53d-571696fadfe6" providerId="ADAL" clId="{CE03DFA5-4E87-4BBD-BDF1-28834CA3353A}" dt="2024-03-04T18:05:49.936" v="780" actId="478"/>
          <ac:spMkLst>
            <pc:docMk/>
            <pc:sldMk cId="459981678" sldId="305"/>
            <ac:spMk id="13" creationId="{FE788B1E-A7B7-1187-5456-E3817C0E2B3D}"/>
          </ac:spMkLst>
        </pc:spChg>
        <pc:spChg chg="mod">
          <ac:chgData name="Charlie Brown" userId="36346094-303f-4c62-b53d-571696fadfe6" providerId="ADAL" clId="{CE03DFA5-4E87-4BBD-BDF1-28834CA3353A}" dt="2024-03-04T18:05:45.848" v="779" actId="20577"/>
          <ac:spMkLst>
            <pc:docMk/>
            <pc:sldMk cId="459981678" sldId="305"/>
            <ac:spMk id="660" creationId="{8F05D31C-F653-E765-8D6B-7CE06513C385}"/>
          </ac:spMkLst>
        </pc:spChg>
        <pc:spChg chg="del">
          <ac:chgData name="Charlie Brown" userId="36346094-303f-4c62-b53d-571696fadfe6" providerId="ADAL" clId="{CE03DFA5-4E87-4BBD-BDF1-28834CA3353A}" dt="2024-03-04T18:05:49.936" v="780" actId="478"/>
          <ac:spMkLst>
            <pc:docMk/>
            <pc:sldMk cId="459981678" sldId="305"/>
            <ac:spMk id="661" creationId="{6166ED2A-4BDD-25D4-319B-8A7BEC7436DE}"/>
          </ac:spMkLst>
        </pc:spChg>
        <pc:spChg chg="del">
          <ac:chgData name="Charlie Brown" userId="36346094-303f-4c62-b53d-571696fadfe6" providerId="ADAL" clId="{CE03DFA5-4E87-4BBD-BDF1-28834CA3353A}" dt="2024-03-04T18:05:49.936" v="780" actId="478"/>
          <ac:spMkLst>
            <pc:docMk/>
            <pc:sldMk cId="459981678" sldId="305"/>
            <ac:spMk id="662" creationId="{41892F93-25F7-65A5-C0CB-CA91C10A6D6A}"/>
          </ac:spMkLst>
        </pc:spChg>
        <pc:spChg chg="del">
          <ac:chgData name="Charlie Brown" userId="36346094-303f-4c62-b53d-571696fadfe6" providerId="ADAL" clId="{CE03DFA5-4E87-4BBD-BDF1-28834CA3353A}" dt="2024-03-04T18:05:49.936" v="780" actId="478"/>
          <ac:spMkLst>
            <pc:docMk/>
            <pc:sldMk cId="459981678" sldId="305"/>
            <ac:spMk id="663" creationId="{CC781201-CF5C-C1A0-72D9-8B74FC7527F0}"/>
          </ac:spMkLst>
        </pc:spChg>
        <pc:spChg chg="del">
          <ac:chgData name="Charlie Brown" userId="36346094-303f-4c62-b53d-571696fadfe6" providerId="ADAL" clId="{CE03DFA5-4E87-4BBD-BDF1-28834CA3353A}" dt="2024-03-04T18:05:49.936" v="780" actId="478"/>
          <ac:spMkLst>
            <pc:docMk/>
            <pc:sldMk cId="459981678" sldId="305"/>
            <ac:spMk id="664" creationId="{0147387D-6912-E0BE-04FA-D8A95473C290}"/>
          </ac:spMkLst>
        </pc:spChg>
        <pc:spChg chg="del">
          <ac:chgData name="Charlie Brown" userId="36346094-303f-4c62-b53d-571696fadfe6" providerId="ADAL" clId="{CE03DFA5-4E87-4BBD-BDF1-28834CA3353A}" dt="2024-03-04T18:05:49.936" v="780" actId="478"/>
          <ac:spMkLst>
            <pc:docMk/>
            <pc:sldMk cId="459981678" sldId="305"/>
            <ac:spMk id="665" creationId="{858E9B5D-C180-EEE1-C576-EC8EF0D148A8}"/>
          </ac:spMkLst>
        </pc:spChg>
        <pc:spChg chg="del">
          <ac:chgData name="Charlie Brown" userId="36346094-303f-4c62-b53d-571696fadfe6" providerId="ADAL" clId="{CE03DFA5-4E87-4BBD-BDF1-28834CA3353A}" dt="2024-03-04T18:05:49.936" v="780" actId="478"/>
          <ac:spMkLst>
            <pc:docMk/>
            <pc:sldMk cId="459981678" sldId="305"/>
            <ac:spMk id="666" creationId="{1E46BB11-0A4A-0EBB-BC32-7CAFD616F3AD}"/>
          </ac:spMkLst>
        </pc:spChg>
        <pc:grpChg chg="del">
          <ac:chgData name="Charlie Brown" userId="36346094-303f-4c62-b53d-571696fadfe6" providerId="ADAL" clId="{CE03DFA5-4E87-4BBD-BDF1-28834CA3353A}" dt="2024-03-04T18:05:49.936" v="780" actId="478"/>
          <ac:grpSpMkLst>
            <pc:docMk/>
            <pc:sldMk cId="459981678" sldId="305"/>
            <ac:grpSpMk id="670" creationId="{D1055044-78EA-373E-71BD-232A0C5555AC}"/>
          </ac:grpSpMkLst>
        </pc:grpChg>
        <pc:grpChg chg="del">
          <ac:chgData name="Charlie Brown" userId="36346094-303f-4c62-b53d-571696fadfe6" providerId="ADAL" clId="{CE03DFA5-4E87-4BBD-BDF1-28834CA3353A}" dt="2024-03-04T18:05:49.936" v="780" actId="478"/>
          <ac:grpSpMkLst>
            <pc:docMk/>
            <pc:sldMk cId="459981678" sldId="305"/>
            <ac:grpSpMk id="681" creationId="{74F448F2-FCBD-6B01-58EB-053773CF0E09}"/>
          </ac:grpSpMkLst>
        </pc:grpChg>
        <pc:grpChg chg="del">
          <ac:chgData name="Charlie Brown" userId="36346094-303f-4c62-b53d-571696fadfe6" providerId="ADAL" clId="{CE03DFA5-4E87-4BBD-BDF1-28834CA3353A}" dt="2024-03-04T18:05:49.936" v="780" actId="478"/>
          <ac:grpSpMkLst>
            <pc:docMk/>
            <pc:sldMk cId="459981678" sldId="305"/>
            <ac:grpSpMk id="691" creationId="{08654470-02C4-E2CA-4A84-20418898B40E}"/>
          </ac:grpSpMkLst>
        </pc:grpChg>
        <pc:grpChg chg="del">
          <ac:chgData name="Charlie Brown" userId="36346094-303f-4c62-b53d-571696fadfe6" providerId="ADAL" clId="{CE03DFA5-4E87-4BBD-BDF1-28834CA3353A}" dt="2024-03-04T18:05:49.936" v="780" actId="478"/>
          <ac:grpSpMkLst>
            <pc:docMk/>
            <pc:sldMk cId="459981678" sldId="305"/>
            <ac:grpSpMk id="696" creationId="{F80250C7-22DA-98A4-40CD-D311A9309C62}"/>
          </ac:grpSpMkLst>
        </pc:grpChg>
        <pc:grpChg chg="del">
          <ac:chgData name="Charlie Brown" userId="36346094-303f-4c62-b53d-571696fadfe6" providerId="ADAL" clId="{CE03DFA5-4E87-4BBD-BDF1-28834CA3353A}" dt="2024-03-04T18:05:49.936" v="780" actId="478"/>
          <ac:grpSpMkLst>
            <pc:docMk/>
            <pc:sldMk cId="459981678" sldId="305"/>
            <ac:grpSpMk id="699" creationId="{BCE56371-4792-2B50-6FA4-6FFB04EED8ED}"/>
          </ac:grpSpMkLst>
        </pc:grpChg>
        <pc:grpChg chg="del">
          <ac:chgData name="Charlie Brown" userId="36346094-303f-4c62-b53d-571696fadfe6" providerId="ADAL" clId="{CE03DFA5-4E87-4BBD-BDF1-28834CA3353A}" dt="2024-03-04T18:05:49.936" v="780" actId="478"/>
          <ac:grpSpMkLst>
            <pc:docMk/>
            <pc:sldMk cId="459981678" sldId="305"/>
            <ac:grpSpMk id="702" creationId="{2DA9D36E-0395-2A6A-F311-952CEE7C4859}"/>
          </ac:grpSpMkLst>
        </pc:grpChg>
      </pc:sldChg>
      <pc:sldChg chg="delSp modSp add del mod">
        <pc:chgData name="Charlie Brown" userId="36346094-303f-4c62-b53d-571696fadfe6" providerId="ADAL" clId="{CE03DFA5-4E87-4BBD-BDF1-28834CA3353A}" dt="2024-03-04T18:02:30.942" v="426" actId="47"/>
        <pc:sldMkLst>
          <pc:docMk/>
          <pc:sldMk cId="681767363" sldId="305"/>
        </pc:sldMkLst>
        <pc:spChg chg="mod">
          <ac:chgData name="Charlie Brown" userId="36346094-303f-4c62-b53d-571696fadfe6" providerId="ADAL" clId="{CE03DFA5-4E87-4BBD-BDF1-28834CA3353A}" dt="2024-03-04T18:02:23.778" v="425" actId="20577"/>
          <ac:spMkLst>
            <pc:docMk/>
            <pc:sldMk cId="681767363" sldId="305"/>
            <ac:spMk id="7" creationId="{B5B10D9C-2BC2-3444-0968-A0AC8A1BFD50}"/>
          </ac:spMkLst>
        </pc:spChg>
        <pc:picChg chg="del">
          <ac:chgData name="Charlie Brown" userId="36346094-303f-4c62-b53d-571696fadfe6" providerId="ADAL" clId="{CE03DFA5-4E87-4BBD-BDF1-28834CA3353A}" dt="2024-03-04T18:00:35.527" v="370" actId="478"/>
          <ac:picMkLst>
            <pc:docMk/>
            <pc:sldMk cId="681767363" sldId="305"/>
            <ac:picMk id="4" creationId="{C484963E-CBF0-FBD6-1F2A-87AF137C3085}"/>
          </ac:picMkLst>
        </pc:picChg>
        <pc:picChg chg="del">
          <ac:chgData name="Charlie Brown" userId="36346094-303f-4c62-b53d-571696fadfe6" providerId="ADAL" clId="{CE03DFA5-4E87-4BBD-BDF1-28834CA3353A}" dt="2024-03-04T18:00:37.247" v="371" actId="478"/>
          <ac:picMkLst>
            <pc:docMk/>
            <pc:sldMk cId="681767363" sldId="305"/>
            <ac:picMk id="8" creationId="{ED8BB59F-F2EB-C8F4-A88E-7A93828E91B2}"/>
          </ac:picMkLst>
        </pc:picChg>
      </pc:sldChg>
      <pc:sldChg chg="addSp modSp add mod ord modNotesTx">
        <pc:chgData name="Charlie Brown" userId="36346094-303f-4c62-b53d-571696fadfe6" providerId="ADAL" clId="{CE03DFA5-4E87-4BBD-BDF1-28834CA3353A}" dt="2024-03-06T08:25:10.652" v="2235" actId="14100"/>
        <pc:sldMkLst>
          <pc:docMk/>
          <pc:sldMk cId="531017751" sldId="306"/>
        </pc:sldMkLst>
        <pc:spChg chg="add mod">
          <ac:chgData name="Charlie Brown" userId="36346094-303f-4c62-b53d-571696fadfe6" providerId="ADAL" clId="{CE03DFA5-4E87-4BBD-BDF1-28834CA3353A}" dt="2024-03-06T08:25:10.652" v="2235" actId="14100"/>
          <ac:spMkLst>
            <pc:docMk/>
            <pc:sldMk cId="531017751" sldId="306"/>
            <ac:spMk id="2" creationId="{6499F1EF-3B1E-EEB0-BE5E-2A71FC99D0E6}"/>
          </ac:spMkLst>
        </pc:spChg>
        <pc:spChg chg="add mod">
          <ac:chgData name="Charlie Brown" userId="36346094-303f-4c62-b53d-571696fadfe6" providerId="ADAL" clId="{CE03DFA5-4E87-4BBD-BDF1-28834CA3353A}" dt="2024-03-04T18:09:15.898" v="812" actId="207"/>
          <ac:spMkLst>
            <pc:docMk/>
            <pc:sldMk cId="531017751" sldId="306"/>
            <ac:spMk id="4" creationId="{71684220-EEBD-F5CF-9E06-65FF53848BB1}"/>
          </ac:spMkLst>
        </pc:spChg>
        <pc:spChg chg="mod">
          <ac:chgData name="Charlie Brown" userId="36346094-303f-4c62-b53d-571696fadfe6" providerId="ADAL" clId="{CE03DFA5-4E87-4BBD-BDF1-28834CA3353A}" dt="2024-03-04T18:08:14.220" v="803" actId="20577"/>
          <ac:spMkLst>
            <pc:docMk/>
            <pc:sldMk cId="531017751" sldId="306"/>
            <ac:spMk id="513" creationId="{95C40257-1DBF-EA60-7619-E9A69E602F33}"/>
          </ac:spMkLst>
        </pc:spChg>
        <pc:spChg chg="mod">
          <ac:chgData name="Charlie Brown" userId="36346094-303f-4c62-b53d-571696fadfe6" providerId="ADAL" clId="{CE03DFA5-4E87-4BBD-BDF1-28834CA3353A}" dt="2024-03-04T18:07:51.620" v="796" actId="207"/>
          <ac:spMkLst>
            <pc:docMk/>
            <pc:sldMk cId="531017751" sldId="306"/>
            <ac:spMk id="514" creationId="{0B3CF83F-C4BE-E878-3899-F2EB68C37048}"/>
          </ac:spMkLst>
        </pc:spChg>
        <pc:grpChg chg="mod">
          <ac:chgData name="Charlie Brown" userId="36346094-303f-4c62-b53d-571696fadfe6" providerId="ADAL" clId="{CE03DFA5-4E87-4BBD-BDF1-28834CA3353A}" dt="2024-03-04T18:08:02.934" v="799" actId="14100"/>
          <ac:grpSpMkLst>
            <pc:docMk/>
            <pc:sldMk cId="531017751" sldId="306"/>
            <ac:grpSpMk id="551" creationId="{58FF17BA-3117-1EFA-D5DB-69C6E1F6897E}"/>
          </ac:grpSpMkLst>
        </pc:grpChg>
        <pc:picChg chg="add mod">
          <ac:chgData name="Charlie Brown" userId="36346094-303f-4c62-b53d-571696fadfe6" providerId="ADAL" clId="{CE03DFA5-4E87-4BBD-BDF1-28834CA3353A}" dt="2024-03-04T18:08:37.668" v="808" actId="1076"/>
          <ac:picMkLst>
            <pc:docMk/>
            <pc:sldMk cId="531017751" sldId="306"/>
            <ac:picMk id="3" creationId="{B5B3270A-1156-8026-C185-A6F289BF69C1}"/>
          </ac:picMkLst>
        </pc:picChg>
      </pc:sldChg>
      <pc:sldChg chg="addSp delSp modSp add del mod">
        <pc:chgData name="Charlie Brown" userId="36346094-303f-4c62-b53d-571696fadfe6" providerId="ADAL" clId="{CE03DFA5-4E87-4BBD-BDF1-28834CA3353A}" dt="2024-03-06T08:35:00.119" v="2304" actId="47"/>
        <pc:sldMkLst>
          <pc:docMk/>
          <pc:sldMk cId="1460127373" sldId="307"/>
        </pc:sldMkLst>
        <pc:spChg chg="add mod">
          <ac:chgData name="Charlie Brown" userId="36346094-303f-4c62-b53d-571696fadfe6" providerId="ADAL" clId="{CE03DFA5-4E87-4BBD-BDF1-28834CA3353A}" dt="2024-03-04T18:38:23.172" v="834" actId="478"/>
          <ac:spMkLst>
            <pc:docMk/>
            <pc:sldMk cId="1460127373" sldId="307"/>
            <ac:spMk id="3" creationId="{1C95D198-D990-6DC2-6D4B-06AB36BF8428}"/>
          </ac:spMkLst>
        </pc:spChg>
        <pc:spChg chg="add mod">
          <ac:chgData name="Charlie Brown" userId="36346094-303f-4c62-b53d-571696fadfe6" providerId="ADAL" clId="{CE03DFA5-4E87-4BBD-BDF1-28834CA3353A}" dt="2024-03-04T18:38:23.172" v="834" actId="478"/>
          <ac:spMkLst>
            <pc:docMk/>
            <pc:sldMk cId="1460127373" sldId="307"/>
            <ac:spMk id="5" creationId="{AF9B2B9D-1DBE-1ABA-A83A-8AA06665C6B3}"/>
          </ac:spMkLst>
        </pc:spChg>
        <pc:spChg chg="add mod">
          <ac:chgData name="Charlie Brown" userId="36346094-303f-4c62-b53d-571696fadfe6" providerId="ADAL" clId="{CE03DFA5-4E87-4BBD-BDF1-28834CA3353A}" dt="2024-03-04T18:38:23.172" v="834" actId="478"/>
          <ac:spMkLst>
            <pc:docMk/>
            <pc:sldMk cId="1460127373" sldId="307"/>
            <ac:spMk id="7" creationId="{DC7CF5A4-4AC0-897C-010A-20D2DD3BC586}"/>
          </ac:spMkLst>
        </pc:spChg>
        <pc:spChg chg="add mod">
          <ac:chgData name="Charlie Brown" userId="36346094-303f-4c62-b53d-571696fadfe6" providerId="ADAL" clId="{CE03DFA5-4E87-4BBD-BDF1-28834CA3353A}" dt="2024-03-04T18:38:23.172" v="834" actId="478"/>
          <ac:spMkLst>
            <pc:docMk/>
            <pc:sldMk cId="1460127373" sldId="307"/>
            <ac:spMk id="9" creationId="{9D7EBFE0-EA08-27D3-6959-3C95690D993C}"/>
          </ac:spMkLst>
        </pc:spChg>
        <pc:spChg chg="add mod">
          <ac:chgData name="Charlie Brown" userId="36346094-303f-4c62-b53d-571696fadfe6" providerId="ADAL" clId="{CE03DFA5-4E87-4BBD-BDF1-28834CA3353A}" dt="2024-03-04T18:38:23.172" v="834" actId="478"/>
          <ac:spMkLst>
            <pc:docMk/>
            <pc:sldMk cId="1460127373" sldId="307"/>
            <ac:spMk id="11" creationId="{C92B331D-DE42-F6FA-3F82-09EC80D7F18B}"/>
          </ac:spMkLst>
        </pc:spChg>
        <pc:spChg chg="add mod">
          <ac:chgData name="Charlie Brown" userId="36346094-303f-4c62-b53d-571696fadfe6" providerId="ADAL" clId="{CE03DFA5-4E87-4BBD-BDF1-28834CA3353A}" dt="2024-03-04T18:38:23.172" v="834" actId="478"/>
          <ac:spMkLst>
            <pc:docMk/>
            <pc:sldMk cId="1460127373" sldId="307"/>
            <ac:spMk id="13" creationId="{5C09A748-0E8A-EC57-8431-20E0A1EC1104}"/>
          </ac:spMkLst>
        </pc:spChg>
        <pc:spChg chg="del">
          <ac:chgData name="Charlie Brown" userId="36346094-303f-4c62-b53d-571696fadfe6" providerId="ADAL" clId="{CE03DFA5-4E87-4BBD-BDF1-28834CA3353A}" dt="2024-03-04T18:38:23.172" v="834" actId="478"/>
          <ac:spMkLst>
            <pc:docMk/>
            <pc:sldMk cId="1460127373" sldId="307"/>
            <ac:spMk id="661" creationId="{F52E476E-A3FA-2727-8E8C-3F809B818F3F}"/>
          </ac:spMkLst>
        </pc:spChg>
        <pc:spChg chg="del">
          <ac:chgData name="Charlie Brown" userId="36346094-303f-4c62-b53d-571696fadfe6" providerId="ADAL" clId="{CE03DFA5-4E87-4BBD-BDF1-28834CA3353A}" dt="2024-03-04T18:38:23.172" v="834" actId="478"/>
          <ac:spMkLst>
            <pc:docMk/>
            <pc:sldMk cId="1460127373" sldId="307"/>
            <ac:spMk id="662" creationId="{42AA8509-A520-21DF-2760-A9AA528CBE84}"/>
          </ac:spMkLst>
        </pc:spChg>
        <pc:spChg chg="del">
          <ac:chgData name="Charlie Brown" userId="36346094-303f-4c62-b53d-571696fadfe6" providerId="ADAL" clId="{CE03DFA5-4E87-4BBD-BDF1-28834CA3353A}" dt="2024-03-04T18:38:23.172" v="834" actId="478"/>
          <ac:spMkLst>
            <pc:docMk/>
            <pc:sldMk cId="1460127373" sldId="307"/>
            <ac:spMk id="663" creationId="{A579E362-111F-663A-7C52-840ECC5DC9EF}"/>
          </ac:spMkLst>
        </pc:spChg>
        <pc:spChg chg="del">
          <ac:chgData name="Charlie Brown" userId="36346094-303f-4c62-b53d-571696fadfe6" providerId="ADAL" clId="{CE03DFA5-4E87-4BBD-BDF1-28834CA3353A}" dt="2024-03-04T18:38:23.172" v="834" actId="478"/>
          <ac:spMkLst>
            <pc:docMk/>
            <pc:sldMk cId="1460127373" sldId="307"/>
            <ac:spMk id="664" creationId="{A88BF017-61DE-D7B7-C9CE-8934533DA8E0}"/>
          </ac:spMkLst>
        </pc:spChg>
        <pc:spChg chg="del">
          <ac:chgData name="Charlie Brown" userId="36346094-303f-4c62-b53d-571696fadfe6" providerId="ADAL" clId="{CE03DFA5-4E87-4BBD-BDF1-28834CA3353A}" dt="2024-03-04T18:38:23.172" v="834" actId="478"/>
          <ac:spMkLst>
            <pc:docMk/>
            <pc:sldMk cId="1460127373" sldId="307"/>
            <ac:spMk id="665" creationId="{4D7421D4-416D-38E1-3412-B084CB192299}"/>
          </ac:spMkLst>
        </pc:spChg>
        <pc:spChg chg="del">
          <ac:chgData name="Charlie Brown" userId="36346094-303f-4c62-b53d-571696fadfe6" providerId="ADAL" clId="{CE03DFA5-4E87-4BBD-BDF1-28834CA3353A}" dt="2024-03-04T18:38:23.172" v="834" actId="478"/>
          <ac:spMkLst>
            <pc:docMk/>
            <pc:sldMk cId="1460127373" sldId="307"/>
            <ac:spMk id="666" creationId="{6EF01B45-BA96-B67B-1324-890361D5FDDD}"/>
          </ac:spMkLst>
        </pc:spChg>
        <pc:grpChg chg="del">
          <ac:chgData name="Charlie Brown" userId="36346094-303f-4c62-b53d-571696fadfe6" providerId="ADAL" clId="{CE03DFA5-4E87-4BBD-BDF1-28834CA3353A}" dt="2024-03-04T18:38:18.593" v="833" actId="478"/>
          <ac:grpSpMkLst>
            <pc:docMk/>
            <pc:sldMk cId="1460127373" sldId="307"/>
            <ac:grpSpMk id="670" creationId="{BCDB3633-CEB8-A23C-711E-04F633D55FA6}"/>
          </ac:grpSpMkLst>
        </pc:grpChg>
        <pc:grpChg chg="del">
          <ac:chgData name="Charlie Brown" userId="36346094-303f-4c62-b53d-571696fadfe6" providerId="ADAL" clId="{CE03DFA5-4E87-4BBD-BDF1-28834CA3353A}" dt="2024-03-04T18:38:18.593" v="833" actId="478"/>
          <ac:grpSpMkLst>
            <pc:docMk/>
            <pc:sldMk cId="1460127373" sldId="307"/>
            <ac:grpSpMk id="681" creationId="{88C2B88C-EFA2-5E94-4E56-0D79776BFE70}"/>
          </ac:grpSpMkLst>
        </pc:grpChg>
        <pc:grpChg chg="del">
          <ac:chgData name="Charlie Brown" userId="36346094-303f-4c62-b53d-571696fadfe6" providerId="ADAL" clId="{CE03DFA5-4E87-4BBD-BDF1-28834CA3353A}" dt="2024-03-04T18:38:18.593" v="833" actId="478"/>
          <ac:grpSpMkLst>
            <pc:docMk/>
            <pc:sldMk cId="1460127373" sldId="307"/>
            <ac:grpSpMk id="691" creationId="{AD90905E-D2BC-9B44-751F-60E86B5588DF}"/>
          </ac:grpSpMkLst>
        </pc:grpChg>
        <pc:grpChg chg="del">
          <ac:chgData name="Charlie Brown" userId="36346094-303f-4c62-b53d-571696fadfe6" providerId="ADAL" clId="{CE03DFA5-4E87-4BBD-BDF1-28834CA3353A}" dt="2024-03-04T18:38:18.593" v="833" actId="478"/>
          <ac:grpSpMkLst>
            <pc:docMk/>
            <pc:sldMk cId="1460127373" sldId="307"/>
            <ac:grpSpMk id="696" creationId="{1FF76D3D-DC15-8527-09BD-27252810CE5C}"/>
          </ac:grpSpMkLst>
        </pc:grpChg>
        <pc:grpChg chg="del">
          <ac:chgData name="Charlie Brown" userId="36346094-303f-4c62-b53d-571696fadfe6" providerId="ADAL" clId="{CE03DFA5-4E87-4BBD-BDF1-28834CA3353A}" dt="2024-03-04T18:38:18.593" v="833" actId="478"/>
          <ac:grpSpMkLst>
            <pc:docMk/>
            <pc:sldMk cId="1460127373" sldId="307"/>
            <ac:grpSpMk id="699" creationId="{CB83B426-0A2C-7579-469C-057768AF90A0}"/>
          </ac:grpSpMkLst>
        </pc:grpChg>
        <pc:grpChg chg="del">
          <ac:chgData name="Charlie Brown" userId="36346094-303f-4c62-b53d-571696fadfe6" providerId="ADAL" clId="{CE03DFA5-4E87-4BBD-BDF1-28834CA3353A}" dt="2024-03-04T18:38:18.593" v="833" actId="478"/>
          <ac:grpSpMkLst>
            <pc:docMk/>
            <pc:sldMk cId="1460127373" sldId="307"/>
            <ac:grpSpMk id="702" creationId="{0B1A1638-72EA-94E5-2D11-D18F671147B9}"/>
          </ac:grpSpMkLst>
        </pc:grpChg>
      </pc:sldChg>
      <pc:sldChg chg="modSp add mod">
        <pc:chgData name="Charlie Brown" userId="36346094-303f-4c62-b53d-571696fadfe6" providerId="ADAL" clId="{CE03DFA5-4E87-4BBD-BDF1-28834CA3353A}" dt="2024-03-04T18:33:57.715" v="832" actId="207"/>
        <pc:sldMkLst>
          <pc:docMk/>
          <pc:sldMk cId="3525221305" sldId="308"/>
        </pc:sldMkLst>
        <pc:spChg chg="mod">
          <ac:chgData name="Charlie Brown" userId="36346094-303f-4c62-b53d-571696fadfe6" providerId="ADAL" clId="{CE03DFA5-4E87-4BBD-BDF1-28834CA3353A}" dt="2024-03-04T18:33:43.001" v="817" actId="20577"/>
          <ac:spMkLst>
            <pc:docMk/>
            <pc:sldMk cId="3525221305" sldId="308"/>
            <ac:spMk id="500" creationId="{08628873-AF23-B42C-4354-D3FF72867AAD}"/>
          </ac:spMkLst>
        </pc:spChg>
        <pc:spChg chg="mod">
          <ac:chgData name="Charlie Brown" userId="36346094-303f-4c62-b53d-571696fadfe6" providerId="ADAL" clId="{CE03DFA5-4E87-4BBD-BDF1-28834CA3353A}" dt="2024-03-04T18:33:57.715" v="832" actId="207"/>
          <ac:spMkLst>
            <pc:docMk/>
            <pc:sldMk cId="3525221305" sldId="308"/>
            <ac:spMk id="501" creationId="{6325D27A-8BBB-CE66-D307-1EC9D188B848}"/>
          </ac:spMkLst>
        </pc:spChg>
      </pc:sldChg>
      <pc:sldChg chg="addSp delSp modSp add mod ord">
        <pc:chgData name="Charlie Brown" userId="36346094-303f-4c62-b53d-571696fadfe6" providerId="ADAL" clId="{CE03DFA5-4E87-4BBD-BDF1-28834CA3353A}" dt="2024-03-06T08:10:45.315" v="1472" actId="20577"/>
        <pc:sldMkLst>
          <pc:docMk/>
          <pc:sldMk cId="1627862763" sldId="309"/>
        </pc:sldMkLst>
        <pc:spChg chg="mod">
          <ac:chgData name="Charlie Brown" userId="36346094-303f-4c62-b53d-571696fadfe6" providerId="ADAL" clId="{CE03DFA5-4E87-4BBD-BDF1-28834CA3353A}" dt="2024-03-06T08:10:45.315" v="1472" actId="20577"/>
          <ac:spMkLst>
            <pc:docMk/>
            <pc:sldMk cId="1627862763" sldId="309"/>
            <ac:spMk id="2" creationId="{DF14C2EE-31CB-F0E6-5494-37129ACC3D9A}"/>
          </ac:spMkLst>
        </pc:spChg>
        <pc:spChg chg="add mod">
          <ac:chgData name="Charlie Brown" userId="36346094-303f-4c62-b53d-571696fadfe6" providerId="ADAL" clId="{CE03DFA5-4E87-4BBD-BDF1-28834CA3353A}" dt="2024-03-06T08:10:15.956" v="1440" actId="478"/>
          <ac:spMkLst>
            <pc:docMk/>
            <pc:sldMk cId="1627862763" sldId="309"/>
            <ac:spMk id="4" creationId="{608F4D08-7AB1-72F1-E32A-B44CA1FBF0E4}"/>
          </ac:spMkLst>
        </pc:spChg>
        <pc:spChg chg="add mod">
          <ac:chgData name="Charlie Brown" userId="36346094-303f-4c62-b53d-571696fadfe6" providerId="ADAL" clId="{CE03DFA5-4E87-4BBD-BDF1-28834CA3353A}" dt="2024-03-06T08:10:22.324" v="1442" actId="478"/>
          <ac:spMkLst>
            <pc:docMk/>
            <pc:sldMk cId="1627862763" sldId="309"/>
            <ac:spMk id="6" creationId="{D21F7417-54FE-DF88-AFAE-C84F5D2D540D}"/>
          </ac:spMkLst>
        </pc:spChg>
        <pc:spChg chg="mod">
          <ac:chgData name="Charlie Brown" userId="36346094-303f-4c62-b53d-571696fadfe6" providerId="ADAL" clId="{CE03DFA5-4E87-4BBD-BDF1-28834CA3353A}" dt="2024-03-06T08:06:50.826" v="1137" actId="207"/>
          <ac:spMkLst>
            <pc:docMk/>
            <pc:sldMk cId="1627862763" sldId="309"/>
            <ac:spMk id="660" creationId="{E5BC5D3C-6BB0-FAD9-B719-5BBCED3B3D9A}"/>
          </ac:spMkLst>
        </pc:spChg>
        <pc:spChg chg="del">
          <ac:chgData name="Charlie Brown" userId="36346094-303f-4c62-b53d-571696fadfe6" providerId="ADAL" clId="{CE03DFA5-4E87-4BBD-BDF1-28834CA3353A}" dt="2024-03-06T08:10:22.324" v="1442" actId="478"/>
          <ac:spMkLst>
            <pc:docMk/>
            <pc:sldMk cId="1627862763" sldId="309"/>
            <ac:spMk id="661" creationId="{8A92BC8D-2D7E-53B3-E892-ABA988C2783F}"/>
          </ac:spMkLst>
        </pc:spChg>
        <pc:spChg chg="mod">
          <ac:chgData name="Charlie Brown" userId="36346094-303f-4c62-b53d-571696fadfe6" providerId="ADAL" clId="{CE03DFA5-4E87-4BBD-BDF1-28834CA3353A}" dt="2024-03-06T08:10:31.277" v="1450" actId="14100"/>
          <ac:spMkLst>
            <pc:docMk/>
            <pc:sldMk cId="1627862763" sldId="309"/>
            <ac:spMk id="662" creationId="{0DC857A6-E23E-19C9-34D3-76646469E594}"/>
          </ac:spMkLst>
        </pc:spChg>
        <pc:spChg chg="mod">
          <ac:chgData name="Charlie Brown" userId="36346094-303f-4c62-b53d-571696fadfe6" providerId="ADAL" clId="{CE03DFA5-4E87-4BBD-BDF1-28834CA3353A}" dt="2024-03-06T08:08:25.686" v="1278" actId="20577"/>
          <ac:spMkLst>
            <pc:docMk/>
            <pc:sldMk cId="1627862763" sldId="309"/>
            <ac:spMk id="663" creationId="{B9F84706-B00D-1E38-91BA-F307365E2724}"/>
          </ac:spMkLst>
        </pc:spChg>
        <pc:spChg chg="mod">
          <ac:chgData name="Charlie Brown" userId="36346094-303f-4c62-b53d-571696fadfe6" providerId="ADAL" clId="{CE03DFA5-4E87-4BBD-BDF1-28834CA3353A}" dt="2024-03-06T08:07:45.906" v="1260" actId="20577"/>
          <ac:spMkLst>
            <pc:docMk/>
            <pc:sldMk cId="1627862763" sldId="309"/>
            <ac:spMk id="664" creationId="{6FB4492A-9E26-1EDD-3574-00C9FF1F2001}"/>
          </ac:spMkLst>
        </pc:spChg>
        <pc:spChg chg="mod">
          <ac:chgData name="Charlie Brown" userId="36346094-303f-4c62-b53d-571696fadfe6" providerId="ADAL" clId="{CE03DFA5-4E87-4BBD-BDF1-28834CA3353A}" dt="2024-03-06T08:06:59.043" v="1163" actId="20577"/>
          <ac:spMkLst>
            <pc:docMk/>
            <pc:sldMk cId="1627862763" sldId="309"/>
            <ac:spMk id="665" creationId="{F19B77AC-614A-28F0-FBB4-E7AADB5FD1D5}"/>
          </ac:spMkLst>
        </pc:spChg>
        <pc:spChg chg="del">
          <ac:chgData name="Charlie Brown" userId="36346094-303f-4c62-b53d-571696fadfe6" providerId="ADAL" clId="{CE03DFA5-4E87-4BBD-BDF1-28834CA3353A}" dt="2024-03-06T08:10:15.956" v="1440" actId="478"/>
          <ac:spMkLst>
            <pc:docMk/>
            <pc:sldMk cId="1627862763" sldId="309"/>
            <ac:spMk id="666" creationId="{56E54F14-3873-3D59-C145-CE0F8E0EAFEE}"/>
          </ac:spMkLst>
        </pc:spChg>
        <pc:spChg chg="mod">
          <ac:chgData name="Charlie Brown" userId="36346094-303f-4c62-b53d-571696fadfe6" providerId="ADAL" clId="{CE03DFA5-4E87-4BBD-BDF1-28834CA3353A}" dt="2024-03-06T08:06:33.797" v="1134" actId="20577"/>
          <ac:spMkLst>
            <pc:docMk/>
            <pc:sldMk cId="1627862763" sldId="309"/>
            <ac:spMk id="706" creationId="{9972F30E-4587-735F-052E-4599117A8F5B}"/>
          </ac:spMkLst>
        </pc:spChg>
        <pc:spChg chg="mod">
          <ac:chgData name="Charlie Brown" userId="36346094-303f-4c62-b53d-571696fadfe6" providerId="ADAL" clId="{CE03DFA5-4E87-4BBD-BDF1-28834CA3353A}" dt="2024-03-06T08:06:19.848" v="1097" actId="20577"/>
          <ac:spMkLst>
            <pc:docMk/>
            <pc:sldMk cId="1627862763" sldId="309"/>
            <ac:spMk id="707" creationId="{F31C501E-23DF-506A-0F3D-AA28C2D7D06D}"/>
          </ac:spMkLst>
        </pc:spChg>
        <pc:grpChg chg="del">
          <ac:chgData name="Charlie Brown" userId="36346094-303f-4c62-b53d-571696fadfe6" providerId="ADAL" clId="{CE03DFA5-4E87-4BBD-BDF1-28834CA3353A}" dt="2024-03-06T08:10:19.074" v="1441" actId="478"/>
          <ac:grpSpMkLst>
            <pc:docMk/>
            <pc:sldMk cId="1627862763" sldId="309"/>
            <ac:grpSpMk id="691" creationId="{244A03AC-5AE5-5EBC-4EC8-4434A5347344}"/>
          </ac:grpSpMkLst>
        </pc:grpChg>
        <pc:grpChg chg="del">
          <ac:chgData name="Charlie Brown" userId="36346094-303f-4c62-b53d-571696fadfe6" providerId="ADAL" clId="{CE03DFA5-4E87-4BBD-BDF1-28834CA3353A}" dt="2024-03-06T08:10:19.074" v="1441" actId="478"/>
          <ac:grpSpMkLst>
            <pc:docMk/>
            <pc:sldMk cId="1627862763" sldId="309"/>
            <ac:grpSpMk id="702" creationId="{327F1315-B76C-4A89-3DE6-6E73DD107235}"/>
          </ac:grpSpMkLst>
        </pc:grpChg>
      </pc:sldChg>
      <pc:sldChg chg="modSp add del mod ord">
        <pc:chgData name="Charlie Brown" userId="36346094-303f-4c62-b53d-571696fadfe6" providerId="ADAL" clId="{CE03DFA5-4E87-4BBD-BDF1-28834CA3353A}" dt="2024-03-06T08:05:05.134" v="1075" actId="47"/>
        <pc:sldMkLst>
          <pc:docMk/>
          <pc:sldMk cId="2132291282" sldId="309"/>
        </pc:sldMkLst>
        <pc:spChg chg="mod">
          <ac:chgData name="Charlie Brown" userId="36346094-303f-4c62-b53d-571696fadfe6" providerId="ADAL" clId="{CE03DFA5-4E87-4BBD-BDF1-28834CA3353A}" dt="2024-03-06T08:03:15.031" v="1064" actId="20577"/>
          <ac:spMkLst>
            <pc:docMk/>
            <pc:sldMk cId="2132291282" sldId="309"/>
            <ac:spMk id="665" creationId="{E1FAD70E-7E96-C90F-6758-D619C60AC20C}"/>
          </ac:spMkLst>
        </pc:spChg>
      </pc:sldChg>
      <pc:sldChg chg="addSp delSp modSp add mod">
        <pc:chgData name="Charlie Brown" userId="36346094-303f-4c62-b53d-571696fadfe6" providerId="ADAL" clId="{CE03DFA5-4E87-4BBD-BDF1-28834CA3353A}" dt="2024-03-06T08:13:46.697" v="1487" actId="1076"/>
        <pc:sldMkLst>
          <pc:docMk/>
          <pc:sldMk cId="3879968934" sldId="310"/>
        </pc:sldMkLst>
        <pc:spChg chg="del">
          <ac:chgData name="Charlie Brown" userId="36346094-303f-4c62-b53d-571696fadfe6" providerId="ADAL" clId="{CE03DFA5-4E87-4BBD-BDF1-28834CA3353A}" dt="2024-03-06T08:11:38.066" v="1474" actId="478"/>
          <ac:spMkLst>
            <pc:docMk/>
            <pc:sldMk cId="3879968934" sldId="310"/>
            <ac:spMk id="4" creationId="{CC0E0376-A091-E0D0-A9F9-62112A113DE6}"/>
          </ac:spMkLst>
        </pc:spChg>
        <pc:spChg chg="add mod">
          <ac:chgData name="Charlie Brown" userId="36346094-303f-4c62-b53d-571696fadfe6" providerId="ADAL" clId="{CE03DFA5-4E87-4BBD-BDF1-28834CA3353A}" dt="2024-03-06T08:11:38.066" v="1474" actId="478"/>
          <ac:spMkLst>
            <pc:docMk/>
            <pc:sldMk cId="3879968934" sldId="310"/>
            <ac:spMk id="5" creationId="{8164DB66-6C1F-C249-6A92-2F333FC0FDD9}"/>
          </ac:spMkLst>
        </pc:spChg>
        <pc:spChg chg="del">
          <ac:chgData name="Charlie Brown" userId="36346094-303f-4c62-b53d-571696fadfe6" providerId="ADAL" clId="{CE03DFA5-4E87-4BBD-BDF1-28834CA3353A}" dt="2024-03-06T08:11:38.066" v="1474" actId="478"/>
          <ac:spMkLst>
            <pc:docMk/>
            <pc:sldMk cId="3879968934" sldId="310"/>
            <ac:spMk id="6" creationId="{467AC7EE-96CA-148D-6615-B6D252ABD8A5}"/>
          </ac:spMkLst>
        </pc:spChg>
        <pc:spChg chg="add mod">
          <ac:chgData name="Charlie Brown" userId="36346094-303f-4c62-b53d-571696fadfe6" providerId="ADAL" clId="{CE03DFA5-4E87-4BBD-BDF1-28834CA3353A}" dt="2024-03-06T08:11:38.066" v="1474" actId="478"/>
          <ac:spMkLst>
            <pc:docMk/>
            <pc:sldMk cId="3879968934" sldId="310"/>
            <ac:spMk id="8" creationId="{FFA92C2C-0EE7-F9BC-1E64-868B731E82B5}"/>
          </ac:spMkLst>
        </pc:spChg>
        <pc:spChg chg="add mod">
          <ac:chgData name="Charlie Brown" userId="36346094-303f-4c62-b53d-571696fadfe6" providerId="ADAL" clId="{CE03DFA5-4E87-4BBD-BDF1-28834CA3353A}" dt="2024-03-06T08:11:38.066" v="1474" actId="478"/>
          <ac:spMkLst>
            <pc:docMk/>
            <pc:sldMk cId="3879968934" sldId="310"/>
            <ac:spMk id="10" creationId="{A5A5AEC9-538C-3908-3613-88E843E7B849}"/>
          </ac:spMkLst>
        </pc:spChg>
        <pc:spChg chg="add mod">
          <ac:chgData name="Charlie Brown" userId="36346094-303f-4c62-b53d-571696fadfe6" providerId="ADAL" clId="{CE03DFA5-4E87-4BBD-BDF1-28834CA3353A}" dt="2024-03-06T08:11:38.066" v="1474" actId="478"/>
          <ac:spMkLst>
            <pc:docMk/>
            <pc:sldMk cId="3879968934" sldId="310"/>
            <ac:spMk id="12" creationId="{CED34DA6-9222-84E0-BDB5-755BDF97A962}"/>
          </ac:spMkLst>
        </pc:spChg>
        <pc:spChg chg="del">
          <ac:chgData name="Charlie Brown" userId="36346094-303f-4c62-b53d-571696fadfe6" providerId="ADAL" clId="{CE03DFA5-4E87-4BBD-BDF1-28834CA3353A}" dt="2024-03-06T08:11:38.066" v="1474" actId="478"/>
          <ac:spMkLst>
            <pc:docMk/>
            <pc:sldMk cId="3879968934" sldId="310"/>
            <ac:spMk id="662" creationId="{3637DF20-9DC3-EB22-8DC6-3BE8FA3958CC}"/>
          </ac:spMkLst>
        </pc:spChg>
        <pc:spChg chg="del">
          <ac:chgData name="Charlie Brown" userId="36346094-303f-4c62-b53d-571696fadfe6" providerId="ADAL" clId="{CE03DFA5-4E87-4BBD-BDF1-28834CA3353A}" dt="2024-03-06T08:11:38.066" v="1474" actId="478"/>
          <ac:spMkLst>
            <pc:docMk/>
            <pc:sldMk cId="3879968934" sldId="310"/>
            <ac:spMk id="663" creationId="{11EF54CA-07F4-ED5A-4FF0-9E7C32CE9FA2}"/>
          </ac:spMkLst>
        </pc:spChg>
        <pc:spChg chg="del">
          <ac:chgData name="Charlie Brown" userId="36346094-303f-4c62-b53d-571696fadfe6" providerId="ADAL" clId="{CE03DFA5-4E87-4BBD-BDF1-28834CA3353A}" dt="2024-03-06T08:11:38.066" v="1474" actId="478"/>
          <ac:spMkLst>
            <pc:docMk/>
            <pc:sldMk cId="3879968934" sldId="310"/>
            <ac:spMk id="664" creationId="{73373037-373C-DDC8-8924-4C358A21AEE5}"/>
          </ac:spMkLst>
        </pc:spChg>
        <pc:spChg chg="del">
          <ac:chgData name="Charlie Brown" userId="36346094-303f-4c62-b53d-571696fadfe6" providerId="ADAL" clId="{CE03DFA5-4E87-4BBD-BDF1-28834CA3353A}" dt="2024-03-06T08:11:38.066" v="1474" actId="478"/>
          <ac:spMkLst>
            <pc:docMk/>
            <pc:sldMk cId="3879968934" sldId="310"/>
            <ac:spMk id="665" creationId="{910B1FA9-F766-57F5-0790-C04EF81E0848}"/>
          </ac:spMkLst>
        </pc:spChg>
        <pc:grpChg chg="del">
          <ac:chgData name="Charlie Brown" userId="36346094-303f-4c62-b53d-571696fadfe6" providerId="ADAL" clId="{CE03DFA5-4E87-4BBD-BDF1-28834CA3353A}" dt="2024-03-06T08:11:38.066" v="1474" actId="478"/>
          <ac:grpSpMkLst>
            <pc:docMk/>
            <pc:sldMk cId="3879968934" sldId="310"/>
            <ac:grpSpMk id="670" creationId="{3F02246E-1035-4123-5649-EB5018688F37}"/>
          </ac:grpSpMkLst>
        </pc:grpChg>
        <pc:grpChg chg="del">
          <ac:chgData name="Charlie Brown" userId="36346094-303f-4c62-b53d-571696fadfe6" providerId="ADAL" clId="{CE03DFA5-4E87-4BBD-BDF1-28834CA3353A}" dt="2024-03-06T08:11:38.066" v="1474" actId="478"/>
          <ac:grpSpMkLst>
            <pc:docMk/>
            <pc:sldMk cId="3879968934" sldId="310"/>
            <ac:grpSpMk id="681" creationId="{CC8C9990-DEBA-60B0-8032-FAA7194E11F8}"/>
          </ac:grpSpMkLst>
        </pc:grpChg>
        <pc:grpChg chg="del">
          <ac:chgData name="Charlie Brown" userId="36346094-303f-4c62-b53d-571696fadfe6" providerId="ADAL" clId="{CE03DFA5-4E87-4BBD-BDF1-28834CA3353A}" dt="2024-03-06T08:11:38.066" v="1474" actId="478"/>
          <ac:grpSpMkLst>
            <pc:docMk/>
            <pc:sldMk cId="3879968934" sldId="310"/>
            <ac:grpSpMk id="696" creationId="{95ABA619-FBDD-DE02-C1EA-182D489C54B7}"/>
          </ac:grpSpMkLst>
        </pc:grpChg>
        <pc:grpChg chg="del">
          <ac:chgData name="Charlie Brown" userId="36346094-303f-4c62-b53d-571696fadfe6" providerId="ADAL" clId="{CE03DFA5-4E87-4BBD-BDF1-28834CA3353A}" dt="2024-03-06T08:11:38.066" v="1474" actId="478"/>
          <ac:grpSpMkLst>
            <pc:docMk/>
            <pc:sldMk cId="3879968934" sldId="310"/>
            <ac:grpSpMk id="699" creationId="{989512D1-24E2-8BF8-31B1-1AD70D59B95B}"/>
          </ac:grpSpMkLst>
        </pc:grpChg>
        <pc:picChg chg="add del mod">
          <ac:chgData name="Charlie Brown" userId="36346094-303f-4c62-b53d-571696fadfe6" providerId="ADAL" clId="{CE03DFA5-4E87-4BBD-BDF1-28834CA3353A}" dt="2024-03-06T08:13:44.543" v="1486" actId="478"/>
          <ac:picMkLst>
            <pc:docMk/>
            <pc:sldMk cId="3879968934" sldId="310"/>
            <ac:picMk id="14" creationId="{6E38926F-3382-2B57-7ED9-907B6D0E6AE7}"/>
          </ac:picMkLst>
        </pc:picChg>
        <pc:picChg chg="add mod ord">
          <ac:chgData name="Charlie Brown" userId="36346094-303f-4c62-b53d-571696fadfe6" providerId="ADAL" clId="{CE03DFA5-4E87-4BBD-BDF1-28834CA3353A}" dt="2024-03-06T08:13:46.697" v="1487" actId="1076"/>
          <ac:picMkLst>
            <pc:docMk/>
            <pc:sldMk cId="3879968934" sldId="310"/>
            <ac:picMk id="16" creationId="{C7FF3D56-B4C6-30C6-4AE3-D951C2E19C67}"/>
          </ac:picMkLst>
        </pc:picChg>
      </pc:sldChg>
      <pc:sldChg chg="delSp modSp add del mod modTransition">
        <pc:chgData name="Charlie Brown" userId="36346094-303f-4c62-b53d-571696fadfe6" providerId="ADAL" clId="{CE03DFA5-4E87-4BBD-BDF1-28834CA3353A}" dt="2024-03-06T08:23:01.395" v="2069" actId="47"/>
        <pc:sldMkLst>
          <pc:docMk/>
          <pc:sldMk cId="3004622227" sldId="311"/>
        </pc:sldMkLst>
        <pc:picChg chg="mod">
          <ac:chgData name="Charlie Brown" userId="36346094-303f-4c62-b53d-571696fadfe6" providerId="ADAL" clId="{CE03DFA5-4E87-4BBD-BDF1-28834CA3353A}" dt="2024-03-06T08:13:57.292" v="1489" actId="14100"/>
          <ac:picMkLst>
            <pc:docMk/>
            <pc:sldMk cId="3004622227" sldId="311"/>
            <ac:picMk id="14" creationId="{B956AAFE-2C49-EE7A-D03C-331744488173}"/>
          </ac:picMkLst>
        </pc:picChg>
        <pc:picChg chg="del">
          <ac:chgData name="Charlie Brown" userId="36346094-303f-4c62-b53d-571696fadfe6" providerId="ADAL" clId="{CE03DFA5-4E87-4BBD-BDF1-28834CA3353A}" dt="2024-03-06T08:13:59.847" v="1490" actId="478"/>
          <ac:picMkLst>
            <pc:docMk/>
            <pc:sldMk cId="3004622227" sldId="311"/>
            <ac:picMk id="16" creationId="{FEE9B78A-42A6-CE42-2A9D-36C2AA499EE5}"/>
          </ac:picMkLst>
        </pc:picChg>
      </pc:sldChg>
      <pc:sldChg chg="modSp add mod">
        <pc:chgData name="Charlie Brown" userId="36346094-303f-4c62-b53d-571696fadfe6" providerId="ADAL" clId="{CE03DFA5-4E87-4BBD-BDF1-28834CA3353A}" dt="2024-03-06T08:22:46.223" v="2068" actId="20577"/>
        <pc:sldMkLst>
          <pc:docMk/>
          <pc:sldMk cId="1939610301" sldId="312"/>
        </pc:sldMkLst>
        <pc:spChg chg="mod">
          <ac:chgData name="Charlie Brown" userId="36346094-303f-4c62-b53d-571696fadfe6" providerId="ADAL" clId="{CE03DFA5-4E87-4BBD-BDF1-28834CA3353A}" dt="2024-03-06T08:22:46.223" v="2068" actId="20577"/>
          <ac:spMkLst>
            <pc:docMk/>
            <pc:sldMk cId="1939610301" sldId="312"/>
            <ac:spMk id="2" creationId="{21C0FBB6-7CA9-C125-FC94-FE234E809BA5}"/>
          </ac:spMkLst>
        </pc:spChg>
      </pc:sldChg>
      <pc:sldChg chg="addSp delSp modSp add mod">
        <pc:chgData name="Charlie Brown" userId="36346094-303f-4c62-b53d-571696fadfe6" providerId="ADAL" clId="{CE03DFA5-4E87-4BBD-BDF1-28834CA3353A}" dt="2024-03-06T08:29:15.633" v="2283" actId="1076"/>
        <pc:sldMkLst>
          <pc:docMk/>
          <pc:sldMk cId="1882533092" sldId="313"/>
        </pc:sldMkLst>
        <pc:spChg chg="add del mod">
          <ac:chgData name="Charlie Brown" userId="36346094-303f-4c62-b53d-571696fadfe6" providerId="ADAL" clId="{CE03DFA5-4E87-4BBD-BDF1-28834CA3353A}" dt="2024-03-06T08:27:33.770" v="2281" actId="478"/>
          <ac:spMkLst>
            <pc:docMk/>
            <pc:sldMk cId="1882533092" sldId="313"/>
            <ac:spMk id="4" creationId="{1C787EEB-12BF-9DEC-8089-2733CF92CFA0}"/>
          </ac:spMkLst>
        </pc:spChg>
        <pc:spChg chg="add del mod">
          <ac:chgData name="Charlie Brown" userId="36346094-303f-4c62-b53d-571696fadfe6" providerId="ADAL" clId="{CE03DFA5-4E87-4BBD-BDF1-28834CA3353A}" dt="2024-03-06T08:27:33.770" v="2281" actId="478"/>
          <ac:spMkLst>
            <pc:docMk/>
            <pc:sldMk cId="1882533092" sldId="313"/>
            <ac:spMk id="6" creationId="{6F1F7A68-71DA-627A-9FA6-F157B9F54557}"/>
          </ac:spMkLst>
        </pc:spChg>
        <pc:spChg chg="add mod">
          <ac:chgData name="Charlie Brown" userId="36346094-303f-4c62-b53d-571696fadfe6" providerId="ADAL" clId="{CE03DFA5-4E87-4BBD-BDF1-28834CA3353A}" dt="2024-03-06T08:27:29.968" v="2280" actId="478"/>
          <ac:spMkLst>
            <pc:docMk/>
            <pc:sldMk cId="1882533092" sldId="313"/>
            <ac:spMk id="8" creationId="{2499F18A-D7C9-E1CB-43E8-6BBC3D81A72C}"/>
          </ac:spMkLst>
        </pc:spChg>
        <pc:spChg chg="add mod">
          <ac:chgData name="Charlie Brown" userId="36346094-303f-4c62-b53d-571696fadfe6" providerId="ADAL" clId="{CE03DFA5-4E87-4BBD-BDF1-28834CA3353A}" dt="2024-03-06T08:27:29.968" v="2280" actId="478"/>
          <ac:spMkLst>
            <pc:docMk/>
            <pc:sldMk cId="1882533092" sldId="313"/>
            <ac:spMk id="10" creationId="{D02F5924-F0EC-11CC-FCE6-7F6D736F71A9}"/>
          </ac:spMkLst>
        </pc:spChg>
        <pc:spChg chg="add del mod">
          <ac:chgData name="Charlie Brown" userId="36346094-303f-4c62-b53d-571696fadfe6" providerId="ADAL" clId="{CE03DFA5-4E87-4BBD-BDF1-28834CA3353A}" dt="2024-03-06T08:27:33.770" v="2281" actId="478"/>
          <ac:spMkLst>
            <pc:docMk/>
            <pc:sldMk cId="1882533092" sldId="313"/>
            <ac:spMk id="12" creationId="{81040263-EE41-1968-D463-86DDF162CB2C}"/>
          </ac:spMkLst>
        </pc:spChg>
        <pc:spChg chg="add del mod">
          <ac:chgData name="Charlie Brown" userId="36346094-303f-4c62-b53d-571696fadfe6" providerId="ADAL" clId="{CE03DFA5-4E87-4BBD-BDF1-28834CA3353A}" dt="2024-03-06T08:27:33.770" v="2281" actId="478"/>
          <ac:spMkLst>
            <pc:docMk/>
            <pc:sldMk cId="1882533092" sldId="313"/>
            <ac:spMk id="14" creationId="{56A4537E-033F-9D6C-82B2-72938EF1593F}"/>
          </ac:spMkLst>
        </pc:spChg>
        <pc:spChg chg="add mod">
          <ac:chgData name="Charlie Brown" userId="36346094-303f-4c62-b53d-571696fadfe6" providerId="ADAL" clId="{CE03DFA5-4E87-4BBD-BDF1-28834CA3353A}" dt="2024-03-06T08:27:33.770" v="2281" actId="478"/>
          <ac:spMkLst>
            <pc:docMk/>
            <pc:sldMk cId="1882533092" sldId="313"/>
            <ac:spMk id="16" creationId="{C07C2BA1-AB86-14B7-9447-9BCFF2EFE7C9}"/>
          </ac:spMkLst>
        </pc:spChg>
        <pc:spChg chg="add mod">
          <ac:chgData name="Charlie Brown" userId="36346094-303f-4c62-b53d-571696fadfe6" providerId="ADAL" clId="{CE03DFA5-4E87-4BBD-BDF1-28834CA3353A}" dt="2024-03-06T08:27:33.770" v="2281" actId="478"/>
          <ac:spMkLst>
            <pc:docMk/>
            <pc:sldMk cId="1882533092" sldId="313"/>
            <ac:spMk id="18" creationId="{3227A4ED-09D1-8071-AB78-64A49B2BDF97}"/>
          </ac:spMkLst>
        </pc:spChg>
        <pc:spChg chg="del">
          <ac:chgData name="Charlie Brown" userId="36346094-303f-4c62-b53d-571696fadfe6" providerId="ADAL" clId="{CE03DFA5-4E87-4BBD-BDF1-28834CA3353A}" dt="2024-03-06T08:27:29.968" v="2280" actId="478"/>
          <ac:spMkLst>
            <pc:docMk/>
            <pc:sldMk cId="1882533092" sldId="313"/>
            <ac:spMk id="712" creationId="{37A00435-2F2F-1C78-F7A5-B89C3AA3A294}"/>
          </ac:spMkLst>
        </pc:spChg>
        <pc:spChg chg="del">
          <ac:chgData name="Charlie Brown" userId="36346094-303f-4c62-b53d-571696fadfe6" providerId="ADAL" clId="{CE03DFA5-4E87-4BBD-BDF1-28834CA3353A}" dt="2024-03-06T08:27:29.968" v="2280" actId="478"/>
          <ac:spMkLst>
            <pc:docMk/>
            <pc:sldMk cId="1882533092" sldId="313"/>
            <ac:spMk id="713" creationId="{D8FA49A1-F9DB-42B8-8606-502E88376CE6}"/>
          </ac:spMkLst>
        </pc:spChg>
        <pc:spChg chg="del">
          <ac:chgData name="Charlie Brown" userId="36346094-303f-4c62-b53d-571696fadfe6" providerId="ADAL" clId="{CE03DFA5-4E87-4BBD-BDF1-28834CA3353A}" dt="2024-03-06T08:27:33.770" v="2281" actId="478"/>
          <ac:spMkLst>
            <pc:docMk/>
            <pc:sldMk cId="1882533092" sldId="313"/>
            <ac:spMk id="714" creationId="{82E04FE4-9216-6EBC-B462-A164AF183BC9}"/>
          </ac:spMkLst>
        </pc:spChg>
        <pc:spChg chg="del">
          <ac:chgData name="Charlie Brown" userId="36346094-303f-4c62-b53d-571696fadfe6" providerId="ADAL" clId="{CE03DFA5-4E87-4BBD-BDF1-28834CA3353A}" dt="2024-03-06T08:27:33.770" v="2281" actId="478"/>
          <ac:spMkLst>
            <pc:docMk/>
            <pc:sldMk cId="1882533092" sldId="313"/>
            <ac:spMk id="715" creationId="{637F78DD-810C-6C58-E71F-5D4CD496F0AE}"/>
          </ac:spMkLst>
        </pc:spChg>
        <pc:spChg chg="del">
          <ac:chgData name="Charlie Brown" userId="36346094-303f-4c62-b53d-571696fadfe6" providerId="ADAL" clId="{CE03DFA5-4E87-4BBD-BDF1-28834CA3353A}" dt="2024-03-06T08:27:29.968" v="2280" actId="478"/>
          <ac:spMkLst>
            <pc:docMk/>
            <pc:sldMk cId="1882533092" sldId="313"/>
            <ac:spMk id="716" creationId="{9EEAED57-9D66-264C-F395-238A3F8355E0}"/>
          </ac:spMkLst>
        </pc:spChg>
        <pc:spChg chg="del">
          <ac:chgData name="Charlie Brown" userId="36346094-303f-4c62-b53d-571696fadfe6" providerId="ADAL" clId="{CE03DFA5-4E87-4BBD-BDF1-28834CA3353A}" dt="2024-03-06T08:27:29.968" v="2280" actId="478"/>
          <ac:spMkLst>
            <pc:docMk/>
            <pc:sldMk cId="1882533092" sldId="313"/>
            <ac:spMk id="717" creationId="{269BC271-8759-E256-64AD-0BE7751D8D3E}"/>
          </ac:spMkLst>
        </pc:spChg>
        <pc:spChg chg="del">
          <ac:chgData name="Charlie Brown" userId="36346094-303f-4c62-b53d-571696fadfe6" providerId="ADAL" clId="{CE03DFA5-4E87-4BBD-BDF1-28834CA3353A}" dt="2024-03-06T08:27:29.968" v="2280" actId="478"/>
          <ac:spMkLst>
            <pc:docMk/>
            <pc:sldMk cId="1882533092" sldId="313"/>
            <ac:spMk id="718" creationId="{6CAC1082-4C8D-4EE9-76B9-6E7D0DC767E3}"/>
          </ac:spMkLst>
        </pc:spChg>
        <pc:spChg chg="del">
          <ac:chgData name="Charlie Brown" userId="36346094-303f-4c62-b53d-571696fadfe6" providerId="ADAL" clId="{CE03DFA5-4E87-4BBD-BDF1-28834CA3353A}" dt="2024-03-06T08:27:29.968" v="2280" actId="478"/>
          <ac:spMkLst>
            <pc:docMk/>
            <pc:sldMk cId="1882533092" sldId="313"/>
            <ac:spMk id="719" creationId="{AC19B42E-59BD-0E48-F879-1DCB99FBD5D8}"/>
          </ac:spMkLst>
        </pc:spChg>
        <pc:spChg chg="mod">
          <ac:chgData name="Charlie Brown" userId="36346094-303f-4c62-b53d-571696fadfe6" providerId="ADAL" clId="{CE03DFA5-4E87-4BBD-BDF1-28834CA3353A}" dt="2024-03-06T08:27:26.776" v="2279" actId="207"/>
          <ac:spMkLst>
            <pc:docMk/>
            <pc:sldMk cId="1882533092" sldId="313"/>
            <ac:spMk id="720" creationId="{6859C913-DC7F-F232-DCC1-B89462781DBE}"/>
          </ac:spMkLst>
        </pc:spChg>
        <pc:grpChg chg="del">
          <ac:chgData name="Charlie Brown" userId="36346094-303f-4c62-b53d-571696fadfe6" providerId="ADAL" clId="{CE03DFA5-4E87-4BBD-BDF1-28834CA3353A}" dt="2024-03-06T08:27:29.968" v="2280" actId="478"/>
          <ac:grpSpMkLst>
            <pc:docMk/>
            <pc:sldMk cId="1882533092" sldId="313"/>
            <ac:grpSpMk id="724" creationId="{12A1A6DB-2A2B-2A00-8BE5-7C684C034201}"/>
          </ac:grpSpMkLst>
        </pc:grpChg>
        <pc:grpChg chg="del">
          <ac:chgData name="Charlie Brown" userId="36346094-303f-4c62-b53d-571696fadfe6" providerId="ADAL" clId="{CE03DFA5-4E87-4BBD-BDF1-28834CA3353A}" dt="2024-03-06T08:27:29.968" v="2280" actId="478"/>
          <ac:grpSpMkLst>
            <pc:docMk/>
            <pc:sldMk cId="1882533092" sldId="313"/>
            <ac:grpSpMk id="729" creationId="{B112948F-478C-B502-9623-240A81D0D5A2}"/>
          </ac:grpSpMkLst>
        </pc:grpChg>
        <pc:grpChg chg="del">
          <ac:chgData name="Charlie Brown" userId="36346094-303f-4c62-b53d-571696fadfe6" providerId="ADAL" clId="{CE03DFA5-4E87-4BBD-BDF1-28834CA3353A}" dt="2024-03-06T08:27:29.968" v="2280" actId="478"/>
          <ac:grpSpMkLst>
            <pc:docMk/>
            <pc:sldMk cId="1882533092" sldId="313"/>
            <ac:grpSpMk id="740" creationId="{E327C890-0F73-7E82-87C8-65F5F23625A5}"/>
          </ac:grpSpMkLst>
        </pc:grpChg>
        <pc:grpChg chg="del">
          <ac:chgData name="Charlie Brown" userId="36346094-303f-4c62-b53d-571696fadfe6" providerId="ADAL" clId="{CE03DFA5-4E87-4BBD-BDF1-28834CA3353A}" dt="2024-03-06T08:27:29.968" v="2280" actId="478"/>
          <ac:grpSpMkLst>
            <pc:docMk/>
            <pc:sldMk cId="1882533092" sldId="313"/>
            <ac:grpSpMk id="750" creationId="{8EBEF8D6-2995-0DB2-D38C-4C7FD0955E40}"/>
          </ac:grpSpMkLst>
        </pc:grpChg>
        <pc:grpChg chg="del">
          <ac:chgData name="Charlie Brown" userId="36346094-303f-4c62-b53d-571696fadfe6" providerId="ADAL" clId="{CE03DFA5-4E87-4BBD-BDF1-28834CA3353A}" dt="2024-03-06T08:27:29.968" v="2280" actId="478"/>
          <ac:grpSpMkLst>
            <pc:docMk/>
            <pc:sldMk cId="1882533092" sldId="313"/>
            <ac:grpSpMk id="763" creationId="{7593024B-88CB-8492-F4FF-1CAE3CD43733}"/>
          </ac:grpSpMkLst>
        </pc:grpChg>
        <pc:grpChg chg="del">
          <ac:chgData name="Charlie Brown" userId="36346094-303f-4c62-b53d-571696fadfe6" providerId="ADAL" clId="{CE03DFA5-4E87-4BBD-BDF1-28834CA3353A}" dt="2024-03-06T08:27:29.968" v="2280" actId="478"/>
          <ac:grpSpMkLst>
            <pc:docMk/>
            <pc:sldMk cId="1882533092" sldId="313"/>
            <ac:grpSpMk id="766" creationId="{0CFC5E5B-086C-2B45-D0AE-C62F8CBF33BF}"/>
          </ac:grpSpMkLst>
        </pc:grpChg>
        <pc:grpChg chg="del">
          <ac:chgData name="Charlie Brown" userId="36346094-303f-4c62-b53d-571696fadfe6" providerId="ADAL" clId="{CE03DFA5-4E87-4BBD-BDF1-28834CA3353A}" dt="2024-03-06T08:27:29.968" v="2280" actId="478"/>
          <ac:grpSpMkLst>
            <pc:docMk/>
            <pc:sldMk cId="1882533092" sldId="313"/>
            <ac:grpSpMk id="769" creationId="{5BE35B25-C08D-F74A-C57B-89821D00DC20}"/>
          </ac:grpSpMkLst>
        </pc:grpChg>
        <pc:grpChg chg="del">
          <ac:chgData name="Charlie Brown" userId="36346094-303f-4c62-b53d-571696fadfe6" providerId="ADAL" clId="{CE03DFA5-4E87-4BBD-BDF1-28834CA3353A}" dt="2024-03-06T08:27:29.968" v="2280" actId="478"/>
          <ac:grpSpMkLst>
            <pc:docMk/>
            <pc:sldMk cId="1882533092" sldId="313"/>
            <ac:grpSpMk id="772" creationId="{03FB3BC4-9B39-F6BB-2DAC-E5F0B6808771}"/>
          </ac:grpSpMkLst>
        </pc:grpChg>
        <pc:picChg chg="add mod">
          <ac:chgData name="Charlie Brown" userId="36346094-303f-4c62-b53d-571696fadfe6" providerId="ADAL" clId="{CE03DFA5-4E87-4BBD-BDF1-28834CA3353A}" dt="2024-03-06T08:29:15.633" v="2283" actId="1076"/>
          <ac:picMkLst>
            <pc:docMk/>
            <pc:sldMk cId="1882533092" sldId="313"/>
            <ac:picMk id="20" creationId="{17C42420-32C3-BE12-876C-4C67468E420A}"/>
          </ac:picMkLst>
        </pc:picChg>
      </pc:sldChg>
      <pc:sldChg chg="modSp add mod ord">
        <pc:chgData name="Charlie Brown" userId="36346094-303f-4c62-b53d-571696fadfe6" providerId="ADAL" clId="{CE03DFA5-4E87-4BBD-BDF1-28834CA3353A}" dt="2024-03-06T08:30:01.172" v="2303" actId="207"/>
        <pc:sldMkLst>
          <pc:docMk/>
          <pc:sldMk cId="1110684394" sldId="314"/>
        </pc:sldMkLst>
        <pc:spChg chg="mod">
          <ac:chgData name="Charlie Brown" userId="36346094-303f-4c62-b53d-571696fadfe6" providerId="ADAL" clId="{CE03DFA5-4E87-4BBD-BDF1-28834CA3353A}" dt="2024-03-06T08:29:54.769" v="2302" actId="20577"/>
          <ac:spMkLst>
            <pc:docMk/>
            <pc:sldMk cId="1110684394" sldId="314"/>
            <ac:spMk id="500" creationId="{1C7C0A1D-CAA6-3344-FFF4-B3C084DAC499}"/>
          </ac:spMkLst>
        </pc:spChg>
        <pc:spChg chg="mod">
          <ac:chgData name="Charlie Brown" userId="36346094-303f-4c62-b53d-571696fadfe6" providerId="ADAL" clId="{CE03DFA5-4E87-4BBD-BDF1-28834CA3353A}" dt="2024-03-06T08:30:01.172" v="2303" actId="207"/>
          <ac:spMkLst>
            <pc:docMk/>
            <pc:sldMk cId="1110684394" sldId="314"/>
            <ac:spMk id="501" creationId="{A2D45C5C-5CDD-FD25-F07D-36DFBC5B196C}"/>
          </ac:spMkLst>
        </pc:spChg>
      </pc:sldChg>
      <pc:sldChg chg="addSp delSp modSp add mod">
        <pc:chgData name="Charlie Brown" userId="36346094-303f-4c62-b53d-571696fadfe6" providerId="ADAL" clId="{CE03DFA5-4E87-4BBD-BDF1-28834CA3353A}" dt="2024-03-06T09:50:04.294" v="2978" actId="20577"/>
        <pc:sldMkLst>
          <pc:docMk/>
          <pc:sldMk cId="3550139255" sldId="315"/>
        </pc:sldMkLst>
        <pc:spChg chg="add del mod">
          <ac:chgData name="Charlie Brown" userId="36346094-303f-4c62-b53d-571696fadfe6" providerId="ADAL" clId="{CE03DFA5-4E87-4BBD-BDF1-28834CA3353A}" dt="2024-03-06T08:43:03.601" v="2935" actId="20577"/>
          <ac:spMkLst>
            <pc:docMk/>
            <pc:sldMk cId="3550139255" sldId="315"/>
            <ac:spMk id="3" creationId="{42C20BCF-F4C3-6655-5F04-8FB5EBD3BAEA}"/>
          </ac:spMkLst>
        </pc:spChg>
        <pc:spChg chg="add mod">
          <ac:chgData name="Charlie Brown" userId="36346094-303f-4c62-b53d-571696fadfe6" providerId="ADAL" clId="{CE03DFA5-4E87-4BBD-BDF1-28834CA3353A}" dt="2024-03-06T08:43:08.579" v="2937" actId="14100"/>
          <ac:spMkLst>
            <pc:docMk/>
            <pc:sldMk cId="3550139255" sldId="315"/>
            <ac:spMk id="5" creationId="{E21F2B5B-CE7D-33A3-B690-825776BD8C98}"/>
          </ac:spMkLst>
        </pc:spChg>
        <pc:spChg chg="add mod">
          <ac:chgData name="Charlie Brown" userId="36346094-303f-4c62-b53d-571696fadfe6" providerId="ADAL" clId="{CE03DFA5-4E87-4BBD-BDF1-28834CA3353A}" dt="2024-03-06T08:42:57.597" v="2923"/>
          <ac:spMkLst>
            <pc:docMk/>
            <pc:sldMk cId="3550139255" sldId="315"/>
            <ac:spMk id="6" creationId="{A2B21C76-E93B-2EFB-C667-0271817EF108}"/>
          </ac:spMkLst>
        </pc:spChg>
        <pc:spChg chg="mod">
          <ac:chgData name="Charlie Brown" userId="36346094-303f-4c62-b53d-571696fadfe6" providerId="ADAL" clId="{CE03DFA5-4E87-4BBD-BDF1-28834CA3353A}" dt="2024-03-06T08:42:45.644" v="2918"/>
          <ac:spMkLst>
            <pc:docMk/>
            <pc:sldMk cId="3550139255" sldId="315"/>
            <ac:spMk id="8" creationId="{F3A81CE2-41B4-79CB-67E8-4E5D64166328}"/>
          </ac:spMkLst>
        </pc:spChg>
        <pc:spChg chg="add mod">
          <ac:chgData name="Charlie Brown" userId="36346094-303f-4c62-b53d-571696fadfe6" providerId="ADAL" clId="{CE03DFA5-4E87-4BBD-BDF1-28834CA3353A}" dt="2024-03-06T08:42:57.597" v="2923"/>
          <ac:spMkLst>
            <pc:docMk/>
            <pc:sldMk cId="3550139255" sldId="315"/>
            <ac:spMk id="10" creationId="{A5460C75-10B1-E214-984D-B318ECAF6AC0}"/>
          </ac:spMkLst>
        </pc:spChg>
        <pc:spChg chg="del">
          <ac:chgData name="Charlie Brown" userId="36346094-303f-4c62-b53d-571696fadfe6" providerId="ADAL" clId="{CE03DFA5-4E87-4BBD-BDF1-28834CA3353A}" dt="2024-03-06T08:42:44.909" v="2917" actId="478"/>
          <ac:spMkLst>
            <pc:docMk/>
            <pc:sldMk cId="3550139255" sldId="315"/>
            <ac:spMk id="2522" creationId="{F8EED920-89CF-0494-BDEF-FEC468475FBF}"/>
          </ac:spMkLst>
        </pc:spChg>
        <pc:spChg chg="del">
          <ac:chgData name="Charlie Brown" userId="36346094-303f-4c62-b53d-571696fadfe6" providerId="ADAL" clId="{CE03DFA5-4E87-4BBD-BDF1-28834CA3353A}" dt="2024-03-06T08:42:44.909" v="2917" actId="478"/>
          <ac:spMkLst>
            <pc:docMk/>
            <pc:sldMk cId="3550139255" sldId="315"/>
            <ac:spMk id="2523" creationId="{A15F02C7-116C-C882-F2DF-6DC13786486E}"/>
          </ac:spMkLst>
        </pc:spChg>
        <pc:spChg chg="mod">
          <ac:chgData name="Charlie Brown" userId="36346094-303f-4c62-b53d-571696fadfe6" providerId="ADAL" clId="{CE03DFA5-4E87-4BBD-BDF1-28834CA3353A}" dt="2024-03-06T09:50:04.294" v="2978" actId="20577"/>
          <ac:spMkLst>
            <pc:docMk/>
            <pc:sldMk cId="3550139255" sldId="315"/>
            <ac:spMk id="2524" creationId="{EE4D3A74-105A-7996-9BC5-7F6D24A69285}"/>
          </ac:spMkLst>
        </pc:spChg>
        <pc:grpChg chg="add mod">
          <ac:chgData name="Charlie Brown" userId="36346094-303f-4c62-b53d-571696fadfe6" providerId="ADAL" clId="{CE03DFA5-4E87-4BBD-BDF1-28834CA3353A}" dt="2024-03-06T08:42:45.644" v="2918"/>
          <ac:grpSpMkLst>
            <pc:docMk/>
            <pc:sldMk cId="3550139255" sldId="315"/>
            <ac:grpSpMk id="7" creationId="{2F547541-138B-256D-3B45-5AB8B086BD89}"/>
          </ac:grpSpMkLst>
        </pc:grpChg>
        <pc:grpChg chg="del">
          <ac:chgData name="Charlie Brown" userId="36346094-303f-4c62-b53d-571696fadfe6" providerId="ADAL" clId="{CE03DFA5-4E87-4BBD-BDF1-28834CA3353A}" dt="2024-03-06T08:42:44.909" v="2917" actId="478"/>
          <ac:grpSpMkLst>
            <pc:docMk/>
            <pc:sldMk cId="3550139255" sldId="315"/>
            <ac:grpSpMk id="2527" creationId="{2674B78F-8FBB-014B-1C53-617C6197BCED}"/>
          </ac:grpSpMkLst>
        </pc:grpChg>
        <pc:cxnChg chg="mod">
          <ac:chgData name="Charlie Brown" userId="36346094-303f-4c62-b53d-571696fadfe6" providerId="ADAL" clId="{CE03DFA5-4E87-4BBD-BDF1-28834CA3353A}" dt="2024-03-06T08:42:45.644" v="2918"/>
          <ac:cxnSpMkLst>
            <pc:docMk/>
            <pc:sldMk cId="3550139255" sldId="315"/>
            <ac:cxnSpMk id="9" creationId="{AEFCBC76-9BB6-E1C0-5826-0E61889CE1BF}"/>
          </ac:cxnSpMkLst>
        </pc:cxnChg>
      </pc:sldChg>
      <pc:sldChg chg="addSp delSp modSp add mod">
        <pc:chgData name="Charlie Brown" userId="36346094-303f-4c62-b53d-571696fadfe6" providerId="ADAL" clId="{CE03DFA5-4E87-4BBD-BDF1-28834CA3353A}" dt="2024-03-06T10:00:53.926" v="3268" actId="1076"/>
        <pc:sldMkLst>
          <pc:docMk/>
          <pc:sldMk cId="2070984483" sldId="316"/>
        </pc:sldMkLst>
        <pc:spChg chg="mod">
          <ac:chgData name="Charlie Brown" userId="36346094-303f-4c62-b53d-571696fadfe6" providerId="ADAL" clId="{CE03DFA5-4E87-4BBD-BDF1-28834CA3353A}" dt="2024-03-06T09:57:42.497" v="3239" actId="20577"/>
          <ac:spMkLst>
            <pc:docMk/>
            <pc:sldMk cId="2070984483" sldId="316"/>
            <ac:spMk id="2" creationId="{B021822E-ED60-CA3F-2A6C-FCDDD1E9576B}"/>
          </ac:spMkLst>
        </pc:spChg>
        <pc:spChg chg="add mod">
          <ac:chgData name="Charlie Brown" userId="36346094-303f-4c62-b53d-571696fadfe6" providerId="ADAL" clId="{CE03DFA5-4E87-4BBD-BDF1-28834CA3353A}" dt="2024-03-06T10:00:53.926" v="3268" actId="1076"/>
          <ac:spMkLst>
            <pc:docMk/>
            <pc:sldMk cId="2070984483" sldId="316"/>
            <ac:spMk id="6" creationId="{CB7FA763-6543-62DE-016D-3D270FE45903}"/>
          </ac:spMkLst>
        </pc:spChg>
        <pc:spChg chg="del">
          <ac:chgData name="Charlie Brown" userId="36346094-303f-4c62-b53d-571696fadfe6" providerId="ADAL" clId="{CE03DFA5-4E87-4BBD-BDF1-28834CA3353A}" dt="2024-03-06T09:57:28.076" v="3194" actId="478"/>
          <ac:spMkLst>
            <pc:docMk/>
            <pc:sldMk cId="2070984483" sldId="316"/>
            <ac:spMk id="8" creationId="{DFD73CBA-76AA-89EF-793D-727C30F0865B}"/>
          </ac:spMkLst>
        </pc:spChg>
        <pc:spChg chg="del">
          <ac:chgData name="Charlie Brown" userId="36346094-303f-4c62-b53d-571696fadfe6" providerId="ADAL" clId="{CE03DFA5-4E87-4BBD-BDF1-28834CA3353A}" dt="2024-03-06T09:57:28.076" v="3194" actId="478"/>
          <ac:spMkLst>
            <pc:docMk/>
            <pc:sldMk cId="2070984483" sldId="316"/>
            <ac:spMk id="10" creationId="{FDA4EC4E-03E2-2308-47AB-6528D30C527D}"/>
          </ac:spMkLst>
        </pc:spChg>
        <pc:spChg chg="del">
          <ac:chgData name="Charlie Brown" userId="36346094-303f-4c62-b53d-571696fadfe6" providerId="ADAL" clId="{CE03DFA5-4E87-4BBD-BDF1-28834CA3353A}" dt="2024-03-06T09:57:28.076" v="3194" actId="478"/>
          <ac:spMkLst>
            <pc:docMk/>
            <pc:sldMk cId="2070984483" sldId="316"/>
            <ac:spMk id="16" creationId="{F6AA8CD0-836E-66AA-2DB6-1FEBC08B5CA4}"/>
          </ac:spMkLst>
        </pc:spChg>
        <pc:spChg chg="del">
          <ac:chgData name="Charlie Brown" userId="36346094-303f-4c62-b53d-571696fadfe6" providerId="ADAL" clId="{CE03DFA5-4E87-4BBD-BDF1-28834CA3353A}" dt="2024-03-06T09:57:28.076" v="3194" actId="478"/>
          <ac:spMkLst>
            <pc:docMk/>
            <pc:sldMk cId="2070984483" sldId="316"/>
            <ac:spMk id="18" creationId="{6C7EF4D9-E46D-ABE8-537E-5CB47AF43A7F}"/>
          </ac:spMkLst>
        </pc:spChg>
        <pc:spChg chg="del">
          <ac:chgData name="Charlie Brown" userId="36346094-303f-4c62-b53d-571696fadfe6" providerId="ADAL" clId="{CE03DFA5-4E87-4BBD-BDF1-28834CA3353A}" dt="2024-03-06T09:57:52.601" v="3243" actId="478"/>
          <ac:spMkLst>
            <pc:docMk/>
            <pc:sldMk cId="2070984483" sldId="316"/>
            <ac:spMk id="720" creationId="{FD87064A-1EBB-D11F-EB40-6A48554964D3}"/>
          </ac:spMkLst>
        </pc:spChg>
        <pc:spChg chg="del topLvl">
          <ac:chgData name="Charlie Brown" userId="36346094-303f-4c62-b53d-571696fadfe6" providerId="ADAL" clId="{CE03DFA5-4E87-4BBD-BDF1-28834CA3353A}" dt="2024-03-06T09:57:56.107" v="3244" actId="478"/>
          <ac:spMkLst>
            <pc:docMk/>
            <pc:sldMk cId="2070984483" sldId="316"/>
            <ac:spMk id="722" creationId="{97690BC1-2E9F-6B37-3340-B9C2326D4A4E}"/>
          </ac:spMkLst>
        </pc:spChg>
        <pc:grpChg chg="del">
          <ac:chgData name="Charlie Brown" userId="36346094-303f-4c62-b53d-571696fadfe6" providerId="ADAL" clId="{CE03DFA5-4E87-4BBD-BDF1-28834CA3353A}" dt="2024-03-06T09:57:56.107" v="3244" actId="478"/>
          <ac:grpSpMkLst>
            <pc:docMk/>
            <pc:sldMk cId="2070984483" sldId="316"/>
            <ac:grpSpMk id="721" creationId="{15C7517C-C853-ABF8-88EF-E2F61BBD8DD8}"/>
          </ac:grpSpMkLst>
        </pc:grpChg>
        <pc:picChg chg="add mod">
          <ac:chgData name="Charlie Brown" userId="36346094-303f-4c62-b53d-571696fadfe6" providerId="ADAL" clId="{CE03DFA5-4E87-4BBD-BDF1-28834CA3353A}" dt="2024-03-06T10:00:41.304" v="3253" actId="1076"/>
          <ac:picMkLst>
            <pc:docMk/>
            <pc:sldMk cId="2070984483" sldId="316"/>
            <ac:picMk id="4" creationId="{03BC5A42-1AFF-5E2D-E644-54C8C0880113}"/>
          </ac:picMkLst>
        </pc:picChg>
        <pc:picChg chg="add mod">
          <ac:chgData name="Charlie Brown" userId="36346094-303f-4c62-b53d-571696fadfe6" providerId="ADAL" clId="{CE03DFA5-4E87-4BBD-BDF1-28834CA3353A}" dt="2024-03-06T10:00:29.488" v="3250" actId="1076"/>
          <ac:picMkLst>
            <pc:docMk/>
            <pc:sldMk cId="2070984483" sldId="316"/>
            <ac:picMk id="9" creationId="{5E6A38F0-65C0-7FF3-0C07-65DA744F0575}"/>
          </ac:picMkLst>
        </pc:picChg>
        <pc:picChg chg="del">
          <ac:chgData name="Charlie Brown" userId="36346094-303f-4c62-b53d-571696fadfe6" providerId="ADAL" clId="{CE03DFA5-4E87-4BBD-BDF1-28834CA3353A}" dt="2024-03-06T09:57:28.076" v="3194" actId="478"/>
          <ac:picMkLst>
            <pc:docMk/>
            <pc:sldMk cId="2070984483" sldId="316"/>
            <ac:picMk id="20" creationId="{AABFB42B-5086-0E3D-8B23-8D9ED1F61AD0}"/>
          </ac:picMkLst>
        </pc:picChg>
        <pc:cxnChg chg="topLvl">
          <ac:chgData name="Charlie Brown" userId="36346094-303f-4c62-b53d-571696fadfe6" providerId="ADAL" clId="{CE03DFA5-4E87-4BBD-BDF1-28834CA3353A}" dt="2024-03-06T09:57:56.107" v="3244" actId="478"/>
          <ac:cxnSpMkLst>
            <pc:docMk/>
            <pc:sldMk cId="2070984483" sldId="316"/>
            <ac:cxnSpMk id="723" creationId="{783D3986-E16C-4A2F-D102-05C49E71B87E}"/>
          </ac:cxnSpMkLst>
        </pc:cxnChg>
      </pc:sldChg>
      <pc:sldChg chg="addSp delSp modSp new del mod">
        <pc:chgData name="Charlie Brown" userId="36346094-303f-4c62-b53d-571696fadfe6" providerId="ADAL" clId="{CE03DFA5-4E87-4BBD-BDF1-28834CA3353A}" dt="2024-03-06T09:57:21.626" v="3192" actId="47"/>
        <pc:sldMkLst>
          <pc:docMk/>
          <pc:sldMk cId="3386603690" sldId="316"/>
        </pc:sldMkLst>
        <pc:picChg chg="add del mod">
          <ac:chgData name="Charlie Brown" userId="36346094-303f-4c62-b53d-571696fadfe6" providerId="ADAL" clId="{CE03DFA5-4E87-4BBD-BDF1-28834CA3353A}" dt="2024-03-06T09:57:18.406" v="3191" actId="478"/>
          <ac:picMkLst>
            <pc:docMk/>
            <pc:sldMk cId="3386603690" sldId="316"/>
            <ac:picMk id="12" creationId="{9FAF4DD8-A46E-86E2-9B13-86A7FDCA5F0F}"/>
          </ac:picMkLst>
        </pc:picChg>
      </pc:sldChg>
      <pc:sldMasterChg chg="delSldLayout">
        <pc:chgData name="Charlie Brown" userId="36346094-303f-4c62-b53d-571696fadfe6" providerId="ADAL" clId="{CE03DFA5-4E87-4BBD-BDF1-28834CA3353A}" dt="2024-03-06T09:55:13.564" v="3166" actId="47"/>
        <pc:sldMasterMkLst>
          <pc:docMk/>
          <pc:sldMasterMk cId="0" sldId="2147483672"/>
        </pc:sldMasterMkLst>
        <pc:sldLayoutChg chg="del">
          <pc:chgData name="Charlie Brown" userId="36346094-303f-4c62-b53d-571696fadfe6" providerId="ADAL" clId="{CE03DFA5-4E87-4BBD-BDF1-28834CA3353A}" dt="2024-03-06T08:37:37.022" v="2590" actId="47"/>
          <pc:sldLayoutMkLst>
            <pc:docMk/>
            <pc:sldMasterMk cId="0" sldId="2147483672"/>
            <pc:sldLayoutMk cId="0" sldId="2147483653"/>
          </pc:sldLayoutMkLst>
        </pc:sldLayoutChg>
        <pc:sldLayoutChg chg="del">
          <pc:chgData name="Charlie Brown" userId="36346094-303f-4c62-b53d-571696fadfe6" providerId="ADAL" clId="{CE03DFA5-4E87-4BBD-BDF1-28834CA3353A}" dt="2024-03-06T08:37:38.355" v="2591" actId="47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Charlie Brown" userId="36346094-303f-4c62-b53d-571696fadfe6" providerId="ADAL" clId="{CE03DFA5-4E87-4BBD-BDF1-28834CA3353A}" dt="2024-03-06T08:37:40.273" v="2592" actId="47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Charlie Brown" userId="36346094-303f-4c62-b53d-571696fadfe6" providerId="ADAL" clId="{CE03DFA5-4E87-4BBD-BDF1-28834CA3353A}" dt="2024-03-06T08:37:44.843" v="2595" actId="47"/>
          <pc:sldLayoutMkLst>
            <pc:docMk/>
            <pc:sldMasterMk cId="0" sldId="2147483672"/>
            <pc:sldLayoutMk cId="0" sldId="2147483663"/>
          </pc:sldLayoutMkLst>
        </pc:sldLayoutChg>
        <pc:sldLayoutChg chg="del">
          <pc:chgData name="Charlie Brown" userId="36346094-303f-4c62-b53d-571696fadfe6" providerId="ADAL" clId="{CE03DFA5-4E87-4BBD-BDF1-28834CA3353A}" dt="2024-03-06T08:37:32.120" v="2588" actId="47"/>
          <pc:sldLayoutMkLst>
            <pc:docMk/>
            <pc:sldMasterMk cId="0" sldId="2147483672"/>
            <pc:sldLayoutMk cId="0" sldId="2147483664"/>
          </pc:sldLayoutMkLst>
        </pc:sldLayoutChg>
        <pc:sldLayoutChg chg="del">
          <pc:chgData name="Charlie Brown" userId="36346094-303f-4c62-b53d-571696fadfe6" providerId="ADAL" clId="{CE03DFA5-4E87-4BBD-BDF1-28834CA3353A}" dt="2024-03-06T08:37:30.087" v="2587" actId="47"/>
          <pc:sldLayoutMkLst>
            <pc:docMk/>
            <pc:sldMasterMk cId="0" sldId="2147483672"/>
            <pc:sldLayoutMk cId="0" sldId="2147483665"/>
          </pc:sldLayoutMkLst>
        </pc:sldLayoutChg>
        <pc:sldLayoutChg chg="del">
          <pc:chgData name="Charlie Brown" userId="36346094-303f-4c62-b53d-571696fadfe6" providerId="ADAL" clId="{CE03DFA5-4E87-4BBD-BDF1-28834CA3353A}" dt="2024-03-06T09:55:13.564" v="3166" actId="47"/>
          <pc:sldLayoutMkLst>
            <pc:docMk/>
            <pc:sldMasterMk cId="0" sldId="2147483672"/>
            <pc:sldLayoutMk cId="0" sldId="2147483667"/>
          </pc:sldLayoutMkLst>
        </pc:sldLayoutChg>
      </pc:sldMasterChg>
      <pc:sldMasterChg chg="del delSldLayout">
        <pc:chgData name="Charlie Brown" userId="36346094-303f-4c62-b53d-571696fadfe6" providerId="ADAL" clId="{CE03DFA5-4E87-4BBD-BDF1-28834CA3353A}" dt="2024-03-06T09:55:29.371" v="3184" actId="47"/>
        <pc:sldMasterMkLst>
          <pc:docMk/>
          <pc:sldMasterMk cId="0" sldId="2147483673"/>
        </pc:sldMasterMkLst>
        <pc:sldLayoutChg chg="del">
          <pc:chgData name="Charlie Brown" userId="36346094-303f-4c62-b53d-571696fadfe6" providerId="ADAL" clId="{CE03DFA5-4E87-4BBD-BDF1-28834CA3353A}" dt="2024-03-06T09:55:29.371" v="3184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>
          <a:extLst>
            <a:ext uri="{FF2B5EF4-FFF2-40B4-BE49-F238E27FC236}">
              <a16:creationId xmlns:a16="http://schemas.microsoft.com/office/drawing/2014/main" id="{1B0D3263-8A4F-17E4-34E0-012338275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>
            <a:extLst>
              <a:ext uri="{FF2B5EF4-FFF2-40B4-BE49-F238E27FC236}">
                <a16:creationId xmlns:a16="http://schemas.microsoft.com/office/drawing/2014/main" id="{AC5360A6-0C40-5C06-C562-0FF99DF123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>
            <a:extLst>
              <a:ext uri="{FF2B5EF4-FFF2-40B4-BE49-F238E27FC236}">
                <a16:creationId xmlns:a16="http://schemas.microsoft.com/office/drawing/2014/main" id="{D045933C-68D8-A842-1335-08BD21B617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79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>
          <a:extLst>
            <a:ext uri="{FF2B5EF4-FFF2-40B4-BE49-F238E27FC236}">
              <a16:creationId xmlns:a16="http://schemas.microsoft.com/office/drawing/2014/main" id="{1321F86B-EBF3-93A1-FAB4-DF42C561C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>
            <a:extLst>
              <a:ext uri="{FF2B5EF4-FFF2-40B4-BE49-F238E27FC236}">
                <a16:creationId xmlns:a16="http://schemas.microsoft.com/office/drawing/2014/main" id="{4DA36503-D42D-235B-196C-5B88F0A974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>
            <a:extLst>
              <a:ext uri="{FF2B5EF4-FFF2-40B4-BE49-F238E27FC236}">
                <a16:creationId xmlns:a16="http://schemas.microsoft.com/office/drawing/2014/main" id="{A8FC46F4-F137-BC2B-E40A-543DCF8FCB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31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80C82ADB-7243-97F2-3EE2-356E018D8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C1C6B026-3A42-0845-E8CD-209F33C084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E30033F4-3070-773B-459A-15248E78EC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373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>
          <a:extLst>
            <a:ext uri="{FF2B5EF4-FFF2-40B4-BE49-F238E27FC236}">
              <a16:creationId xmlns:a16="http://schemas.microsoft.com/office/drawing/2014/main" id="{43226E3B-99EA-E979-CB43-F2FF8BF60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>
            <a:extLst>
              <a:ext uri="{FF2B5EF4-FFF2-40B4-BE49-F238E27FC236}">
                <a16:creationId xmlns:a16="http://schemas.microsoft.com/office/drawing/2014/main" id="{78364A07-0232-92DB-134F-CB0A776673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>
            <a:extLst>
              <a:ext uri="{FF2B5EF4-FFF2-40B4-BE49-F238E27FC236}">
                <a16:creationId xmlns:a16="http://schemas.microsoft.com/office/drawing/2014/main" id="{C7CC45ED-08F0-7B1E-3180-0136E857D6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Share targets – using an </a:t>
            </a:r>
            <a:r>
              <a:rPr lang="en-GB" dirty="0" err="1"/>
              <a:t>api</a:t>
            </a:r>
            <a:r>
              <a:rPr lang="en-GB" dirty="0"/>
              <a:t> to act as a share target with other apps on the system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Display – standalone means it opens in a minimal </a:t>
            </a:r>
            <a:r>
              <a:rPr lang="en-GB" dirty="0" err="1"/>
              <a:t>ui</a:t>
            </a:r>
            <a:r>
              <a:rPr lang="en-GB" dirty="0"/>
              <a:t> application, the default is browser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7404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>
          <a:extLst>
            <a:ext uri="{FF2B5EF4-FFF2-40B4-BE49-F238E27FC236}">
              <a16:creationId xmlns:a16="http://schemas.microsoft.com/office/drawing/2014/main" id="{27C6FD07-A350-DF1E-9C2C-D27C999DF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>
            <a:extLst>
              <a:ext uri="{FF2B5EF4-FFF2-40B4-BE49-F238E27FC236}">
                <a16:creationId xmlns:a16="http://schemas.microsoft.com/office/drawing/2014/main" id="{566FF634-E714-8061-FD7C-1BE60C70AF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>
            <a:extLst>
              <a:ext uri="{FF2B5EF4-FFF2-40B4-BE49-F238E27FC236}">
                <a16:creationId xmlns:a16="http://schemas.microsoft.com/office/drawing/2014/main" id="{B3A3819C-D358-A295-0133-3DD53AACD8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378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>
          <a:extLst>
            <a:ext uri="{FF2B5EF4-FFF2-40B4-BE49-F238E27FC236}">
              <a16:creationId xmlns:a16="http://schemas.microsoft.com/office/drawing/2014/main" id="{1A03BE75-9C6E-B187-41A7-92CD8B4AA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>
            <a:extLst>
              <a:ext uri="{FF2B5EF4-FFF2-40B4-BE49-F238E27FC236}">
                <a16:creationId xmlns:a16="http://schemas.microsoft.com/office/drawing/2014/main" id="{4C4034BB-98EE-C387-2DBD-D26219A971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>
            <a:extLst>
              <a:ext uri="{FF2B5EF4-FFF2-40B4-BE49-F238E27FC236}">
                <a16:creationId xmlns:a16="http://schemas.microsoft.com/office/drawing/2014/main" id="{9DD8BAB7-A684-75BC-9EE9-AAE2FB228A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88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>
          <a:extLst>
            <a:ext uri="{FF2B5EF4-FFF2-40B4-BE49-F238E27FC236}">
              <a16:creationId xmlns:a16="http://schemas.microsoft.com/office/drawing/2014/main" id="{A423452D-23AD-DBBF-9EDA-6663793F0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>
            <a:extLst>
              <a:ext uri="{FF2B5EF4-FFF2-40B4-BE49-F238E27FC236}">
                <a16:creationId xmlns:a16="http://schemas.microsoft.com/office/drawing/2014/main" id="{0AD35DD5-6F86-3C8A-3F56-B33145732E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>
            <a:extLst>
              <a:ext uri="{FF2B5EF4-FFF2-40B4-BE49-F238E27FC236}">
                <a16:creationId xmlns:a16="http://schemas.microsoft.com/office/drawing/2014/main" id="{C7276DB6-0474-D57D-AE63-5E43AA2832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585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7f9c668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7f9c668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>
          <a:extLst>
            <a:ext uri="{FF2B5EF4-FFF2-40B4-BE49-F238E27FC236}">
              <a16:creationId xmlns:a16="http://schemas.microsoft.com/office/drawing/2014/main" id="{195F89C6-2CA1-1B65-2724-4FD71D1FE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7f9c668d6_0_33:notes">
            <a:extLst>
              <a:ext uri="{FF2B5EF4-FFF2-40B4-BE49-F238E27FC236}">
                <a16:creationId xmlns:a16="http://schemas.microsoft.com/office/drawing/2014/main" id="{7678309B-6822-3956-1D3E-865FD9C240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7f9c668d6_0_33:notes">
            <a:extLst>
              <a:ext uri="{FF2B5EF4-FFF2-40B4-BE49-F238E27FC236}">
                <a16:creationId xmlns:a16="http://schemas.microsoft.com/office/drawing/2014/main" id="{F310A165-B647-BACC-1F8E-81995FCFBA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334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>
          <a:extLst>
            <a:ext uri="{FF2B5EF4-FFF2-40B4-BE49-F238E27FC236}">
              <a16:creationId xmlns:a16="http://schemas.microsoft.com/office/drawing/2014/main" id="{AA3EBFF9-654D-58E4-9C4C-2E996821B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7f9c668d6_0_33:notes">
            <a:extLst>
              <a:ext uri="{FF2B5EF4-FFF2-40B4-BE49-F238E27FC236}">
                <a16:creationId xmlns:a16="http://schemas.microsoft.com/office/drawing/2014/main" id="{6D5BCE0F-4BA5-9CF8-320F-949031A4ED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7f9c668d6_0_33:notes">
            <a:extLst>
              <a:ext uri="{FF2B5EF4-FFF2-40B4-BE49-F238E27FC236}">
                <a16:creationId xmlns:a16="http://schemas.microsoft.com/office/drawing/2014/main" id="{4D5AE9DA-6D5D-ABBA-E040-06BD1ACB07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0649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>
          <a:extLst>
            <a:ext uri="{FF2B5EF4-FFF2-40B4-BE49-F238E27FC236}">
              <a16:creationId xmlns:a16="http://schemas.microsoft.com/office/drawing/2014/main" id="{1D49954D-8344-EDCB-03ED-66900F295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>
            <a:extLst>
              <a:ext uri="{FF2B5EF4-FFF2-40B4-BE49-F238E27FC236}">
                <a16:creationId xmlns:a16="http://schemas.microsoft.com/office/drawing/2014/main" id="{8589D599-F119-4917-0C90-A8B488A966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>
            <a:extLst>
              <a:ext uri="{FF2B5EF4-FFF2-40B4-BE49-F238E27FC236}">
                <a16:creationId xmlns:a16="http://schemas.microsoft.com/office/drawing/2014/main" id="{35A645B1-8C1B-DFFD-6330-187AE6ADEC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398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e7b3cc9d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e7b3cc9d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>
          <a:extLst>
            <a:ext uri="{FF2B5EF4-FFF2-40B4-BE49-F238E27FC236}">
              <a16:creationId xmlns:a16="http://schemas.microsoft.com/office/drawing/2014/main" id="{57CBF48D-96E1-96E0-57A2-77656206D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>
            <a:extLst>
              <a:ext uri="{FF2B5EF4-FFF2-40B4-BE49-F238E27FC236}">
                <a16:creationId xmlns:a16="http://schemas.microsoft.com/office/drawing/2014/main" id="{5B0336F2-4DA0-0FBF-D69E-BD27B74D77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>
            <a:extLst>
              <a:ext uri="{FF2B5EF4-FFF2-40B4-BE49-F238E27FC236}">
                <a16:creationId xmlns:a16="http://schemas.microsoft.com/office/drawing/2014/main" id="{973442AB-EF15-D416-5E92-C70E1265E7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946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>
          <a:extLst>
            <a:ext uri="{FF2B5EF4-FFF2-40B4-BE49-F238E27FC236}">
              <a16:creationId xmlns:a16="http://schemas.microsoft.com/office/drawing/2014/main" id="{B75BE2F4-5E21-5AE3-C79E-DA0EF1085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>
            <a:extLst>
              <a:ext uri="{FF2B5EF4-FFF2-40B4-BE49-F238E27FC236}">
                <a16:creationId xmlns:a16="http://schemas.microsoft.com/office/drawing/2014/main" id="{FF992396-BCE8-D5E7-4ACB-56677CAEA7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>
            <a:extLst>
              <a:ext uri="{FF2B5EF4-FFF2-40B4-BE49-F238E27FC236}">
                <a16:creationId xmlns:a16="http://schemas.microsoft.com/office/drawing/2014/main" id="{B95BF7FE-D254-A53C-6E87-879FB74B0E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463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662E19C0-B970-0D91-CB28-42FB16EC4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B06DB7FF-C049-2F83-6D57-DE8354B423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A6294809-14AE-CAC6-6385-22F77C15F9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0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e7b3cc9d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e7b3cc9d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8" r:id="rId6"/>
    <p:sldLayoutId id="2147483659" r:id="rId7"/>
    <p:sldLayoutId id="2147483661" r:id="rId8"/>
    <p:sldLayoutId id="2147483662" r:id="rId9"/>
    <p:sldLayoutId id="2147483666" r:id="rId10"/>
    <p:sldLayoutId id="2147483668" r:id="rId11"/>
    <p:sldLayoutId id="2147483669" r:id="rId12"/>
    <p:sldLayoutId id="214748367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@Progressive </a:t>
            </a:r>
            <a:r>
              <a:rPr lang="en" dirty="0">
                <a:solidFill>
                  <a:schemeClr val="accent3"/>
                </a:solidFill>
              </a:rPr>
              <a:t>(Web-Apps){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</a:rPr>
              <a:t>/* Charlotte Brown */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MA Web Design and Content Planning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2"/>
                </a:solidFill>
              </a:rPr>
              <a:t>presentation: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>
                <a:solidFill>
                  <a:schemeClr val="tx2"/>
                </a:solidFill>
              </a:rPr>
              <a:t>seminar</a:t>
            </a:r>
            <a:r>
              <a:rPr lang="en-GB" dirty="0">
                <a:solidFill>
                  <a:schemeClr val="accent6"/>
                </a:solidFill>
              </a:rPr>
              <a:t>;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style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" sz="1400" dirty="0"/>
              <a:t>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i</a:t>
            </a:r>
            <a:r>
              <a:rPr lang="en" sz="1400" dirty="0">
                <a:solidFill>
                  <a:schemeClr val="accent3"/>
                </a:solidFill>
              </a:rPr>
              <a:t>ndex.html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>
          <a:extLst>
            <a:ext uri="{FF2B5EF4-FFF2-40B4-BE49-F238E27FC236}">
              <a16:creationId xmlns:a16="http://schemas.microsoft.com/office/drawing/2014/main" id="{189C3521-7318-2B47-E8FD-62A097D8E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1">
            <a:extLst>
              <a:ext uri="{FF2B5EF4-FFF2-40B4-BE49-F238E27FC236}">
                <a16:creationId xmlns:a16="http://schemas.microsoft.com/office/drawing/2014/main" id="{86AC0BCF-B5FC-77D4-A96F-C9CD5E54992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MA Web Design and Content Planning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>
            <a:extLst>
              <a:ext uri="{FF2B5EF4-FFF2-40B4-BE49-F238E27FC236}">
                <a16:creationId xmlns:a16="http://schemas.microsoft.com/office/drawing/2014/main" id="{5ECF0123-E37A-4567-D0E1-5E2A8B6AAAD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</a:t>
            </a:r>
            <a:r>
              <a:rPr lang="en" sz="1400" dirty="0">
                <a:solidFill>
                  <a:schemeClr val="accent3"/>
                </a:solidFill>
              </a:rPr>
              <a:t>tyle.css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>
            <a:extLst>
              <a:ext uri="{FF2B5EF4-FFF2-40B4-BE49-F238E27FC236}">
                <a16:creationId xmlns:a16="http://schemas.microsoft.com/office/drawing/2014/main" id="{F41EC8C1-28C4-8D23-5537-3B10DBE396D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index.html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555" name="Google Shape;555;p31">
            <a:extLst>
              <a:ext uri="{FF2B5EF4-FFF2-40B4-BE49-F238E27FC236}">
                <a16:creationId xmlns:a16="http://schemas.microsoft.com/office/drawing/2014/main" id="{E6647202-8F61-E94B-D79C-C2AC9A7DBE65}"/>
              </a:ext>
            </a:extLst>
          </p:cNvPr>
          <p:cNvCxnSpPr/>
          <p:nvPr/>
        </p:nvCxnSpPr>
        <p:spPr>
          <a:xfrm>
            <a:off x="1396299" y="1215728"/>
            <a:ext cx="0" cy="2448824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2A7330-8AAE-19A3-1E3A-286D21ACC065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30C5282-5B5F-E7E2-2A8C-76C2767C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249" y="621240"/>
            <a:ext cx="5137497" cy="530700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Standard HTML, CSS &amp; 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181BF-E2CF-3BFB-0B79-F263D104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299" y="1159166"/>
            <a:ext cx="4596391" cy="20321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C17AD4-6C94-CDED-9D08-5D1054F82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413" y="2966613"/>
            <a:ext cx="6087325" cy="1362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3C6F9B-2B4B-ABB7-EAA8-8C8FDFFCC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590" y="1263554"/>
            <a:ext cx="4056519" cy="12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3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>
          <a:extLst>
            <a:ext uri="{FF2B5EF4-FFF2-40B4-BE49-F238E27FC236}">
              <a16:creationId xmlns:a16="http://schemas.microsoft.com/office/drawing/2014/main" id="{1A2910E3-A195-7760-B513-7FBACD725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1">
            <a:extLst>
              <a:ext uri="{FF2B5EF4-FFF2-40B4-BE49-F238E27FC236}">
                <a16:creationId xmlns:a16="http://schemas.microsoft.com/office/drawing/2014/main" id="{9B0FFCE4-778C-A750-AC09-08E43B0468A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MA Web Design and Content Planning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>
            <a:extLst>
              <a:ext uri="{FF2B5EF4-FFF2-40B4-BE49-F238E27FC236}">
                <a16:creationId xmlns:a16="http://schemas.microsoft.com/office/drawing/2014/main" id="{A7C9014A-B077-7EFE-7AA7-B8AFCAFBD72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</a:t>
            </a:r>
            <a:r>
              <a:rPr lang="en" sz="1400" dirty="0">
                <a:solidFill>
                  <a:schemeClr val="accent3"/>
                </a:solidFill>
              </a:rPr>
              <a:t>tyle.css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>
            <a:extLst>
              <a:ext uri="{FF2B5EF4-FFF2-40B4-BE49-F238E27FC236}">
                <a16:creationId xmlns:a16="http://schemas.microsoft.com/office/drawing/2014/main" id="{EF1212DC-74A7-9048-C7FB-9EF44CEA227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index.html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555" name="Google Shape;555;p31">
            <a:extLst>
              <a:ext uri="{FF2B5EF4-FFF2-40B4-BE49-F238E27FC236}">
                <a16:creationId xmlns:a16="http://schemas.microsoft.com/office/drawing/2014/main" id="{206950CD-C3D9-00FF-EEE2-44427CD4D9A9}"/>
              </a:ext>
            </a:extLst>
          </p:cNvPr>
          <p:cNvCxnSpPr/>
          <p:nvPr/>
        </p:nvCxnSpPr>
        <p:spPr>
          <a:xfrm>
            <a:off x="1396299" y="1215728"/>
            <a:ext cx="0" cy="2448824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D430211-3BCC-D352-6471-20A905C199C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44DC42-E039-5CA4-49D1-F692C0813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299" y="1340880"/>
            <a:ext cx="6980261" cy="246178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D8352F9-85A3-3C22-74D2-EDC5B17F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 Local Storage</a:t>
            </a:r>
          </a:p>
        </p:txBody>
      </p:sp>
    </p:spTree>
    <p:extLst>
      <p:ext uri="{BB962C8B-B14F-4D97-AF65-F5344CB8AC3E}">
        <p14:creationId xmlns:p14="http://schemas.microsoft.com/office/powerpoint/2010/main" val="141375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815FDB72-9997-51B2-66D7-DD4247E53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1C7C0A1D-CAA6-3344-FFF4-B3C084DAC4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03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A2D45C5C-5CDD-FD25-F07D-36DFBC5B196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bg2"/>
                </a:solidFill>
              </a:rPr>
              <a:t>Key Features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15ED29F4-64D5-154F-EB63-C7276F3BDFB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get into it.</a:t>
            </a:r>
            <a:endParaRPr dirty="0"/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08DB3B77-F8C4-2ABC-887F-3C9C3F0107A2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5750350E-D12E-0F8C-F09D-6E6CA1DC47BB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43A71BCC-19A6-1D77-4444-8A66E0ED82D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MA Web Design and Content Planning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6552FA3A-1211-293B-2A97-B551EE3A6C7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3"/>
                </a:solidFill>
              </a:rPr>
              <a:t>s</a:t>
            </a:r>
            <a:r>
              <a:rPr lang="en" sz="1400" dirty="0">
                <a:solidFill>
                  <a:schemeClr val="accent3"/>
                </a:solidFill>
              </a:rPr>
              <a:t>tyle.css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432E5106-B500-F3E5-5DFB-3CA9699E79E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3"/>
                </a:solidFill>
              </a:rPr>
              <a:t>i</a:t>
            </a:r>
            <a:r>
              <a:rPr lang="en" dirty="0">
                <a:solidFill>
                  <a:schemeClr val="accent3"/>
                </a:solidFill>
              </a:rPr>
              <a:t>ndex.html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68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Our Manifest;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find out!</a:t>
            </a:r>
            <a:endParaRPr dirty="0"/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2"/>
          </p:nvPr>
        </p:nvSpPr>
        <p:spPr>
          <a:xfrm>
            <a:off x="3051249" y="2638350"/>
            <a:ext cx="5872033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helps outline data the clients’ machine will need to help set up the app’s installation properly.</a:t>
            </a:r>
            <a:endParaRPr dirty="0"/>
          </a:p>
        </p:txBody>
      </p:sp>
      <p:sp>
        <p:nvSpPr>
          <p:cNvPr id="663" name="Google Shape;663;p3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do we need it?</a:t>
            </a:r>
            <a:endParaRPr dirty="0"/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file that outlines the metadata and behaviours of our app.</a:t>
            </a:r>
            <a:endParaRPr dirty="0"/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Manifest?</a:t>
            </a:r>
            <a:endParaRPr dirty="0"/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does it contain?</a:t>
            </a:r>
            <a:endParaRPr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68" name="Google Shape;668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9" name="Google Shape;669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0" name="Google Shape;670;p35"/>
          <p:cNvGrpSpPr/>
          <p:nvPr/>
        </p:nvGrpSpPr>
        <p:grpSpPr>
          <a:xfrm>
            <a:off x="1877950" y="1628855"/>
            <a:ext cx="365774" cy="320040"/>
            <a:chOff x="5618463" y="1291725"/>
            <a:chExt cx="515175" cy="452225"/>
          </a:xfrm>
        </p:grpSpPr>
        <p:sp>
          <p:nvSpPr>
            <p:cNvPr id="671" name="Google Shape;671;p35"/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5"/>
          <p:cNvGrpSpPr/>
          <p:nvPr/>
        </p:nvGrpSpPr>
        <p:grpSpPr>
          <a:xfrm>
            <a:off x="2304461" y="2622860"/>
            <a:ext cx="365778" cy="297855"/>
            <a:chOff x="5899913" y="4248925"/>
            <a:chExt cx="639025" cy="524300"/>
          </a:xfrm>
        </p:grpSpPr>
        <p:sp>
          <p:nvSpPr>
            <p:cNvPr id="682" name="Google Shape;682;p35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5"/>
          <p:cNvGrpSpPr/>
          <p:nvPr/>
        </p:nvGrpSpPr>
        <p:grpSpPr>
          <a:xfrm>
            <a:off x="2731004" y="3571824"/>
            <a:ext cx="365767" cy="365751"/>
            <a:chOff x="4596788" y="1356600"/>
            <a:chExt cx="315725" cy="315575"/>
          </a:xfrm>
        </p:grpSpPr>
        <p:sp>
          <p:nvSpPr>
            <p:cNvPr id="692" name="Google Shape;692;p35"/>
            <p:cNvSpPr/>
            <p:nvPr/>
          </p:nvSpPr>
          <p:spPr>
            <a:xfrm>
              <a:off x="4602463" y="1362800"/>
              <a:ext cx="303425" cy="185100"/>
            </a:xfrm>
            <a:custGeom>
              <a:avLst/>
              <a:gdLst/>
              <a:ahLst/>
              <a:cxnLst/>
              <a:rect l="l" t="t" r="r" b="b"/>
              <a:pathLst>
                <a:path w="12137" h="7404" extrusionOk="0">
                  <a:moveTo>
                    <a:pt x="6576" y="1"/>
                  </a:moveTo>
                  <a:cubicBezTo>
                    <a:pt x="5120" y="1"/>
                    <a:pt x="3665" y="854"/>
                    <a:pt x="3167" y="2549"/>
                  </a:cubicBezTo>
                  <a:cubicBezTo>
                    <a:pt x="2959" y="2492"/>
                    <a:pt x="2750" y="2473"/>
                    <a:pt x="2542" y="2473"/>
                  </a:cubicBezTo>
                  <a:cubicBezTo>
                    <a:pt x="2530" y="2473"/>
                    <a:pt x="2518" y="2473"/>
                    <a:pt x="2507" y="2473"/>
                  </a:cubicBezTo>
                  <a:cubicBezTo>
                    <a:pt x="1157" y="2473"/>
                    <a:pt x="38" y="3566"/>
                    <a:pt x="1" y="4938"/>
                  </a:cubicBezTo>
                  <a:cubicBezTo>
                    <a:pt x="39" y="6303"/>
                    <a:pt x="1157" y="7403"/>
                    <a:pt x="2542" y="7403"/>
                  </a:cubicBezTo>
                  <a:lnTo>
                    <a:pt x="9595" y="7403"/>
                  </a:lnTo>
                  <a:cubicBezTo>
                    <a:pt x="10980" y="7403"/>
                    <a:pt x="12098" y="6303"/>
                    <a:pt x="12136" y="4938"/>
                  </a:cubicBezTo>
                  <a:cubicBezTo>
                    <a:pt x="12117" y="3687"/>
                    <a:pt x="11188" y="2663"/>
                    <a:pt x="9956" y="2492"/>
                  </a:cubicBezTo>
                  <a:lnTo>
                    <a:pt x="9956" y="2473"/>
                  </a:lnTo>
                  <a:cubicBezTo>
                    <a:pt x="9430" y="821"/>
                    <a:pt x="8003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705338" y="1498575"/>
              <a:ext cx="98625" cy="167825"/>
            </a:xfrm>
            <a:custGeom>
              <a:avLst/>
              <a:gdLst/>
              <a:ahLst/>
              <a:cxnLst/>
              <a:rect l="l" t="t" r="r" b="b"/>
              <a:pathLst>
                <a:path w="3945" h="6713" extrusionOk="0">
                  <a:moveTo>
                    <a:pt x="1233" y="0"/>
                  </a:moveTo>
                  <a:lnTo>
                    <a:pt x="1233" y="3736"/>
                  </a:lnTo>
                  <a:lnTo>
                    <a:pt x="0" y="3736"/>
                  </a:lnTo>
                  <a:lnTo>
                    <a:pt x="1972" y="6713"/>
                  </a:lnTo>
                  <a:lnTo>
                    <a:pt x="3944" y="3736"/>
                  </a:lnTo>
                  <a:lnTo>
                    <a:pt x="2712" y="373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775013" y="1455575"/>
              <a:ext cx="13775" cy="12200"/>
            </a:xfrm>
            <a:custGeom>
              <a:avLst/>
              <a:gdLst/>
              <a:ahLst/>
              <a:cxnLst/>
              <a:rect l="l" t="t" r="r" b="b"/>
              <a:pathLst>
                <a:path w="551" h="488" extrusionOk="0">
                  <a:moveTo>
                    <a:pt x="236" y="1"/>
                  </a:moveTo>
                  <a:cubicBezTo>
                    <a:pt x="115" y="1"/>
                    <a:pt x="1" y="99"/>
                    <a:pt x="1" y="241"/>
                  </a:cubicBezTo>
                  <a:cubicBezTo>
                    <a:pt x="1" y="374"/>
                    <a:pt x="115" y="488"/>
                    <a:pt x="247" y="488"/>
                  </a:cubicBezTo>
                  <a:cubicBezTo>
                    <a:pt x="456" y="488"/>
                    <a:pt x="551" y="222"/>
                    <a:pt x="399" y="71"/>
                  </a:cubicBezTo>
                  <a:cubicBezTo>
                    <a:pt x="351" y="22"/>
                    <a:pt x="29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596788" y="1356600"/>
              <a:ext cx="315725" cy="315575"/>
            </a:xfrm>
            <a:custGeom>
              <a:avLst/>
              <a:gdLst/>
              <a:ahLst/>
              <a:cxnLst/>
              <a:rect l="l" t="t" r="r" b="b"/>
              <a:pathLst>
                <a:path w="12629" h="12623" extrusionOk="0">
                  <a:moveTo>
                    <a:pt x="6804" y="501"/>
                  </a:moveTo>
                  <a:cubicBezTo>
                    <a:pt x="8025" y="501"/>
                    <a:pt x="9249" y="1152"/>
                    <a:pt x="9841" y="2475"/>
                  </a:cubicBezTo>
                  <a:cubicBezTo>
                    <a:pt x="9121" y="2475"/>
                    <a:pt x="8419" y="2759"/>
                    <a:pt x="7907" y="3271"/>
                  </a:cubicBezTo>
                  <a:cubicBezTo>
                    <a:pt x="7812" y="3366"/>
                    <a:pt x="7812" y="3518"/>
                    <a:pt x="7907" y="3612"/>
                  </a:cubicBezTo>
                  <a:cubicBezTo>
                    <a:pt x="7955" y="3660"/>
                    <a:pt x="8021" y="3683"/>
                    <a:pt x="8087" y="3683"/>
                  </a:cubicBezTo>
                  <a:cubicBezTo>
                    <a:pt x="8154" y="3683"/>
                    <a:pt x="8220" y="3660"/>
                    <a:pt x="8267" y="3612"/>
                  </a:cubicBezTo>
                  <a:cubicBezTo>
                    <a:pt x="8681" y="3199"/>
                    <a:pt x="9240" y="2959"/>
                    <a:pt x="9823" y="2959"/>
                  </a:cubicBezTo>
                  <a:cubicBezTo>
                    <a:pt x="9936" y="2959"/>
                    <a:pt x="10050" y="2968"/>
                    <a:pt x="10164" y="2987"/>
                  </a:cubicBezTo>
                  <a:cubicBezTo>
                    <a:pt x="11263" y="3119"/>
                    <a:pt x="12117" y="4048"/>
                    <a:pt x="12136" y="5186"/>
                  </a:cubicBezTo>
                  <a:cubicBezTo>
                    <a:pt x="12098" y="6419"/>
                    <a:pt x="11093" y="7405"/>
                    <a:pt x="9841" y="7405"/>
                  </a:cubicBezTo>
                  <a:lnTo>
                    <a:pt x="7281" y="7405"/>
                  </a:lnTo>
                  <a:lnTo>
                    <a:pt x="7281" y="5679"/>
                  </a:lnTo>
                  <a:cubicBezTo>
                    <a:pt x="7281" y="5546"/>
                    <a:pt x="7187" y="5433"/>
                    <a:pt x="7054" y="5433"/>
                  </a:cubicBezTo>
                  <a:lnTo>
                    <a:pt x="5575" y="5433"/>
                  </a:lnTo>
                  <a:cubicBezTo>
                    <a:pt x="5442" y="5433"/>
                    <a:pt x="5328" y="5546"/>
                    <a:pt x="5328" y="5679"/>
                  </a:cubicBezTo>
                  <a:lnTo>
                    <a:pt x="5328" y="7405"/>
                  </a:lnTo>
                  <a:lnTo>
                    <a:pt x="2788" y="7405"/>
                  </a:lnTo>
                  <a:cubicBezTo>
                    <a:pt x="1536" y="7405"/>
                    <a:pt x="512" y="6419"/>
                    <a:pt x="493" y="5186"/>
                  </a:cubicBezTo>
                  <a:cubicBezTo>
                    <a:pt x="512" y="3947"/>
                    <a:pt x="1517" y="2967"/>
                    <a:pt x="2752" y="2967"/>
                  </a:cubicBezTo>
                  <a:cubicBezTo>
                    <a:pt x="2764" y="2967"/>
                    <a:pt x="2776" y="2967"/>
                    <a:pt x="2788" y="2968"/>
                  </a:cubicBezTo>
                  <a:cubicBezTo>
                    <a:pt x="3375" y="2968"/>
                    <a:pt x="3925" y="3195"/>
                    <a:pt x="4342" y="3612"/>
                  </a:cubicBezTo>
                  <a:cubicBezTo>
                    <a:pt x="4395" y="3665"/>
                    <a:pt x="4455" y="3687"/>
                    <a:pt x="4514" y="3687"/>
                  </a:cubicBezTo>
                  <a:cubicBezTo>
                    <a:pt x="4706" y="3687"/>
                    <a:pt x="4877" y="3446"/>
                    <a:pt x="4703" y="3271"/>
                  </a:cubicBezTo>
                  <a:cubicBezTo>
                    <a:pt x="4418" y="2987"/>
                    <a:pt x="4077" y="2759"/>
                    <a:pt x="3698" y="2626"/>
                  </a:cubicBezTo>
                  <a:cubicBezTo>
                    <a:pt x="4242" y="1218"/>
                    <a:pt x="5521" y="501"/>
                    <a:pt x="6804" y="501"/>
                  </a:cubicBezTo>
                  <a:close/>
                  <a:moveTo>
                    <a:pt x="6788" y="5926"/>
                  </a:moveTo>
                  <a:lnTo>
                    <a:pt x="6788" y="9415"/>
                  </a:lnTo>
                  <a:cubicBezTo>
                    <a:pt x="6788" y="9547"/>
                    <a:pt x="6883" y="9661"/>
                    <a:pt x="7016" y="9661"/>
                  </a:cubicBezTo>
                  <a:lnTo>
                    <a:pt x="7812" y="9680"/>
                  </a:lnTo>
                  <a:lnTo>
                    <a:pt x="6295" y="11936"/>
                  </a:lnTo>
                  <a:lnTo>
                    <a:pt x="4798" y="9680"/>
                  </a:lnTo>
                  <a:lnTo>
                    <a:pt x="5556" y="9680"/>
                  </a:lnTo>
                  <a:cubicBezTo>
                    <a:pt x="5689" y="9680"/>
                    <a:pt x="5802" y="9566"/>
                    <a:pt x="5802" y="9434"/>
                  </a:cubicBezTo>
                  <a:lnTo>
                    <a:pt x="5802" y="5926"/>
                  </a:lnTo>
                  <a:close/>
                  <a:moveTo>
                    <a:pt x="6792" y="0"/>
                  </a:moveTo>
                  <a:cubicBezTo>
                    <a:pt x="5311" y="0"/>
                    <a:pt x="3829" y="830"/>
                    <a:pt x="3224" y="2494"/>
                  </a:cubicBezTo>
                  <a:cubicBezTo>
                    <a:pt x="3075" y="2470"/>
                    <a:pt x="2927" y="2458"/>
                    <a:pt x="2781" y="2458"/>
                  </a:cubicBezTo>
                  <a:cubicBezTo>
                    <a:pt x="1296" y="2458"/>
                    <a:pt x="35" y="3649"/>
                    <a:pt x="0" y="5186"/>
                  </a:cubicBezTo>
                  <a:cubicBezTo>
                    <a:pt x="19" y="6684"/>
                    <a:pt x="1271" y="7898"/>
                    <a:pt x="2788" y="7898"/>
                  </a:cubicBezTo>
                  <a:lnTo>
                    <a:pt x="5328" y="7898"/>
                  </a:lnTo>
                  <a:lnTo>
                    <a:pt x="5328" y="9168"/>
                  </a:lnTo>
                  <a:lnTo>
                    <a:pt x="4342" y="9168"/>
                  </a:lnTo>
                  <a:cubicBezTo>
                    <a:pt x="4335" y="9167"/>
                    <a:pt x="4327" y="9167"/>
                    <a:pt x="4320" y="9167"/>
                  </a:cubicBezTo>
                  <a:cubicBezTo>
                    <a:pt x="4125" y="9167"/>
                    <a:pt x="4006" y="9402"/>
                    <a:pt x="4134" y="9566"/>
                  </a:cubicBezTo>
                  <a:lnTo>
                    <a:pt x="6106" y="12524"/>
                  </a:lnTo>
                  <a:cubicBezTo>
                    <a:pt x="6139" y="12574"/>
                    <a:pt x="6200" y="12623"/>
                    <a:pt x="6277" y="12623"/>
                  </a:cubicBezTo>
                  <a:cubicBezTo>
                    <a:pt x="6289" y="12623"/>
                    <a:pt x="6302" y="12622"/>
                    <a:pt x="6314" y="12619"/>
                  </a:cubicBezTo>
                  <a:cubicBezTo>
                    <a:pt x="6325" y="12622"/>
                    <a:pt x="6335" y="12623"/>
                    <a:pt x="6345" y="12623"/>
                  </a:cubicBezTo>
                  <a:cubicBezTo>
                    <a:pt x="6410" y="12623"/>
                    <a:pt x="6471" y="12574"/>
                    <a:pt x="6504" y="12524"/>
                  </a:cubicBezTo>
                  <a:lnTo>
                    <a:pt x="8476" y="9566"/>
                  </a:lnTo>
                  <a:cubicBezTo>
                    <a:pt x="8533" y="9490"/>
                    <a:pt x="8533" y="9377"/>
                    <a:pt x="8495" y="9301"/>
                  </a:cubicBezTo>
                  <a:cubicBezTo>
                    <a:pt x="8457" y="9225"/>
                    <a:pt x="8362" y="9168"/>
                    <a:pt x="8286" y="9168"/>
                  </a:cubicBezTo>
                  <a:lnTo>
                    <a:pt x="7281" y="9168"/>
                  </a:lnTo>
                  <a:lnTo>
                    <a:pt x="7281" y="7898"/>
                  </a:lnTo>
                  <a:lnTo>
                    <a:pt x="9841" y="7898"/>
                  </a:lnTo>
                  <a:cubicBezTo>
                    <a:pt x="11339" y="7898"/>
                    <a:pt x="12591" y="6684"/>
                    <a:pt x="12629" y="5186"/>
                  </a:cubicBezTo>
                  <a:cubicBezTo>
                    <a:pt x="12591" y="3878"/>
                    <a:pt x="11662" y="2778"/>
                    <a:pt x="10372" y="2513"/>
                  </a:cubicBezTo>
                  <a:cubicBezTo>
                    <a:pt x="9773" y="839"/>
                    <a:pt x="8283" y="0"/>
                    <a:pt x="6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5"/>
          <p:cNvGrpSpPr/>
          <p:nvPr/>
        </p:nvGrpSpPr>
        <p:grpSpPr>
          <a:xfrm>
            <a:off x="1771675" y="1545125"/>
            <a:ext cx="578325" cy="487500"/>
            <a:chOff x="4764875" y="1706700"/>
            <a:chExt cx="578325" cy="487500"/>
          </a:xfrm>
        </p:grpSpPr>
        <p:sp>
          <p:nvSpPr>
            <p:cNvPr id="697" name="Google Shape;697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5"/>
          <p:cNvGrpSpPr/>
          <p:nvPr/>
        </p:nvGrpSpPr>
        <p:grpSpPr>
          <a:xfrm>
            <a:off x="2198188" y="2528038"/>
            <a:ext cx="578325" cy="487500"/>
            <a:chOff x="4764875" y="1706700"/>
            <a:chExt cx="578325" cy="487500"/>
          </a:xfrm>
        </p:grpSpPr>
        <p:sp>
          <p:nvSpPr>
            <p:cNvPr id="700" name="Google Shape;700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5"/>
          <p:cNvGrpSpPr/>
          <p:nvPr/>
        </p:nvGrpSpPr>
        <p:grpSpPr>
          <a:xfrm>
            <a:off x="2624725" y="3510950"/>
            <a:ext cx="578325" cy="487500"/>
            <a:chOff x="4764875" y="1706700"/>
            <a:chExt cx="578325" cy="487500"/>
          </a:xfrm>
        </p:grpSpPr>
        <p:sp>
          <p:nvSpPr>
            <p:cNvPr id="703" name="Google Shape;703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35"/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MA Web Design and Content Planning</a:t>
            </a:r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</a:t>
            </a:r>
            <a:r>
              <a:rPr lang="en" sz="1400" dirty="0">
                <a:solidFill>
                  <a:schemeClr val="accent3"/>
                </a:solidFill>
              </a:rPr>
              <a:t>.js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</a:t>
            </a:r>
            <a:r>
              <a:rPr lang="en" dirty="0"/>
              <a:t>anifest.json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459;p27">
            <a:extLst>
              <a:ext uri="{FF2B5EF4-FFF2-40B4-BE49-F238E27FC236}">
                <a16:creationId xmlns:a16="http://schemas.microsoft.com/office/drawing/2014/main" id="{455DF003-A779-2889-4597-E1A6A666F040}"/>
              </a:ext>
            </a:extLst>
          </p:cNvPr>
          <p:cNvSpPr txBox="1">
            <a:spLocks/>
          </p:cNvSpPr>
          <p:nvPr/>
        </p:nvSpPr>
        <p:spPr>
          <a:xfrm>
            <a:off x="4763911" y="4642975"/>
            <a:ext cx="4380089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GB" dirty="0">
                <a:solidFill>
                  <a:schemeClr val="accent2"/>
                </a:solidFill>
              </a:rPr>
              <a:t>/* MDN Web Docs – Manifest &amp; </a:t>
            </a:r>
            <a:r>
              <a:rPr lang="en-GB" dirty="0" err="1">
                <a:solidFill>
                  <a:schemeClr val="accent2"/>
                </a:solidFill>
              </a:rPr>
              <a:t>Learn.Microsoft</a:t>
            </a:r>
            <a:r>
              <a:rPr lang="en-GB" dirty="0">
                <a:solidFill>
                  <a:schemeClr val="accent2"/>
                </a:solidFill>
              </a:rPr>
              <a:t> - PWA*/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>
          <a:extLst>
            <a:ext uri="{FF2B5EF4-FFF2-40B4-BE49-F238E27FC236}">
              <a16:creationId xmlns:a16="http://schemas.microsoft.com/office/drawing/2014/main" id="{1EAF00D2-B05B-258C-1A7F-E5E874A97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">
            <a:extLst>
              <a:ext uri="{FF2B5EF4-FFF2-40B4-BE49-F238E27FC236}">
                <a16:creationId xmlns:a16="http://schemas.microsoft.com/office/drawing/2014/main" id="{95C40257-1DBF-EA60-7619-E9A69E602F3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66577" y="1261974"/>
            <a:ext cx="5137500" cy="30682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"name"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"Reminder Time"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short_name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 app that helps you with creating reminders."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start_url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theme_color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"#ecb0b0"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background_color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"display"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"standalone"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"icons"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heart.svg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"sizes"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"512x512"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</a:t>
            </a:r>
          </a:p>
        </p:txBody>
      </p:sp>
      <p:sp>
        <p:nvSpPr>
          <p:cNvPr id="514" name="Google Shape;514;p31">
            <a:extLst>
              <a:ext uri="{FF2B5EF4-FFF2-40B4-BE49-F238E27FC236}">
                <a16:creationId xmlns:a16="http://schemas.microsoft.com/office/drawing/2014/main" id="{0B3CF83F-C4BE-E878-3899-F2EB68C3704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069677" y="731273"/>
            <a:ext cx="62344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Our Manifest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42" name="Google Shape;542;p31">
            <a:extLst>
              <a:ext uri="{FF2B5EF4-FFF2-40B4-BE49-F238E27FC236}">
                <a16:creationId xmlns:a16="http://schemas.microsoft.com/office/drawing/2014/main" id="{BCB1A5E7-C409-C384-74C5-0677CAAFA23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MA Web Design and Content Planning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>
            <a:extLst>
              <a:ext uri="{FF2B5EF4-FFF2-40B4-BE49-F238E27FC236}">
                <a16:creationId xmlns:a16="http://schemas.microsoft.com/office/drawing/2014/main" id="{9B83E91C-99CC-86C3-477D-E49503DDD4E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</a:t>
            </a:r>
            <a:r>
              <a:rPr lang="en" dirty="0"/>
              <a:t>tyle.css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>
            <a:extLst>
              <a:ext uri="{FF2B5EF4-FFF2-40B4-BE49-F238E27FC236}">
                <a16:creationId xmlns:a16="http://schemas.microsoft.com/office/drawing/2014/main" id="{A1AC95DF-4B7F-58DB-4AED-8130C121DDA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51" name="Google Shape;551;p31">
            <a:extLst>
              <a:ext uri="{FF2B5EF4-FFF2-40B4-BE49-F238E27FC236}">
                <a16:creationId xmlns:a16="http://schemas.microsoft.com/office/drawing/2014/main" id="{58FF17BA-3117-1EFA-D5DB-69C6E1F6897E}"/>
              </a:ext>
            </a:extLst>
          </p:cNvPr>
          <p:cNvGrpSpPr/>
          <p:nvPr/>
        </p:nvGrpSpPr>
        <p:grpSpPr>
          <a:xfrm>
            <a:off x="1011252" y="1321810"/>
            <a:ext cx="506100" cy="4889803"/>
            <a:chOff x="1084825" y="3203163"/>
            <a:chExt cx="506100" cy="1366863"/>
          </a:xfrm>
        </p:grpSpPr>
        <p:cxnSp>
          <p:nvCxnSpPr>
            <p:cNvPr id="552" name="Google Shape;552;p31">
              <a:extLst>
                <a:ext uri="{FF2B5EF4-FFF2-40B4-BE49-F238E27FC236}">
                  <a16:creationId xmlns:a16="http://schemas.microsoft.com/office/drawing/2014/main" id="{32E21606-753C-F5DD-7032-793C67CC8B35}"/>
                </a:ext>
              </a:extLst>
            </p:cNvPr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>
              <a:extLst>
                <a:ext uri="{FF2B5EF4-FFF2-40B4-BE49-F238E27FC236}">
                  <a16:creationId xmlns:a16="http://schemas.microsoft.com/office/drawing/2014/main" id="{7CB6F5D0-D5CA-C2F5-210E-7DEF4019C1B8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B5B3270A-1156-8026-C185-A6F289BF6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5614" y="3223047"/>
            <a:ext cx="968463" cy="968463"/>
          </a:xfrm>
          <a:prstGeom prst="rect">
            <a:avLst/>
          </a:prstGeom>
        </p:spPr>
      </p:pic>
      <p:sp>
        <p:nvSpPr>
          <p:cNvPr id="4" name="Google Shape;3527;p57">
            <a:extLst>
              <a:ext uri="{FF2B5EF4-FFF2-40B4-BE49-F238E27FC236}">
                <a16:creationId xmlns:a16="http://schemas.microsoft.com/office/drawing/2014/main" id="{71684220-EEBD-F5CF-9E06-65FF53848BB1}"/>
              </a:ext>
            </a:extLst>
          </p:cNvPr>
          <p:cNvSpPr/>
          <p:nvPr/>
        </p:nvSpPr>
        <p:spPr>
          <a:xfrm>
            <a:off x="5302933" y="3433863"/>
            <a:ext cx="968462" cy="357299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59;p27">
            <a:extLst>
              <a:ext uri="{FF2B5EF4-FFF2-40B4-BE49-F238E27FC236}">
                <a16:creationId xmlns:a16="http://schemas.microsoft.com/office/drawing/2014/main" id="{6499F1EF-3B1E-EEB0-BE5E-2A71FC99D0E6}"/>
              </a:ext>
            </a:extLst>
          </p:cNvPr>
          <p:cNvSpPr txBox="1">
            <a:spLocks/>
          </p:cNvSpPr>
          <p:nvPr/>
        </p:nvSpPr>
        <p:spPr>
          <a:xfrm>
            <a:off x="4566025" y="4642975"/>
            <a:ext cx="45720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GB" dirty="0">
                <a:solidFill>
                  <a:schemeClr val="accent2"/>
                </a:solidFill>
              </a:rPr>
              <a:t>/* Chrome Developers – Manifest Overview &amp; MDN Web Docs – PWA Overview*/</a:t>
            </a:r>
          </a:p>
        </p:txBody>
      </p:sp>
    </p:spTree>
    <p:extLst>
      <p:ext uri="{BB962C8B-B14F-4D97-AF65-F5344CB8AC3E}">
        <p14:creationId xmlns:p14="http://schemas.microsoft.com/office/powerpoint/2010/main" val="53101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>
          <a:extLst>
            <a:ext uri="{FF2B5EF4-FFF2-40B4-BE49-F238E27FC236}">
              <a16:creationId xmlns:a16="http://schemas.microsoft.com/office/drawing/2014/main" id="{9BF0FB80-8A31-2226-BBC4-64BF3867C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>
            <a:extLst>
              <a:ext uri="{FF2B5EF4-FFF2-40B4-BE49-F238E27FC236}">
                <a16:creationId xmlns:a16="http://schemas.microsoft.com/office/drawing/2014/main" id="{E5BC5D3C-6BB0-FAD9-B719-5BBCED3B3D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Our Service Workers;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62" name="Google Shape;662;p35">
            <a:extLst>
              <a:ext uri="{FF2B5EF4-FFF2-40B4-BE49-F238E27FC236}">
                <a16:creationId xmlns:a16="http://schemas.microsoft.com/office/drawing/2014/main" id="{0DC857A6-E23E-19C9-34D3-76646469E59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051250" y="2672662"/>
            <a:ext cx="5872033" cy="16753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They help the app run off cached assets (an ‘offline first’ approach) before resorting to the network to gain new information.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‘A service worker functions like a proxy server, allowing you to modify requests and responses replacing them with items from its own cache.’</a:t>
            </a:r>
            <a:endParaRPr dirty="0"/>
          </a:p>
        </p:txBody>
      </p:sp>
      <p:sp>
        <p:nvSpPr>
          <p:cNvPr id="663" name="Google Shape;663;p35">
            <a:extLst>
              <a:ext uri="{FF2B5EF4-FFF2-40B4-BE49-F238E27FC236}">
                <a16:creationId xmlns:a16="http://schemas.microsoft.com/office/drawing/2014/main" id="{B9F84706-B00D-1E38-91BA-F307365E272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does it do?</a:t>
            </a:r>
            <a:endParaRPr dirty="0"/>
          </a:p>
        </p:txBody>
      </p:sp>
      <p:sp>
        <p:nvSpPr>
          <p:cNvPr id="664" name="Google Shape;664;p35">
            <a:extLst>
              <a:ext uri="{FF2B5EF4-FFF2-40B4-BE49-F238E27FC236}">
                <a16:creationId xmlns:a16="http://schemas.microsoft.com/office/drawing/2014/main" id="{6FB4492A-9E26-1EDD-3574-00C9FF1F2001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file that helps the app provide the minimal support for offline useage. </a:t>
            </a:r>
            <a:endParaRPr dirty="0"/>
          </a:p>
        </p:txBody>
      </p:sp>
      <p:sp>
        <p:nvSpPr>
          <p:cNvPr id="665" name="Google Shape;665;p35">
            <a:extLst>
              <a:ext uri="{FF2B5EF4-FFF2-40B4-BE49-F238E27FC236}">
                <a16:creationId xmlns:a16="http://schemas.microsoft.com/office/drawing/2014/main" id="{F19B77AC-614A-28F0-FBB4-E7AADB5FD1D5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Service Workers?</a:t>
            </a:r>
            <a:endParaRPr dirty="0"/>
          </a:p>
        </p:txBody>
      </p:sp>
      <p:grpSp>
        <p:nvGrpSpPr>
          <p:cNvPr id="667" name="Google Shape;667;p35">
            <a:extLst>
              <a:ext uri="{FF2B5EF4-FFF2-40B4-BE49-F238E27FC236}">
                <a16:creationId xmlns:a16="http://schemas.microsoft.com/office/drawing/2014/main" id="{A38778BC-2E18-7386-5DCA-36789997F8F1}"/>
              </a:ext>
            </a:extLst>
          </p:cNvPr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68" name="Google Shape;668;p35">
              <a:extLst>
                <a:ext uri="{FF2B5EF4-FFF2-40B4-BE49-F238E27FC236}">
                  <a16:creationId xmlns:a16="http://schemas.microsoft.com/office/drawing/2014/main" id="{3350B308-8753-23B4-77B4-FEDDF2FEC6E2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9" name="Google Shape;669;p35">
              <a:extLst>
                <a:ext uri="{FF2B5EF4-FFF2-40B4-BE49-F238E27FC236}">
                  <a16:creationId xmlns:a16="http://schemas.microsoft.com/office/drawing/2014/main" id="{56DC93F6-7C4D-E9EA-131E-CC904EB2AECB}"/>
                </a:ext>
              </a:extLst>
            </p:cNvPr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0" name="Google Shape;670;p35">
            <a:extLst>
              <a:ext uri="{FF2B5EF4-FFF2-40B4-BE49-F238E27FC236}">
                <a16:creationId xmlns:a16="http://schemas.microsoft.com/office/drawing/2014/main" id="{0E1F125C-2E30-483E-3444-D9CC3896A75C}"/>
              </a:ext>
            </a:extLst>
          </p:cNvPr>
          <p:cNvGrpSpPr/>
          <p:nvPr/>
        </p:nvGrpSpPr>
        <p:grpSpPr>
          <a:xfrm>
            <a:off x="1877950" y="1628855"/>
            <a:ext cx="365774" cy="320040"/>
            <a:chOff x="5618463" y="1291725"/>
            <a:chExt cx="515175" cy="452225"/>
          </a:xfrm>
        </p:grpSpPr>
        <p:sp>
          <p:nvSpPr>
            <p:cNvPr id="671" name="Google Shape;671;p35">
              <a:extLst>
                <a:ext uri="{FF2B5EF4-FFF2-40B4-BE49-F238E27FC236}">
                  <a16:creationId xmlns:a16="http://schemas.microsoft.com/office/drawing/2014/main" id="{3D64B084-309C-DBD1-ADF9-A72CE19707DB}"/>
                </a:ext>
              </a:extLst>
            </p:cNvPr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>
              <a:extLst>
                <a:ext uri="{FF2B5EF4-FFF2-40B4-BE49-F238E27FC236}">
                  <a16:creationId xmlns:a16="http://schemas.microsoft.com/office/drawing/2014/main" id="{801BD652-0A7D-0BC4-2F3A-3894AE00245D}"/>
                </a:ext>
              </a:extLst>
            </p:cNvPr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>
              <a:extLst>
                <a:ext uri="{FF2B5EF4-FFF2-40B4-BE49-F238E27FC236}">
                  <a16:creationId xmlns:a16="http://schemas.microsoft.com/office/drawing/2014/main" id="{ACD6FC3F-42A4-A8B3-1FB4-185A4777E7BB}"/>
                </a:ext>
              </a:extLst>
            </p:cNvPr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>
              <a:extLst>
                <a:ext uri="{FF2B5EF4-FFF2-40B4-BE49-F238E27FC236}">
                  <a16:creationId xmlns:a16="http://schemas.microsoft.com/office/drawing/2014/main" id="{FAE2EB10-5A9D-E94C-F576-D7E4FB7BB57B}"/>
                </a:ext>
              </a:extLst>
            </p:cNvPr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>
              <a:extLst>
                <a:ext uri="{FF2B5EF4-FFF2-40B4-BE49-F238E27FC236}">
                  <a16:creationId xmlns:a16="http://schemas.microsoft.com/office/drawing/2014/main" id="{B7215159-06D7-96C8-86FF-33DADAD99789}"/>
                </a:ext>
              </a:extLst>
            </p:cNvPr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>
              <a:extLst>
                <a:ext uri="{FF2B5EF4-FFF2-40B4-BE49-F238E27FC236}">
                  <a16:creationId xmlns:a16="http://schemas.microsoft.com/office/drawing/2014/main" id="{663299B5-A4B5-02A8-88BD-4A7B6CF78B48}"/>
                </a:ext>
              </a:extLst>
            </p:cNvPr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>
              <a:extLst>
                <a:ext uri="{FF2B5EF4-FFF2-40B4-BE49-F238E27FC236}">
                  <a16:creationId xmlns:a16="http://schemas.microsoft.com/office/drawing/2014/main" id="{81243860-586B-FF80-5645-62C5DB15C561}"/>
                </a:ext>
              </a:extLst>
            </p:cNvPr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>
              <a:extLst>
                <a:ext uri="{FF2B5EF4-FFF2-40B4-BE49-F238E27FC236}">
                  <a16:creationId xmlns:a16="http://schemas.microsoft.com/office/drawing/2014/main" id="{10FCAFD7-28F1-290E-5BD7-DB661722C45F}"/>
                </a:ext>
              </a:extLst>
            </p:cNvPr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>
              <a:extLst>
                <a:ext uri="{FF2B5EF4-FFF2-40B4-BE49-F238E27FC236}">
                  <a16:creationId xmlns:a16="http://schemas.microsoft.com/office/drawing/2014/main" id="{25969CE0-8CBA-E74F-6FE8-960ADC33C038}"/>
                </a:ext>
              </a:extLst>
            </p:cNvPr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>
              <a:extLst>
                <a:ext uri="{FF2B5EF4-FFF2-40B4-BE49-F238E27FC236}">
                  <a16:creationId xmlns:a16="http://schemas.microsoft.com/office/drawing/2014/main" id="{ED3CF8BF-FD0D-EF08-D7F2-401D612D4A27}"/>
                </a:ext>
              </a:extLst>
            </p:cNvPr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5">
            <a:extLst>
              <a:ext uri="{FF2B5EF4-FFF2-40B4-BE49-F238E27FC236}">
                <a16:creationId xmlns:a16="http://schemas.microsoft.com/office/drawing/2014/main" id="{4FC58511-32FA-8884-C349-161BEF3866E3}"/>
              </a:ext>
            </a:extLst>
          </p:cNvPr>
          <p:cNvGrpSpPr/>
          <p:nvPr/>
        </p:nvGrpSpPr>
        <p:grpSpPr>
          <a:xfrm>
            <a:off x="2304461" y="2622860"/>
            <a:ext cx="365778" cy="297855"/>
            <a:chOff x="5899913" y="4248925"/>
            <a:chExt cx="639025" cy="524300"/>
          </a:xfrm>
        </p:grpSpPr>
        <p:sp>
          <p:nvSpPr>
            <p:cNvPr id="682" name="Google Shape;682;p35">
              <a:extLst>
                <a:ext uri="{FF2B5EF4-FFF2-40B4-BE49-F238E27FC236}">
                  <a16:creationId xmlns:a16="http://schemas.microsoft.com/office/drawing/2014/main" id="{321DD9EA-0F59-8C80-E1CB-EA89237673F5}"/>
                </a:ext>
              </a:extLst>
            </p:cNvPr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>
              <a:extLst>
                <a:ext uri="{FF2B5EF4-FFF2-40B4-BE49-F238E27FC236}">
                  <a16:creationId xmlns:a16="http://schemas.microsoft.com/office/drawing/2014/main" id="{23081341-6762-35B3-0FD8-DDEC1B8AC782}"/>
                </a:ext>
              </a:extLst>
            </p:cNvPr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>
              <a:extLst>
                <a:ext uri="{FF2B5EF4-FFF2-40B4-BE49-F238E27FC236}">
                  <a16:creationId xmlns:a16="http://schemas.microsoft.com/office/drawing/2014/main" id="{B9BBE152-343B-94DA-D427-AA93E92D29EE}"/>
                </a:ext>
              </a:extLst>
            </p:cNvPr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>
              <a:extLst>
                <a:ext uri="{FF2B5EF4-FFF2-40B4-BE49-F238E27FC236}">
                  <a16:creationId xmlns:a16="http://schemas.microsoft.com/office/drawing/2014/main" id="{075CF9C3-51C7-5EA8-6659-4A697038D42A}"/>
                </a:ext>
              </a:extLst>
            </p:cNvPr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>
              <a:extLst>
                <a:ext uri="{FF2B5EF4-FFF2-40B4-BE49-F238E27FC236}">
                  <a16:creationId xmlns:a16="http://schemas.microsoft.com/office/drawing/2014/main" id="{6A266B58-005D-6F95-9769-8EC4FF8EEB2A}"/>
                </a:ext>
              </a:extLst>
            </p:cNvPr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>
              <a:extLst>
                <a:ext uri="{FF2B5EF4-FFF2-40B4-BE49-F238E27FC236}">
                  <a16:creationId xmlns:a16="http://schemas.microsoft.com/office/drawing/2014/main" id="{6B636241-1A9D-64F8-3742-36999B38C8D7}"/>
                </a:ext>
              </a:extLst>
            </p:cNvPr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>
              <a:extLst>
                <a:ext uri="{FF2B5EF4-FFF2-40B4-BE49-F238E27FC236}">
                  <a16:creationId xmlns:a16="http://schemas.microsoft.com/office/drawing/2014/main" id="{44A968D4-517D-4F90-63F6-E5BC0980C8BC}"/>
                </a:ext>
              </a:extLst>
            </p:cNvPr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>
              <a:extLst>
                <a:ext uri="{FF2B5EF4-FFF2-40B4-BE49-F238E27FC236}">
                  <a16:creationId xmlns:a16="http://schemas.microsoft.com/office/drawing/2014/main" id="{66B0F422-BD58-DE9F-7C50-E09AADE19CFF}"/>
                </a:ext>
              </a:extLst>
            </p:cNvPr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>
              <a:extLst>
                <a:ext uri="{FF2B5EF4-FFF2-40B4-BE49-F238E27FC236}">
                  <a16:creationId xmlns:a16="http://schemas.microsoft.com/office/drawing/2014/main" id="{C9AB0908-B6B8-59B0-785D-F77B273C177A}"/>
                </a:ext>
              </a:extLst>
            </p:cNvPr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5">
            <a:extLst>
              <a:ext uri="{FF2B5EF4-FFF2-40B4-BE49-F238E27FC236}">
                <a16:creationId xmlns:a16="http://schemas.microsoft.com/office/drawing/2014/main" id="{8417CCAE-8F00-35FE-418A-D854828B345B}"/>
              </a:ext>
            </a:extLst>
          </p:cNvPr>
          <p:cNvGrpSpPr/>
          <p:nvPr/>
        </p:nvGrpSpPr>
        <p:grpSpPr>
          <a:xfrm>
            <a:off x="1771675" y="1545125"/>
            <a:ext cx="578325" cy="487500"/>
            <a:chOff x="4764875" y="1706700"/>
            <a:chExt cx="578325" cy="487500"/>
          </a:xfrm>
        </p:grpSpPr>
        <p:sp>
          <p:nvSpPr>
            <p:cNvPr id="697" name="Google Shape;697;p35">
              <a:extLst>
                <a:ext uri="{FF2B5EF4-FFF2-40B4-BE49-F238E27FC236}">
                  <a16:creationId xmlns:a16="http://schemas.microsoft.com/office/drawing/2014/main" id="{8BCD69D2-F151-A32B-BA71-98B03F613E2C}"/>
                </a:ext>
              </a:extLst>
            </p:cNvPr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>
              <a:extLst>
                <a:ext uri="{FF2B5EF4-FFF2-40B4-BE49-F238E27FC236}">
                  <a16:creationId xmlns:a16="http://schemas.microsoft.com/office/drawing/2014/main" id="{A3817913-A995-2D93-645F-CEE69E786D04}"/>
                </a:ext>
              </a:extLst>
            </p:cNvPr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5">
            <a:extLst>
              <a:ext uri="{FF2B5EF4-FFF2-40B4-BE49-F238E27FC236}">
                <a16:creationId xmlns:a16="http://schemas.microsoft.com/office/drawing/2014/main" id="{3EB8376D-2778-59FC-A2D2-2A5BCC5120E9}"/>
              </a:ext>
            </a:extLst>
          </p:cNvPr>
          <p:cNvGrpSpPr/>
          <p:nvPr/>
        </p:nvGrpSpPr>
        <p:grpSpPr>
          <a:xfrm>
            <a:off x="2198188" y="2528038"/>
            <a:ext cx="578325" cy="487500"/>
            <a:chOff x="4764875" y="1706700"/>
            <a:chExt cx="578325" cy="487500"/>
          </a:xfrm>
        </p:grpSpPr>
        <p:sp>
          <p:nvSpPr>
            <p:cNvPr id="700" name="Google Shape;700;p35">
              <a:extLst>
                <a:ext uri="{FF2B5EF4-FFF2-40B4-BE49-F238E27FC236}">
                  <a16:creationId xmlns:a16="http://schemas.microsoft.com/office/drawing/2014/main" id="{529C4A4A-CBC0-82E5-1A78-10A90BC26F13}"/>
                </a:ext>
              </a:extLst>
            </p:cNvPr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>
              <a:extLst>
                <a:ext uri="{FF2B5EF4-FFF2-40B4-BE49-F238E27FC236}">
                  <a16:creationId xmlns:a16="http://schemas.microsoft.com/office/drawing/2014/main" id="{A62FF4C9-7DCF-5FF1-8DF5-7916B38A0632}"/>
                </a:ext>
              </a:extLst>
            </p:cNvPr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35">
            <a:extLst>
              <a:ext uri="{FF2B5EF4-FFF2-40B4-BE49-F238E27FC236}">
                <a16:creationId xmlns:a16="http://schemas.microsoft.com/office/drawing/2014/main" id="{E32A5EE0-E3A4-F711-7DF4-B9EE89C598B6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MA Web Design and Content Planning</a:t>
            </a:r>
          </a:p>
        </p:txBody>
      </p:sp>
      <p:sp>
        <p:nvSpPr>
          <p:cNvPr id="706" name="Google Shape;706;p35">
            <a:extLst>
              <a:ext uri="{FF2B5EF4-FFF2-40B4-BE49-F238E27FC236}">
                <a16:creationId xmlns:a16="http://schemas.microsoft.com/office/drawing/2014/main" id="{9972F30E-4587-735F-052E-4599117A8F5B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</a:t>
            </a:r>
            <a:r>
              <a:rPr lang="en" sz="1400" dirty="0">
                <a:solidFill>
                  <a:schemeClr val="accent3"/>
                </a:solidFill>
              </a:rPr>
              <a:t>nifest.json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07" name="Google Shape;707;p35">
            <a:extLst>
              <a:ext uri="{FF2B5EF4-FFF2-40B4-BE49-F238E27FC236}">
                <a16:creationId xmlns:a16="http://schemas.microsoft.com/office/drawing/2014/main" id="{F31C501E-23DF-506A-0F3D-AA28C2D7D06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sw</a:t>
            </a:r>
            <a:r>
              <a:rPr lang="en" dirty="0"/>
              <a:t>.js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459;p27">
            <a:extLst>
              <a:ext uri="{FF2B5EF4-FFF2-40B4-BE49-F238E27FC236}">
                <a16:creationId xmlns:a16="http://schemas.microsoft.com/office/drawing/2014/main" id="{DF14C2EE-31CB-F0E6-5494-37129ACC3D9A}"/>
              </a:ext>
            </a:extLst>
          </p:cNvPr>
          <p:cNvSpPr txBox="1">
            <a:spLocks/>
          </p:cNvSpPr>
          <p:nvPr/>
        </p:nvSpPr>
        <p:spPr>
          <a:xfrm>
            <a:off x="4763911" y="4642975"/>
            <a:ext cx="4380089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GB" dirty="0">
                <a:solidFill>
                  <a:schemeClr val="accent2"/>
                </a:solidFill>
              </a:rPr>
              <a:t>/* https://developer.mozilla.org/en-US/docs/Web/API/service-worker-api */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08F4D08-7AB1-72F1-E32A-B44CA1FBF0E4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21F7417-54FE-DF88-AFAE-C84F5D2D5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862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>
          <a:extLst>
            <a:ext uri="{FF2B5EF4-FFF2-40B4-BE49-F238E27FC236}">
              <a16:creationId xmlns:a16="http://schemas.microsoft.com/office/drawing/2014/main" id="{5A807700-3A1D-A63E-DB21-33C27B628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>
            <a:extLst>
              <a:ext uri="{FF2B5EF4-FFF2-40B4-BE49-F238E27FC236}">
                <a16:creationId xmlns:a16="http://schemas.microsoft.com/office/drawing/2014/main" id="{C5EBDE6D-B4D5-0D8C-3D90-515EEFB3DD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Our Service Workers;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667" name="Google Shape;667;p35">
            <a:extLst>
              <a:ext uri="{FF2B5EF4-FFF2-40B4-BE49-F238E27FC236}">
                <a16:creationId xmlns:a16="http://schemas.microsoft.com/office/drawing/2014/main" id="{AA992B95-C2EB-807B-FE76-FB4415BE5483}"/>
              </a:ext>
            </a:extLst>
          </p:cNvPr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68" name="Google Shape;668;p35">
              <a:extLst>
                <a:ext uri="{FF2B5EF4-FFF2-40B4-BE49-F238E27FC236}">
                  <a16:creationId xmlns:a16="http://schemas.microsoft.com/office/drawing/2014/main" id="{7BB9C077-4429-45F1-15CB-DE6FF286553D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9" name="Google Shape;669;p35">
              <a:extLst>
                <a:ext uri="{FF2B5EF4-FFF2-40B4-BE49-F238E27FC236}">
                  <a16:creationId xmlns:a16="http://schemas.microsoft.com/office/drawing/2014/main" id="{AF9FED9F-2436-A535-7284-675D1734A8BA}"/>
                </a:ext>
              </a:extLst>
            </p:cNvPr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05" name="Google Shape;705;p35">
            <a:extLst>
              <a:ext uri="{FF2B5EF4-FFF2-40B4-BE49-F238E27FC236}">
                <a16:creationId xmlns:a16="http://schemas.microsoft.com/office/drawing/2014/main" id="{DEEF01D9-18DA-7E24-1739-94752C2459B5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MA Web Design and Content Planning</a:t>
            </a:r>
          </a:p>
        </p:txBody>
      </p:sp>
      <p:sp>
        <p:nvSpPr>
          <p:cNvPr id="706" name="Google Shape;706;p35">
            <a:extLst>
              <a:ext uri="{FF2B5EF4-FFF2-40B4-BE49-F238E27FC236}">
                <a16:creationId xmlns:a16="http://schemas.microsoft.com/office/drawing/2014/main" id="{031CEF26-8671-E3B0-2BDB-59F5241C9BC9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</a:t>
            </a:r>
            <a:r>
              <a:rPr lang="en" sz="1400" dirty="0">
                <a:solidFill>
                  <a:schemeClr val="accent3"/>
                </a:solidFill>
              </a:rPr>
              <a:t>nifest.json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07" name="Google Shape;707;p35">
            <a:extLst>
              <a:ext uri="{FF2B5EF4-FFF2-40B4-BE49-F238E27FC236}">
                <a16:creationId xmlns:a16="http://schemas.microsoft.com/office/drawing/2014/main" id="{14526E65-15C9-96F1-1F01-BDA80618B1A9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sw</a:t>
            </a:r>
            <a:r>
              <a:rPr lang="en" dirty="0"/>
              <a:t>.js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459;p27">
            <a:extLst>
              <a:ext uri="{FF2B5EF4-FFF2-40B4-BE49-F238E27FC236}">
                <a16:creationId xmlns:a16="http://schemas.microsoft.com/office/drawing/2014/main" id="{22A39630-7324-43CC-6288-4591A649591A}"/>
              </a:ext>
            </a:extLst>
          </p:cNvPr>
          <p:cNvSpPr txBox="1">
            <a:spLocks/>
          </p:cNvSpPr>
          <p:nvPr/>
        </p:nvSpPr>
        <p:spPr>
          <a:xfrm>
            <a:off x="4763911" y="4642975"/>
            <a:ext cx="4380089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GB" dirty="0">
                <a:solidFill>
                  <a:schemeClr val="accent2"/>
                </a:solidFill>
              </a:rPr>
              <a:t>/* https://developer.mozilla.org/en-US/docs/Web/API/service-worker-api */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164DB66-6C1F-C249-6A92-2F333FC0FDD9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FA92C2C-0EE7-F9BC-1E64-868B731E82B5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A5A5AEC9-538C-3908-3613-88E843E7B849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CED34DA6-9222-84E0-BDB5-755BDF97A962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7FF3D56-B4C6-30C6-4AE3-D951C2E19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375" y="1248600"/>
            <a:ext cx="6064778" cy="319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68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>
          <a:extLst>
            <a:ext uri="{FF2B5EF4-FFF2-40B4-BE49-F238E27FC236}">
              <a16:creationId xmlns:a16="http://schemas.microsoft.com/office/drawing/2014/main" id="{95F4EDCB-C6A8-C9D4-26B5-1D4B56803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>
            <a:extLst>
              <a:ext uri="{FF2B5EF4-FFF2-40B4-BE49-F238E27FC236}">
                <a16:creationId xmlns:a16="http://schemas.microsoft.com/office/drawing/2014/main" id="{BD2DA0C2-DFB3-2A20-2CC2-BA2CFE3D60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Our Service Workers;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667" name="Google Shape;667;p35">
            <a:extLst>
              <a:ext uri="{FF2B5EF4-FFF2-40B4-BE49-F238E27FC236}">
                <a16:creationId xmlns:a16="http://schemas.microsoft.com/office/drawing/2014/main" id="{8946B47E-A7A4-5218-4850-7860DEADF633}"/>
              </a:ext>
            </a:extLst>
          </p:cNvPr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68" name="Google Shape;668;p35">
              <a:extLst>
                <a:ext uri="{FF2B5EF4-FFF2-40B4-BE49-F238E27FC236}">
                  <a16:creationId xmlns:a16="http://schemas.microsoft.com/office/drawing/2014/main" id="{FA9FD1A8-467C-0064-CACF-7D8D7F1E11EC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9" name="Google Shape;669;p35">
              <a:extLst>
                <a:ext uri="{FF2B5EF4-FFF2-40B4-BE49-F238E27FC236}">
                  <a16:creationId xmlns:a16="http://schemas.microsoft.com/office/drawing/2014/main" id="{AA51B443-A6C5-FD65-BF47-D5C93066062E}"/>
                </a:ext>
              </a:extLst>
            </p:cNvPr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05" name="Google Shape;705;p35">
            <a:extLst>
              <a:ext uri="{FF2B5EF4-FFF2-40B4-BE49-F238E27FC236}">
                <a16:creationId xmlns:a16="http://schemas.microsoft.com/office/drawing/2014/main" id="{8C9D2F70-4ECA-D670-A4F4-9E534EB1A55E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MA Web Design and Content Planning</a:t>
            </a:r>
          </a:p>
        </p:txBody>
      </p:sp>
      <p:sp>
        <p:nvSpPr>
          <p:cNvPr id="706" name="Google Shape;706;p35">
            <a:extLst>
              <a:ext uri="{FF2B5EF4-FFF2-40B4-BE49-F238E27FC236}">
                <a16:creationId xmlns:a16="http://schemas.microsoft.com/office/drawing/2014/main" id="{9AA21483-DBFE-CD46-0FE2-58DC405A9CA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</a:t>
            </a:r>
            <a:r>
              <a:rPr lang="en" sz="1400" dirty="0">
                <a:solidFill>
                  <a:schemeClr val="accent3"/>
                </a:solidFill>
              </a:rPr>
              <a:t>nifest.json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07" name="Google Shape;707;p35">
            <a:extLst>
              <a:ext uri="{FF2B5EF4-FFF2-40B4-BE49-F238E27FC236}">
                <a16:creationId xmlns:a16="http://schemas.microsoft.com/office/drawing/2014/main" id="{30264441-EBB9-D5E2-811B-F0D7E4140F38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sw</a:t>
            </a:r>
            <a:r>
              <a:rPr lang="en" dirty="0"/>
              <a:t>.js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459;p27">
            <a:extLst>
              <a:ext uri="{FF2B5EF4-FFF2-40B4-BE49-F238E27FC236}">
                <a16:creationId xmlns:a16="http://schemas.microsoft.com/office/drawing/2014/main" id="{21C0FBB6-7CA9-C125-FC94-FE234E809BA5}"/>
              </a:ext>
            </a:extLst>
          </p:cNvPr>
          <p:cNvSpPr txBox="1">
            <a:spLocks/>
          </p:cNvSpPr>
          <p:nvPr/>
        </p:nvSpPr>
        <p:spPr>
          <a:xfrm>
            <a:off x="4763911" y="4642975"/>
            <a:ext cx="4380089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GB" dirty="0">
                <a:solidFill>
                  <a:schemeClr val="accent2"/>
                </a:solidFill>
              </a:rPr>
              <a:t>/* MDN Web Docs – Service Workers*/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39EEEC-68F8-00CE-4272-CADAEA573834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06BE3D4-9402-143E-A929-1BBA233484C8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A8BAACAE-93E6-D4D6-392D-CFC49DB8D077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3F75557D-CA08-2A40-EF1A-853E66CDD042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D0FDFF-7E47-C0DA-50D4-11E754036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204" y="1274345"/>
            <a:ext cx="6066948" cy="286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10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cache our static resources to the local machine</a:t>
            </a:r>
            <a:endParaRPr dirty="0"/>
          </a:p>
        </p:txBody>
      </p:sp>
      <p:sp>
        <p:nvSpPr>
          <p:cNvPr id="713" name="Google Shape;713;p3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avoid conflict, we delete our old cache</a:t>
            </a:r>
            <a:endParaRPr dirty="0"/>
          </a:p>
        </p:txBody>
      </p:sp>
      <p:sp>
        <p:nvSpPr>
          <p:cNvPr id="714" name="Google Shape;714;p3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Cache Upload</a:t>
            </a:r>
            <a:endParaRPr dirty="0"/>
          </a:p>
        </p:txBody>
      </p:sp>
      <p:sp>
        <p:nvSpPr>
          <p:cNvPr id="715" name="Google Shape;715;p3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Cache Deletion</a:t>
            </a:r>
            <a:endParaRPr dirty="0"/>
          </a:p>
        </p:txBody>
      </p:sp>
      <p:sp>
        <p:nvSpPr>
          <p:cNvPr id="716" name="Google Shape;716;p3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9764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case we can’t access our cache or new data from the net, we 404 it!</a:t>
            </a:r>
            <a:endParaRPr dirty="0"/>
          </a:p>
        </p:txBody>
      </p:sp>
      <p:sp>
        <p:nvSpPr>
          <p:cNvPr id="717" name="Google Shape;717;p36"/>
          <p:cNvSpPr txBox="1">
            <a:spLocks noGrp="1"/>
          </p:cNvSpPr>
          <p:nvPr>
            <p:ph type="subTitle" idx="6"/>
          </p:nvPr>
        </p:nvSpPr>
        <p:spPr>
          <a:xfrm>
            <a:off x="2928525" y="3371332"/>
            <a:ext cx="2330700" cy="97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the user is offline, we need to focus on fetching cached files first</a:t>
            </a:r>
            <a:endParaRPr dirty="0"/>
          </a:p>
        </p:txBody>
      </p:sp>
      <p:sp>
        <p:nvSpPr>
          <p:cNvPr id="718" name="Google Shape;718;p3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Fetch Requests</a:t>
            </a:r>
            <a:endParaRPr dirty="0"/>
          </a:p>
        </p:txBody>
      </p:sp>
      <p:sp>
        <p:nvSpPr>
          <p:cNvPr id="719" name="Google Shape;719;p3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404 Handling</a:t>
            </a:r>
            <a:endParaRPr dirty="0"/>
          </a:p>
        </p:txBody>
      </p:sp>
      <p:sp>
        <p:nvSpPr>
          <p:cNvPr id="720" name="Google Shape;720;p36"/>
          <p:cNvSpPr txBox="1">
            <a:spLocks noGrp="1"/>
          </p:cNvSpPr>
          <p:nvPr>
            <p:ph type="title"/>
          </p:nvPr>
        </p:nvSpPr>
        <p:spPr>
          <a:xfrm>
            <a:off x="1180125" y="582539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Else Goes In </a:t>
            </a:r>
            <a:r>
              <a:rPr lang="en" dirty="0">
                <a:solidFill>
                  <a:schemeClr val="bg2"/>
                </a:solidFill>
              </a:rPr>
              <a:t>‘SW.JS’ </a:t>
            </a:r>
            <a:r>
              <a:rPr lang="en" dirty="0">
                <a:solidFill>
                  <a:schemeClr val="bg1"/>
                </a:solidFill>
              </a:rPr>
              <a:t>?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721" name="Google Shape;721;p36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22" name="Google Shape;722;p3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23" name="Google Shape;723;p36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4" name="Google Shape;724;p36"/>
          <p:cNvGrpSpPr/>
          <p:nvPr/>
        </p:nvGrpSpPr>
        <p:grpSpPr>
          <a:xfrm>
            <a:off x="1877955" y="1732523"/>
            <a:ext cx="365741" cy="365755"/>
            <a:chOff x="5165638" y="1291400"/>
            <a:chExt cx="431400" cy="431875"/>
          </a:xfrm>
        </p:grpSpPr>
        <p:sp>
          <p:nvSpPr>
            <p:cNvPr id="725" name="Google Shape;725;p36"/>
            <p:cNvSpPr/>
            <p:nvPr/>
          </p:nvSpPr>
          <p:spPr>
            <a:xfrm>
              <a:off x="5173688" y="1299925"/>
              <a:ext cx="414800" cy="252700"/>
            </a:xfrm>
            <a:custGeom>
              <a:avLst/>
              <a:gdLst/>
              <a:ahLst/>
              <a:cxnLst/>
              <a:rect l="l" t="t" r="r" b="b"/>
              <a:pathLst>
                <a:path w="16592" h="10108" extrusionOk="0">
                  <a:moveTo>
                    <a:pt x="8998" y="1"/>
                  </a:moveTo>
                  <a:cubicBezTo>
                    <a:pt x="8970" y="1"/>
                    <a:pt x="8941" y="1"/>
                    <a:pt x="8912" y="1"/>
                  </a:cubicBezTo>
                  <a:cubicBezTo>
                    <a:pt x="6789" y="20"/>
                    <a:pt x="4911" y="1423"/>
                    <a:pt x="4324" y="3471"/>
                  </a:cubicBezTo>
                  <a:cubicBezTo>
                    <a:pt x="4039" y="3395"/>
                    <a:pt x="3755" y="3376"/>
                    <a:pt x="3470" y="3376"/>
                  </a:cubicBezTo>
                  <a:cubicBezTo>
                    <a:pt x="1612" y="3376"/>
                    <a:pt x="0" y="4874"/>
                    <a:pt x="0" y="6752"/>
                  </a:cubicBezTo>
                  <a:cubicBezTo>
                    <a:pt x="0" y="8610"/>
                    <a:pt x="1612" y="10108"/>
                    <a:pt x="3470" y="10108"/>
                  </a:cubicBezTo>
                  <a:lnTo>
                    <a:pt x="13122" y="10108"/>
                  </a:lnTo>
                  <a:cubicBezTo>
                    <a:pt x="14980" y="10108"/>
                    <a:pt x="16592" y="8610"/>
                    <a:pt x="16592" y="6752"/>
                  </a:cubicBezTo>
                  <a:cubicBezTo>
                    <a:pt x="16592" y="5045"/>
                    <a:pt x="15245" y="3642"/>
                    <a:pt x="13596" y="3395"/>
                  </a:cubicBezTo>
                  <a:lnTo>
                    <a:pt x="13596" y="3376"/>
                  </a:lnTo>
                  <a:cubicBezTo>
                    <a:pt x="12960" y="1375"/>
                    <a:pt x="11105" y="1"/>
                    <a:pt x="8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5313538" y="1485300"/>
              <a:ext cx="135125" cy="229450"/>
            </a:xfrm>
            <a:custGeom>
              <a:avLst/>
              <a:gdLst/>
              <a:ahLst/>
              <a:cxnLst/>
              <a:rect l="l" t="t" r="r" b="b"/>
              <a:pathLst>
                <a:path w="5405" h="9178" extrusionOk="0">
                  <a:moveTo>
                    <a:pt x="2693" y="0"/>
                  </a:moveTo>
                  <a:lnTo>
                    <a:pt x="0" y="4039"/>
                  </a:lnTo>
                  <a:lnTo>
                    <a:pt x="1688" y="4039"/>
                  </a:lnTo>
                  <a:lnTo>
                    <a:pt x="1688" y="9178"/>
                  </a:lnTo>
                  <a:lnTo>
                    <a:pt x="3717" y="9178"/>
                  </a:lnTo>
                  <a:lnTo>
                    <a:pt x="3717" y="4039"/>
                  </a:lnTo>
                  <a:lnTo>
                    <a:pt x="5404" y="4039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5406438" y="1426525"/>
              <a:ext cx="19925" cy="16650"/>
            </a:xfrm>
            <a:custGeom>
              <a:avLst/>
              <a:gdLst/>
              <a:ahLst/>
              <a:cxnLst/>
              <a:rect l="l" t="t" r="r" b="b"/>
              <a:pathLst>
                <a:path w="797" h="666" extrusionOk="0">
                  <a:moveTo>
                    <a:pt x="437" y="0"/>
                  </a:moveTo>
                  <a:cubicBezTo>
                    <a:pt x="133" y="0"/>
                    <a:pt x="1" y="360"/>
                    <a:pt x="209" y="569"/>
                  </a:cubicBezTo>
                  <a:cubicBezTo>
                    <a:pt x="282" y="635"/>
                    <a:pt x="368" y="665"/>
                    <a:pt x="451" y="665"/>
                  </a:cubicBezTo>
                  <a:cubicBezTo>
                    <a:pt x="630" y="665"/>
                    <a:pt x="797" y="529"/>
                    <a:pt x="797" y="322"/>
                  </a:cubicBezTo>
                  <a:cubicBezTo>
                    <a:pt x="778" y="133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5165638" y="1291400"/>
              <a:ext cx="431400" cy="431875"/>
            </a:xfrm>
            <a:custGeom>
              <a:avLst/>
              <a:gdLst/>
              <a:ahLst/>
              <a:cxnLst/>
              <a:rect l="l" t="t" r="r" b="b"/>
              <a:pathLst>
                <a:path w="17256" h="17275" extrusionOk="0">
                  <a:moveTo>
                    <a:pt x="9287" y="680"/>
                  </a:moveTo>
                  <a:cubicBezTo>
                    <a:pt x="10957" y="680"/>
                    <a:pt x="12629" y="1572"/>
                    <a:pt x="13425" y="3376"/>
                  </a:cubicBezTo>
                  <a:cubicBezTo>
                    <a:pt x="12439" y="3376"/>
                    <a:pt x="11491" y="3774"/>
                    <a:pt x="10808" y="4457"/>
                  </a:cubicBezTo>
                  <a:cubicBezTo>
                    <a:pt x="10522" y="4700"/>
                    <a:pt x="10754" y="5062"/>
                    <a:pt x="11024" y="5062"/>
                  </a:cubicBezTo>
                  <a:cubicBezTo>
                    <a:pt x="11111" y="5062"/>
                    <a:pt x="11203" y="5024"/>
                    <a:pt x="11282" y="4931"/>
                  </a:cubicBezTo>
                  <a:cubicBezTo>
                    <a:pt x="11851" y="4362"/>
                    <a:pt x="12609" y="4040"/>
                    <a:pt x="13406" y="4040"/>
                  </a:cubicBezTo>
                  <a:cubicBezTo>
                    <a:pt x="13558" y="4040"/>
                    <a:pt x="13709" y="4059"/>
                    <a:pt x="13842" y="4078"/>
                  </a:cubicBezTo>
                  <a:cubicBezTo>
                    <a:pt x="15378" y="4248"/>
                    <a:pt x="16553" y="5538"/>
                    <a:pt x="16591" y="7093"/>
                  </a:cubicBezTo>
                  <a:cubicBezTo>
                    <a:pt x="16591" y="8723"/>
                    <a:pt x="15169" y="10126"/>
                    <a:pt x="13444" y="10126"/>
                  </a:cubicBezTo>
                  <a:lnTo>
                    <a:pt x="10600" y="10126"/>
                  </a:lnTo>
                  <a:lnTo>
                    <a:pt x="8912" y="7567"/>
                  </a:lnTo>
                  <a:cubicBezTo>
                    <a:pt x="8836" y="7472"/>
                    <a:pt x="8727" y="7424"/>
                    <a:pt x="8620" y="7424"/>
                  </a:cubicBezTo>
                  <a:cubicBezTo>
                    <a:pt x="8514" y="7424"/>
                    <a:pt x="8409" y="7472"/>
                    <a:pt x="8343" y="7567"/>
                  </a:cubicBezTo>
                  <a:lnTo>
                    <a:pt x="6637" y="10126"/>
                  </a:lnTo>
                  <a:lnTo>
                    <a:pt x="3792" y="10126"/>
                  </a:lnTo>
                  <a:cubicBezTo>
                    <a:pt x="2105" y="10126"/>
                    <a:pt x="664" y="8723"/>
                    <a:pt x="664" y="7093"/>
                  </a:cubicBezTo>
                  <a:cubicBezTo>
                    <a:pt x="664" y="5443"/>
                    <a:pt x="2086" y="4040"/>
                    <a:pt x="3792" y="4040"/>
                  </a:cubicBezTo>
                  <a:cubicBezTo>
                    <a:pt x="4608" y="4059"/>
                    <a:pt x="5366" y="4362"/>
                    <a:pt x="5935" y="4931"/>
                  </a:cubicBezTo>
                  <a:cubicBezTo>
                    <a:pt x="6009" y="5024"/>
                    <a:pt x="6099" y="5062"/>
                    <a:pt x="6185" y="5062"/>
                  </a:cubicBezTo>
                  <a:cubicBezTo>
                    <a:pt x="6452" y="5062"/>
                    <a:pt x="6695" y="4700"/>
                    <a:pt x="6409" y="4457"/>
                  </a:cubicBezTo>
                  <a:cubicBezTo>
                    <a:pt x="6030" y="4078"/>
                    <a:pt x="5556" y="3793"/>
                    <a:pt x="5044" y="3604"/>
                  </a:cubicBezTo>
                  <a:cubicBezTo>
                    <a:pt x="5782" y="1662"/>
                    <a:pt x="7534" y="680"/>
                    <a:pt x="9287" y="680"/>
                  </a:cubicBezTo>
                  <a:close/>
                  <a:moveTo>
                    <a:pt x="8628" y="8363"/>
                  </a:moveTo>
                  <a:lnTo>
                    <a:pt x="10694" y="11473"/>
                  </a:lnTo>
                  <a:lnTo>
                    <a:pt x="9633" y="11473"/>
                  </a:lnTo>
                  <a:cubicBezTo>
                    <a:pt x="9443" y="11473"/>
                    <a:pt x="9291" y="11624"/>
                    <a:pt x="9291" y="11795"/>
                  </a:cubicBezTo>
                  <a:lnTo>
                    <a:pt x="9291" y="16592"/>
                  </a:lnTo>
                  <a:lnTo>
                    <a:pt x="7945" y="16592"/>
                  </a:lnTo>
                  <a:lnTo>
                    <a:pt x="7945" y="11795"/>
                  </a:lnTo>
                  <a:cubicBezTo>
                    <a:pt x="7945" y="11624"/>
                    <a:pt x="7793" y="11473"/>
                    <a:pt x="7604" y="11473"/>
                  </a:cubicBezTo>
                  <a:lnTo>
                    <a:pt x="6561" y="11473"/>
                  </a:lnTo>
                  <a:lnTo>
                    <a:pt x="8628" y="8363"/>
                  </a:lnTo>
                  <a:close/>
                  <a:moveTo>
                    <a:pt x="9298" y="1"/>
                  </a:moveTo>
                  <a:cubicBezTo>
                    <a:pt x="7268" y="1"/>
                    <a:pt x="5241" y="1143"/>
                    <a:pt x="4418" y="3433"/>
                  </a:cubicBezTo>
                  <a:cubicBezTo>
                    <a:pt x="4210" y="3395"/>
                    <a:pt x="4001" y="3376"/>
                    <a:pt x="3811" y="3376"/>
                  </a:cubicBezTo>
                  <a:cubicBezTo>
                    <a:pt x="1801" y="3376"/>
                    <a:pt x="0" y="5007"/>
                    <a:pt x="0" y="7093"/>
                  </a:cubicBezTo>
                  <a:cubicBezTo>
                    <a:pt x="0" y="9159"/>
                    <a:pt x="1801" y="10790"/>
                    <a:pt x="3811" y="10790"/>
                  </a:cubicBezTo>
                  <a:lnTo>
                    <a:pt x="6200" y="10790"/>
                  </a:lnTo>
                  <a:lnTo>
                    <a:pt x="5651" y="11624"/>
                  </a:lnTo>
                  <a:cubicBezTo>
                    <a:pt x="5499" y="11833"/>
                    <a:pt x="5651" y="12136"/>
                    <a:pt x="5916" y="12136"/>
                  </a:cubicBezTo>
                  <a:lnTo>
                    <a:pt x="7262" y="12136"/>
                  </a:lnTo>
                  <a:lnTo>
                    <a:pt x="7262" y="16934"/>
                  </a:lnTo>
                  <a:cubicBezTo>
                    <a:pt x="7262" y="17123"/>
                    <a:pt x="7414" y="17256"/>
                    <a:pt x="7604" y="17275"/>
                  </a:cubicBezTo>
                  <a:lnTo>
                    <a:pt x="9633" y="17275"/>
                  </a:lnTo>
                  <a:cubicBezTo>
                    <a:pt x="9803" y="17256"/>
                    <a:pt x="9955" y="17123"/>
                    <a:pt x="9955" y="16934"/>
                  </a:cubicBezTo>
                  <a:lnTo>
                    <a:pt x="9955" y="12136"/>
                  </a:lnTo>
                  <a:lnTo>
                    <a:pt x="11320" y="12136"/>
                  </a:lnTo>
                  <a:cubicBezTo>
                    <a:pt x="11328" y="12137"/>
                    <a:pt x="11336" y="12137"/>
                    <a:pt x="11344" y="12137"/>
                  </a:cubicBezTo>
                  <a:cubicBezTo>
                    <a:pt x="11595" y="12137"/>
                    <a:pt x="11752" y="11845"/>
                    <a:pt x="11605" y="11624"/>
                  </a:cubicBezTo>
                  <a:lnTo>
                    <a:pt x="11055" y="10790"/>
                  </a:lnTo>
                  <a:lnTo>
                    <a:pt x="13444" y="10790"/>
                  </a:lnTo>
                  <a:cubicBezTo>
                    <a:pt x="15454" y="10790"/>
                    <a:pt x="17255" y="9159"/>
                    <a:pt x="17255" y="7093"/>
                  </a:cubicBezTo>
                  <a:cubicBezTo>
                    <a:pt x="17217" y="5310"/>
                    <a:pt x="15947" y="3793"/>
                    <a:pt x="14202" y="3452"/>
                  </a:cubicBezTo>
                  <a:cubicBezTo>
                    <a:pt x="13376" y="1153"/>
                    <a:pt x="11335" y="1"/>
                    <a:pt x="9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36"/>
          <p:cNvGrpSpPr/>
          <p:nvPr/>
        </p:nvGrpSpPr>
        <p:grpSpPr>
          <a:xfrm>
            <a:off x="5411269" y="3319749"/>
            <a:ext cx="365747" cy="365752"/>
            <a:chOff x="2036988" y="4249875"/>
            <a:chExt cx="525725" cy="524300"/>
          </a:xfrm>
        </p:grpSpPr>
        <p:sp>
          <p:nvSpPr>
            <p:cNvPr id="730" name="Google Shape;730;p36"/>
            <p:cNvSpPr/>
            <p:nvPr/>
          </p:nvSpPr>
          <p:spPr>
            <a:xfrm>
              <a:off x="2046938" y="4393975"/>
              <a:ext cx="505350" cy="369775"/>
            </a:xfrm>
            <a:custGeom>
              <a:avLst/>
              <a:gdLst/>
              <a:ahLst/>
              <a:cxnLst/>
              <a:rect l="l" t="t" r="r" b="b"/>
              <a:pathLst>
                <a:path w="20214" h="14791" extrusionOk="0">
                  <a:moveTo>
                    <a:pt x="1650" y="1"/>
                  </a:moveTo>
                  <a:cubicBezTo>
                    <a:pt x="740" y="1"/>
                    <a:pt x="0" y="740"/>
                    <a:pt x="0" y="1650"/>
                  </a:cubicBezTo>
                  <a:lnTo>
                    <a:pt x="0" y="13141"/>
                  </a:lnTo>
                  <a:cubicBezTo>
                    <a:pt x="0" y="14051"/>
                    <a:pt x="740" y="14791"/>
                    <a:pt x="1650" y="14791"/>
                  </a:cubicBezTo>
                  <a:lnTo>
                    <a:pt x="18564" y="14791"/>
                  </a:lnTo>
                  <a:cubicBezTo>
                    <a:pt x="19474" y="14791"/>
                    <a:pt x="20213" y="14051"/>
                    <a:pt x="20213" y="13141"/>
                  </a:cubicBezTo>
                  <a:lnTo>
                    <a:pt x="20213" y="1650"/>
                  </a:lnTo>
                  <a:cubicBezTo>
                    <a:pt x="20213" y="740"/>
                    <a:pt x="19474" y="1"/>
                    <a:pt x="18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2129413" y="4435225"/>
              <a:ext cx="382100" cy="287300"/>
            </a:xfrm>
            <a:custGeom>
              <a:avLst/>
              <a:gdLst/>
              <a:ahLst/>
              <a:cxnLst/>
              <a:rect l="l" t="t" r="r" b="b"/>
              <a:pathLst>
                <a:path w="15284" h="11492" extrusionOk="0">
                  <a:moveTo>
                    <a:pt x="1" y="0"/>
                  </a:moveTo>
                  <a:lnTo>
                    <a:pt x="1" y="11491"/>
                  </a:lnTo>
                  <a:lnTo>
                    <a:pt x="15284" y="11491"/>
                  </a:lnTo>
                  <a:lnTo>
                    <a:pt x="15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2310013" y="4548050"/>
              <a:ext cx="61650" cy="72075"/>
            </a:xfrm>
            <a:custGeom>
              <a:avLst/>
              <a:gdLst/>
              <a:ahLst/>
              <a:cxnLst/>
              <a:rect l="l" t="t" r="r" b="b"/>
              <a:pathLst>
                <a:path w="2466" h="2883" extrusionOk="0">
                  <a:moveTo>
                    <a:pt x="1" y="0"/>
                  </a:moveTo>
                  <a:lnTo>
                    <a:pt x="1" y="133"/>
                  </a:lnTo>
                  <a:cubicBezTo>
                    <a:pt x="1" y="323"/>
                    <a:pt x="39" y="493"/>
                    <a:pt x="134" y="683"/>
                  </a:cubicBezTo>
                  <a:lnTo>
                    <a:pt x="1233" y="2882"/>
                  </a:lnTo>
                  <a:lnTo>
                    <a:pt x="2333" y="683"/>
                  </a:lnTo>
                  <a:cubicBezTo>
                    <a:pt x="2409" y="512"/>
                    <a:pt x="2466" y="323"/>
                    <a:pt x="2466" y="133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2310013" y="4310075"/>
              <a:ext cx="61650" cy="238000"/>
            </a:xfrm>
            <a:custGeom>
              <a:avLst/>
              <a:gdLst/>
              <a:ahLst/>
              <a:cxnLst/>
              <a:rect l="l" t="t" r="r" b="b"/>
              <a:pathLst>
                <a:path w="2466" h="9520" extrusionOk="0">
                  <a:moveTo>
                    <a:pt x="1" y="1"/>
                  </a:moveTo>
                  <a:lnTo>
                    <a:pt x="1" y="9519"/>
                  </a:lnTo>
                  <a:lnTo>
                    <a:pt x="2466" y="9519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2310013" y="4258300"/>
              <a:ext cx="61650" cy="51800"/>
            </a:xfrm>
            <a:custGeom>
              <a:avLst/>
              <a:gdLst/>
              <a:ahLst/>
              <a:cxnLst/>
              <a:rect l="l" t="t" r="r" b="b"/>
              <a:pathLst>
                <a:path w="2466" h="2072" extrusionOk="0">
                  <a:moveTo>
                    <a:pt x="1233" y="0"/>
                  </a:moveTo>
                  <a:cubicBezTo>
                    <a:pt x="617" y="0"/>
                    <a:pt x="1" y="412"/>
                    <a:pt x="1" y="1237"/>
                  </a:cubicBezTo>
                  <a:lnTo>
                    <a:pt x="1" y="2072"/>
                  </a:lnTo>
                  <a:lnTo>
                    <a:pt x="2466" y="2072"/>
                  </a:lnTo>
                  <a:lnTo>
                    <a:pt x="2466" y="1237"/>
                  </a:lnTo>
                  <a:cubicBezTo>
                    <a:pt x="2466" y="412"/>
                    <a:pt x="1850" y="0"/>
                    <a:pt x="123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2197688" y="4609675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550" y="0"/>
                  </a:moveTo>
                  <a:cubicBezTo>
                    <a:pt x="171" y="0"/>
                    <a:pt x="0" y="436"/>
                    <a:pt x="247" y="702"/>
                  </a:cubicBezTo>
                  <a:cubicBezTo>
                    <a:pt x="333" y="788"/>
                    <a:pt x="439" y="826"/>
                    <a:pt x="543" y="826"/>
                  </a:cubicBezTo>
                  <a:cubicBezTo>
                    <a:pt x="759" y="826"/>
                    <a:pt x="967" y="661"/>
                    <a:pt x="967" y="417"/>
                  </a:cubicBezTo>
                  <a:cubicBezTo>
                    <a:pt x="948" y="190"/>
                    <a:pt x="777" y="0"/>
                    <a:pt x="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2074438" y="4568900"/>
              <a:ext cx="23725" cy="20200"/>
            </a:xfrm>
            <a:custGeom>
              <a:avLst/>
              <a:gdLst/>
              <a:ahLst/>
              <a:cxnLst/>
              <a:rect l="l" t="t" r="r" b="b"/>
              <a:pathLst>
                <a:path w="949" h="808" extrusionOk="0">
                  <a:moveTo>
                    <a:pt x="550" y="1"/>
                  </a:moveTo>
                  <a:cubicBezTo>
                    <a:pt x="190" y="1"/>
                    <a:pt x="0" y="437"/>
                    <a:pt x="265" y="683"/>
                  </a:cubicBezTo>
                  <a:cubicBezTo>
                    <a:pt x="346" y="769"/>
                    <a:pt x="445" y="808"/>
                    <a:pt x="544" y="808"/>
                  </a:cubicBezTo>
                  <a:cubicBezTo>
                    <a:pt x="749" y="808"/>
                    <a:pt x="948" y="642"/>
                    <a:pt x="948" y="399"/>
                  </a:cubicBezTo>
                  <a:cubicBezTo>
                    <a:pt x="948" y="171"/>
                    <a:pt x="777" y="1"/>
                    <a:pt x="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2036988" y="4249875"/>
              <a:ext cx="525725" cy="524300"/>
            </a:xfrm>
            <a:custGeom>
              <a:avLst/>
              <a:gdLst/>
              <a:ahLst/>
              <a:cxnLst/>
              <a:rect l="l" t="t" r="r" b="b"/>
              <a:pathLst>
                <a:path w="21029" h="20972" extrusionOk="0">
                  <a:moveTo>
                    <a:pt x="12147" y="792"/>
                  </a:moveTo>
                  <a:cubicBezTo>
                    <a:pt x="12543" y="792"/>
                    <a:pt x="12941" y="1053"/>
                    <a:pt x="12970" y="1574"/>
                  </a:cubicBezTo>
                  <a:lnTo>
                    <a:pt x="12970" y="1991"/>
                  </a:lnTo>
                  <a:lnTo>
                    <a:pt x="11339" y="1991"/>
                  </a:lnTo>
                  <a:lnTo>
                    <a:pt x="11339" y="1574"/>
                  </a:lnTo>
                  <a:cubicBezTo>
                    <a:pt x="11358" y="1053"/>
                    <a:pt x="11751" y="792"/>
                    <a:pt x="12147" y="792"/>
                  </a:cubicBezTo>
                  <a:close/>
                  <a:moveTo>
                    <a:pt x="10505" y="6182"/>
                  </a:moveTo>
                  <a:lnTo>
                    <a:pt x="10505" y="6997"/>
                  </a:lnTo>
                  <a:lnTo>
                    <a:pt x="4096" y="6997"/>
                  </a:lnTo>
                  <a:lnTo>
                    <a:pt x="4096" y="6182"/>
                  </a:lnTo>
                  <a:close/>
                  <a:moveTo>
                    <a:pt x="12970" y="2807"/>
                  </a:moveTo>
                  <a:lnTo>
                    <a:pt x="12970" y="11529"/>
                  </a:lnTo>
                  <a:lnTo>
                    <a:pt x="11339" y="11529"/>
                  </a:lnTo>
                  <a:lnTo>
                    <a:pt x="11339" y="2807"/>
                  </a:lnTo>
                  <a:close/>
                  <a:moveTo>
                    <a:pt x="12913" y="12344"/>
                  </a:moveTo>
                  <a:cubicBezTo>
                    <a:pt x="12913" y="12363"/>
                    <a:pt x="12894" y="12401"/>
                    <a:pt x="12894" y="12420"/>
                  </a:cubicBezTo>
                  <a:lnTo>
                    <a:pt x="12154" y="13880"/>
                  </a:lnTo>
                  <a:lnTo>
                    <a:pt x="11415" y="12420"/>
                  </a:lnTo>
                  <a:cubicBezTo>
                    <a:pt x="11396" y="12382"/>
                    <a:pt x="11396" y="12363"/>
                    <a:pt x="11377" y="12344"/>
                  </a:cubicBezTo>
                  <a:close/>
                  <a:moveTo>
                    <a:pt x="18563" y="7832"/>
                  </a:moveTo>
                  <a:lnTo>
                    <a:pt x="18563" y="18507"/>
                  </a:lnTo>
                  <a:lnTo>
                    <a:pt x="4096" y="18507"/>
                  </a:lnTo>
                  <a:lnTo>
                    <a:pt x="4096" y="7832"/>
                  </a:lnTo>
                  <a:lnTo>
                    <a:pt x="10505" y="7832"/>
                  </a:lnTo>
                  <a:lnTo>
                    <a:pt x="10505" y="12060"/>
                  </a:lnTo>
                  <a:cubicBezTo>
                    <a:pt x="10505" y="12306"/>
                    <a:pt x="10562" y="12553"/>
                    <a:pt x="10675" y="12780"/>
                  </a:cubicBezTo>
                  <a:lnTo>
                    <a:pt x="11472" y="14392"/>
                  </a:lnTo>
                  <a:lnTo>
                    <a:pt x="8628" y="14392"/>
                  </a:lnTo>
                  <a:cubicBezTo>
                    <a:pt x="8615" y="14391"/>
                    <a:pt x="8603" y="14391"/>
                    <a:pt x="8591" y="14391"/>
                  </a:cubicBezTo>
                  <a:cubicBezTo>
                    <a:pt x="8033" y="14391"/>
                    <a:pt x="8033" y="15228"/>
                    <a:pt x="8591" y="15228"/>
                  </a:cubicBezTo>
                  <a:cubicBezTo>
                    <a:pt x="8603" y="15228"/>
                    <a:pt x="8615" y="15227"/>
                    <a:pt x="8628" y="15227"/>
                  </a:cubicBezTo>
                  <a:lnTo>
                    <a:pt x="15435" y="15227"/>
                  </a:lnTo>
                  <a:cubicBezTo>
                    <a:pt x="15947" y="15170"/>
                    <a:pt x="15947" y="14430"/>
                    <a:pt x="15435" y="14392"/>
                  </a:cubicBezTo>
                  <a:lnTo>
                    <a:pt x="12818" y="14392"/>
                  </a:lnTo>
                  <a:lnTo>
                    <a:pt x="13614" y="12780"/>
                  </a:lnTo>
                  <a:cubicBezTo>
                    <a:pt x="13728" y="12553"/>
                    <a:pt x="13785" y="12306"/>
                    <a:pt x="13804" y="12060"/>
                  </a:cubicBezTo>
                  <a:lnTo>
                    <a:pt x="13804" y="7832"/>
                  </a:lnTo>
                  <a:close/>
                  <a:moveTo>
                    <a:pt x="3280" y="6182"/>
                  </a:moveTo>
                  <a:lnTo>
                    <a:pt x="3280" y="20156"/>
                  </a:lnTo>
                  <a:lnTo>
                    <a:pt x="2048" y="20156"/>
                  </a:lnTo>
                  <a:cubicBezTo>
                    <a:pt x="1365" y="20156"/>
                    <a:pt x="815" y="19588"/>
                    <a:pt x="815" y="18924"/>
                  </a:cubicBezTo>
                  <a:lnTo>
                    <a:pt x="815" y="7414"/>
                  </a:lnTo>
                  <a:cubicBezTo>
                    <a:pt x="815" y="6732"/>
                    <a:pt x="1365" y="6182"/>
                    <a:pt x="2048" y="6182"/>
                  </a:cubicBezTo>
                  <a:close/>
                  <a:moveTo>
                    <a:pt x="18962" y="6182"/>
                  </a:moveTo>
                  <a:cubicBezTo>
                    <a:pt x="19644" y="6182"/>
                    <a:pt x="20194" y="6732"/>
                    <a:pt x="20194" y="7414"/>
                  </a:cubicBezTo>
                  <a:lnTo>
                    <a:pt x="20194" y="18924"/>
                  </a:lnTo>
                  <a:cubicBezTo>
                    <a:pt x="20194" y="19588"/>
                    <a:pt x="19644" y="20156"/>
                    <a:pt x="18962" y="20156"/>
                  </a:cubicBezTo>
                  <a:lnTo>
                    <a:pt x="4096" y="20156"/>
                  </a:lnTo>
                  <a:lnTo>
                    <a:pt x="4096" y="19322"/>
                  </a:lnTo>
                  <a:lnTo>
                    <a:pt x="18962" y="19322"/>
                  </a:lnTo>
                  <a:cubicBezTo>
                    <a:pt x="19189" y="19322"/>
                    <a:pt x="19379" y="19152"/>
                    <a:pt x="19379" y="18924"/>
                  </a:cubicBezTo>
                  <a:lnTo>
                    <a:pt x="19379" y="7414"/>
                  </a:lnTo>
                  <a:cubicBezTo>
                    <a:pt x="19379" y="7187"/>
                    <a:pt x="19189" y="6997"/>
                    <a:pt x="18962" y="6997"/>
                  </a:cubicBezTo>
                  <a:lnTo>
                    <a:pt x="13804" y="6997"/>
                  </a:lnTo>
                  <a:lnTo>
                    <a:pt x="13804" y="6182"/>
                  </a:lnTo>
                  <a:close/>
                  <a:moveTo>
                    <a:pt x="12154" y="0"/>
                  </a:moveTo>
                  <a:cubicBezTo>
                    <a:pt x="11263" y="0"/>
                    <a:pt x="10543" y="702"/>
                    <a:pt x="10505" y="1574"/>
                  </a:cubicBezTo>
                  <a:lnTo>
                    <a:pt x="10505" y="5367"/>
                  </a:lnTo>
                  <a:lnTo>
                    <a:pt x="2048" y="5367"/>
                  </a:lnTo>
                  <a:cubicBezTo>
                    <a:pt x="910" y="5367"/>
                    <a:pt x="0" y="6277"/>
                    <a:pt x="0" y="7414"/>
                  </a:cubicBezTo>
                  <a:lnTo>
                    <a:pt x="0" y="18905"/>
                  </a:lnTo>
                  <a:cubicBezTo>
                    <a:pt x="0" y="20043"/>
                    <a:pt x="910" y="20972"/>
                    <a:pt x="2048" y="20972"/>
                  </a:cubicBezTo>
                  <a:lnTo>
                    <a:pt x="18962" y="20972"/>
                  </a:lnTo>
                  <a:cubicBezTo>
                    <a:pt x="20099" y="20972"/>
                    <a:pt x="21028" y="20043"/>
                    <a:pt x="21028" y="18905"/>
                  </a:cubicBezTo>
                  <a:lnTo>
                    <a:pt x="21028" y="7414"/>
                  </a:lnTo>
                  <a:cubicBezTo>
                    <a:pt x="21028" y="6277"/>
                    <a:pt x="20099" y="5367"/>
                    <a:pt x="18962" y="5367"/>
                  </a:cubicBezTo>
                  <a:lnTo>
                    <a:pt x="13804" y="5367"/>
                  </a:lnTo>
                  <a:lnTo>
                    <a:pt x="13804" y="1574"/>
                  </a:lnTo>
                  <a:cubicBezTo>
                    <a:pt x="13766" y="702"/>
                    <a:pt x="13027" y="0"/>
                    <a:pt x="12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2077738" y="4487250"/>
              <a:ext cx="20900" cy="60100"/>
            </a:xfrm>
            <a:custGeom>
              <a:avLst/>
              <a:gdLst/>
              <a:ahLst/>
              <a:cxnLst/>
              <a:rect l="l" t="t" r="r" b="b"/>
              <a:pathLst>
                <a:path w="836" h="2404" extrusionOk="0">
                  <a:moveTo>
                    <a:pt x="411" y="0"/>
                  </a:moveTo>
                  <a:cubicBezTo>
                    <a:pt x="214" y="0"/>
                    <a:pt x="20" y="128"/>
                    <a:pt x="1" y="384"/>
                  </a:cubicBezTo>
                  <a:lnTo>
                    <a:pt x="1" y="2034"/>
                  </a:lnTo>
                  <a:cubicBezTo>
                    <a:pt x="20" y="2281"/>
                    <a:pt x="214" y="2404"/>
                    <a:pt x="411" y="2404"/>
                  </a:cubicBezTo>
                  <a:cubicBezTo>
                    <a:pt x="608" y="2404"/>
                    <a:pt x="807" y="2281"/>
                    <a:pt x="835" y="2034"/>
                  </a:cubicBezTo>
                  <a:lnTo>
                    <a:pt x="835" y="384"/>
                  </a:lnTo>
                  <a:cubicBezTo>
                    <a:pt x="807" y="128"/>
                    <a:pt x="608" y="0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2077738" y="4609675"/>
              <a:ext cx="20425" cy="60825"/>
            </a:xfrm>
            <a:custGeom>
              <a:avLst/>
              <a:gdLst/>
              <a:ahLst/>
              <a:cxnLst/>
              <a:rect l="l" t="t" r="r" b="b"/>
              <a:pathLst>
                <a:path w="817" h="2433" extrusionOk="0">
                  <a:moveTo>
                    <a:pt x="418" y="0"/>
                  </a:moveTo>
                  <a:cubicBezTo>
                    <a:pt x="190" y="0"/>
                    <a:pt x="1" y="190"/>
                    <a:pt x="1" y="417"/>
                  </a:cubicBezTo>
                  <a:lnTo>
                    <a:pt x="1" y="2048"/>
                  </a:lnTo>
                  <a:cubicBezTo>
                    <a:pt x="20" y="2304"/>
                    <a:pt x="214" y="2432"/>
                    <a:pt x="408" y="2432"/>
                  </a:cubicBezTo>
                  <a:cubicBezTo>
                    <a:pt x="603" y="2432"/>
                    <a:pt x="797" y="2304"/>
                    <a:pt x="816" y="2048"/>
                  </a:cubicBezTo>
                  <a:lnTo>
                    <a:pt x="816" y="417"/>
                  </a:lnTo>
                  <a:cubicBezTo>
                    <a:pt x="816" y="190"/>
                    <a:pt x="645" y="0"/>
                    <a:pt x="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36"/>
          <p:cNvGrpSpPr/>
          <p:nvPr/>
        </p:nvGrpSpPr>
        <p:grpSpPr>
          <a:xfrm>
            <a:off x="5024762" y="1732509"/>
            <a:ext cx="271150" cy="365781"/>
            <a:chOff x="4786863" y="4248100"/>
            <a:chExt cx="390650" cy="525850"/>
          </a:xfrm>
        </p:grpSpPr>
        <p:sp>
          <p:nvSpPr>
            <p:cNvPr id="741" name="Google Shape;741;p36"/>
            <p:cNvSpPr/>
            <p:nvPr/>
          </p:nvSpPr>
          <p:spPr>
            <a:xfrm>
              <a:off x="4797288" y="4258400"/>
              <a:ext cx="369775" cy="505225"/>
            </a:xfrm>
            <a:custGeom>
              <a:avLst/>
              <a:gdLst/>
              <a:ahLst/>
              <a:cxnLst/>
              <a:rect l="l" t="t" r="r" b="b"/>
              <a:pathLst>
                <a:path w="14791" h="20209" extrusionOk="0">
                  <a:moveTo>
                    <a:pt x="7396" y="1"/>
                  </a:moveTo>
                  <a:lnTo>
                    <a:pt x="1" y="1650"/>
                  </a:lnTo>
                  <a:lnTo>
                    <a:pt x="1" y="11491"/>
                  </a:lnTo>
                  <a:cubicBezTo>
                    <a:pt x="1" y="13956"/>
                    <a:pt x="1233" y="16270"/>
                    <a:pt x="3300" y="17654"/>
                  </a:cubicBezTo>
                  <a:lnTo>
                    <a:pt x="6941" y="20081"/>
                  </a:lnTo>
                  <a:cubicBezTo>
                    <a:pt x="7074" y="20166"/>
                    <a:pt x="7230" y="20209"/>
                    <a:pt x="7389" y="20209"/>
                  </a:cubicBezTo>
                  <a:cubicBezTo>
                    <a:pt x="7548" y="20209"/>
                    <a:pt x="7709" y="20166"/>
                    <a:pt x="7851" y="20081"/>
                  </a:cubicBezTo>
                  <a:lnTo>
                    <a:pt x="11492" y="17654"/>
                  </a:lnTo>
                  <a:cubicBezTo>
                    <a:pt x="13558" y="16289"/>
                    <a:pt x="14791" y="13975"/>
                    <a:pt x="14791" y="11491"/>
                  </a:cubicBezTo>
                  <a:lnTo>
                    <a:pt x="14791" y="1650"/>
                  </a:lnTo>
                  <a:lnTo>
                    <a:pt x="73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4838063" y="4300600"/>
              <a:ext cx="287775" cy="418125"/>
            </a:xfrm>
            <a:custGeom>
              <a:avLst/>
              <a:gdLst/>
              <a:ahLst/>
              <a:cxnLst/>
              <a:rect l="l" t="t" r="r" b="b"/>
              <a:pathLst>
                <a:path w="11511" h="16725" extrusionOk="0">
                  <a:moveTo>
                    <a:pt x="5765" y="0"/>
                  </a:moveTo>
                  <a:lnTo>
                    <a:pt x="1" y="1271"/>
                  </a:lnTo>
                  <a:lnTo>
                    <a:pt x="1" y="9803"/>
                  </a:lnTo>
                  <a:cubicBezTo>
                    <a:pt x="1" y="11737"/>
                    <a:pt x="968" y="13539"/>
                    <a:pt x="2560" y="14601"/>
                  </a:cubicBezTo>
                  <a:lnTo>
                    <a:pt x="5765" y="16724"/>
                  </a:lnTo>
                  <a:lnTo>
                    <a:pt x="8950" y="14601"/>
                  </a:lnTo>
                  <a:cubicBezTo>
                    <a:pt x="10543" y="13539"/>
                    <a:pt x="11510" y="11737"/>
                    <a:pt x="11510" y="9803"/>
                  </a:cubicBezTo>
                  <a:lnTo>
                    <a:pt x="11510" y="1271"/>
                  </a:lnTo>
                  <a:lnTo>
                    <a:pt x="5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4920538" y="4470300"/>
              <a:ext cx="123275" cy="123275"/>
            </a:xfrm>
            <a:custGeom>
              <a:avLst/>
              <a:gdLst/>
              <a:ahLst/>
              <a:cxnLst/>
              <a:rect l="l" t="t" r="r" b="b"/>
              <a:pathLst>
                <a:path w="4931" h="4931" extrusionOk="0">
                  <a:moveTo>
                    <a:pt x="1" y="1"/>
                  </a:moveTo>
                  <a:lnTo>
                    <a:pt x="1" y="4931"/>
                  </a:lnTo>
                  <a:lnTo>
                    <a:pt x="4931" y="4931"/>
                  </a:lnTo>
                  <a:lnTo>
                    <a:pt x="49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971738" y="4330200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413" y="1"/>
                  </a:moveTo>
                  <a:cubicBezTo>
                    <a:pt x="201" y="1"/>
                    <a:pt x="1" y="171"/>
                    <a:pt x="1" y="428"/>
                  </a:cubicBezTo>
                  <a:cubicBezTo>
                    <a:pt x="1" y="637"/>
                    <a:pt x="190" y="826"/>
                    <a:pt x="418" y="826"/>
                  </a:cubicBezTo>
                  <a:cubicBezTo>
                    <a:pt x="778" y="826"/>
                    <a:pt x="968" y="390"/>
                    <a:pt x="702" y="125"/>
                  </a:cubicBezTo>
                  <a:cubicBezTo>
                    <a:pt x="617" y="39"/>
                    <a:pt x="514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4786863" y="4248100"/>
              <a:ext cx="390650" cy="525850"/>
            </a:xfrm>
            <a:custGeom>
              <a:avLst/>
              <a:gdLst/>
              <a:ahLst/>
              <a:cxnLst/>
              <a:rect l="l" t="t" r="r" b="b"/>
              <a:pathLst>
                <a:path w="15626" h="21034" extrusionOk="0">
                  <a:moveTo>
                    <a:pt x="7813" y="830"/>
                  </a:moveTo>
                  <a:lnTo>
                    <a:pt x="14791" y="2385"/>
                  </a:lnTo>
                  <a:lnTo>
                    <a:pt x="14791" y="11903"/>
                  </a:lnTo>
                  <a:cubicBezTo>
                    <a:pt x="14791" y="14236"/>
                    <a:pt x="13615" y="16416"/>
                    <a:pt x="11681" y="17725"/>
                  </a:cubicBezTo>
                  <a:lnTo>
                    <a:pt x="8040" y="20152"/>
                  </a:lnTo>
                  <a:cubicBezTo>
                    <a:pt x="7965" y="20199"/>
                    <a:pt x="7884" y="20223"/>
                    <a:pt x="7806" y="20223"/>
                  </a:cubicBezTo>
                  <a:cubicBezTo>
                    <a:pt x="7728" y="20223"/>
                    <a:pt x="7652" y="20199"/>
                    <a:pt x="7585" y="20152"/>
                  </a:cubicBezTo>
                  <a:lnTo>
                    <a:pt x="3926" y="17725"/>
                  </a:lnTo>
                  <a:cubicBezTo>
                    <a:pt x="1992" y="16416"/>
                    <a:pt x="816" y="14236"/>
                    <a:pt x="816" y="11903"/>
                  </a:cubicBezTo>
                  <a:lnTo>
                    <a:pt x="816" y="2385"/>
                  </a:lnTo>
                  <a:lnTo>
                    <a:pt x="7813" y="830"/>
                  </a:lnTo>
                  <a:close/>
                  <a:moveTo>
                    <a:pt x="7803" y="0"/>
                  </a:moveTo>
                  <a:cubicBezTo>
                    <a:pt x="7775" y="0"/>
                    <a:pt x="7747" y="5"/>
                    <a:pt x="7718" y="15"/>
                  </a:cubicBezTo>
                  <a:lnTo>
                    <a:pt x="323" y="1664"/>
                  </a:lnTo>
                  <a:cubicBezTo>
                    <a:pt x="134" y="1702"/>
                    <a:pt x="1" y="1873"/>
                    <a:pt x="1" y="2062"/>
                  </a:cubicBezTo>
                  <a:lnTo>
                    <a:pt x="1" y="11922"/>
                  </a:lnTo>
                  <a:cubicBezTo>
                    <a:pt x="1" y="14520"/>
                    <a:pt x="1309" y="16966"/>
                    <a:pt x="3471" y="18407"/>
                  </a:cubicBezTo>
                  <a:lnTo>
                    <a:pt x="7130" y="20834"/>
                  </a:lnTo>
                  <a:cubicBezTo>
                    <a:pt x="7329" y="20967"/>
                    <a:pt x="7566" y="21033"/>
                    <a:pt x="7806" y="21033"/>
                  </a:cubicBezTo>
                  <a:cubicBezTo>
                    <a:pt x="8045" y="21033"/>
                    <a:pt x="8287" y="20967"/>
                    <a:pt x="8496" y="20834"/>
                  </a:cubicBezTo>
                  <a:lnTo>
                    <a:pt x="12136" y="18407"/>
                  </a:lnTo>
                  <a:cubicBezTo>
                    <a:pt x="14317" y="16947"/>
                    <a:pt x="15625" y="14520"/>
                    <a:pt x="15625" y="11903"/>
                  </a:cubicBezTo>
                  <a:lnTo>
                    <a:pt x="15625" y="2062"/>
                  </a:lnTo>
                  <a:cubicBezTo>
                    <a:pt x="15625" y="1873"/>
                    <a:pt x="15473" y="1702"/>
                    <a:pt x="15303" y="1664"/>
                  </a:cubicBezTo>
                  <a:lnTo>
                    <a:pt x="7889" y="15"/>
                  </a:lnTo>
                  <a:cubicBezTo>
                    <a:pt x="7860" y="5"/>
                    <a:pt x="7832" y="0"/>
                    <a:pt x="7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4827638" y="4290275"/>
              <a:ext cx="308150" cy="438400"/>
            </a:xfrm>
            <a:custGeom>
              <a:avLst/>
              <a:gdLst/>
              <a:ahLst/>
              <a:cxnLst/>
              <a:rect l="l" t="t" r="r" b="b"/>
              <a:pathLst>
                <a:path w="12326" h="17536" extrusionOk="0">
                  <a:moveTo>
                    <a:pt x="6182" y="830"/>
                  </a:moveTo>
                  <a:lnTo>
                    <a:pt x="11510" y="2025"/>
                  </a:lnTo>
                  <a:lnTo>
                    <a:pt x="11510" y="10216"/>
                  </a:lnTo>
                  <a:cubicBezTo>
                    <a:pt x="11510" y="11999"/>
                    <a:pt x="10638" y="13667"/>
                    <a:pt x="9140" y="14672"/>
                  </a:cubicBezTo>
                  <a:lnTo>
                    <a:pt x="6182" y="16644"/>
                  </a:lnTo>
                  <a:lnTo>
                    <a:pt x="3205" y="14672"/>
                  </a:lnTo>
                  <a:cubicBezTo>
                    <a:pt x="1726" y="13686"/>
                    <a:pt x="835" y="12018"/>
                    <a:pt x="835" y="10235"/>
                  </a:cubicBezTo>
                  <a:lnTo>
                    <a:pt x="835" y="10216"/>
                  </a:lnTo>
                  <a:lnTo>
                    <a:pt x="835" y="2025"/>
                  </a:lnTo>
                  <a:lnTo>
                    <a:pt x="6182" y="830"/>
                  </a:lnTo>
                  <a:close/>
                  <a:moveTo>
                    <a:pt x="6163" y="1"/>
                  </a:moveTo>
                  <a:cubicBezTo>
                    <a:pt x="6130" y="1"/>
                    <a:pt x="6097" y="6"/>
                    <a:pt x="6068" y="15"/>
                  </a:cubicBezTo>
                  <a:lnTo>
                    <a:pt x="323" y="1286"/>
                  </a:lnTo>
                  <a:cubicBezTo>
                    <a:pt x="133" y="1323"/>
                    <a:pt x="1" y="1494"/>
                    <a:pt x="1" y="1684"/>
                  </a:cubicBezTo>
                  <a:lnTo>
                    <a:pt x="1" y="10216"/>
                  </a:lnTo>
                  <a:cubicBezTo>
                    <a:pt x="1" y="12283"/>
                    <a:pt x="1024" y="14198"/>
                    <a:pt x="2750" y="15355"/>
                  </a:cubicBezTo>
                  <a:lnTo>
                    <a:pt x="5954" y="17479"/>
                  </a:lnTo>
                  <a:cubicBezTo>
                    <a:pt x="6011" y="17517"/>
                    <a:pt x="6106" y="17536"/>
                    <a:pt x="6182" y="17536"/>
                  </a:cubicBezTo>
                  <a:cubicBezTo>
                    <a:pt x="6258" y="17536"/>
                    <a:pt x="6353" y="17517"/>
                    <a:pt x="6428" y="17479"/>
                  </a:cubicBezTo>
                  <a:lnTo>
                    <a:pt x="9614" y="15336"/>
                  </a:lnTo>
                  <a:cubicBezTo>
                    <a:pt x="11321" y="14198"/>
                    <a:pt x="12325" y="12264"/>
                    <a:pt x="12325" y="10216"/>
                  </a:cubicBezTo>
                  <a:lnTo>
                    <a:pt x="12325" y="1684"/>
                  </a:lnTo>
                  <a:cubicBezTo>
                    <a:pt x="12325" y="1494"/>
                    <a:pt x="12193" y="1323"/>
                    <a:pt x="12003" y="1286"/>
                  </a:cubicBezTo>
                  <a:lnTo>
                    <a:pt x="6258" y="15"/>
                  </a:lnTo>
                  <a:cubicBezTo>
                    <a:pt x="6229" y="6"/>
                    <a:pt x="6196" y="1"/>
                    <a:pt x="6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5007413" y="4341225"/>
              <a:ext cx="91400" cy="34775"/>
            </a:xfrm>
            <a:custGeom>
              <a:avLst/>
              <a:gdLst/>
              <a:ahLst/>
              <a:cxnLst/>
              <a:rect l="l" t="t" r="r" b="b"/>
              <a:pathLst>
                <a:path w="3656" h="1391" extrusionOk="0">
                  <a:moveTo>
                    <a:pt x="587" y="1"/>
                  </a:moveTo>
                  <a:cubicBezTo>
                    <a:pt x="133" y="1"/>
                    <a:pt x="1" y="677"/>
                    <a:pt x="470" y="821"/>
                  </a:cubicBezTo>
                  <a:lnTo>
                    <a:pt x="489" y="821"/>
                  </a:lnTo>
                  <a:cubicBezTo>
                    <a:pt x="3125" y="1390"/>
                    <a:pt x="3011" y="1390"/>
                    <a:pt x="3087" y="1390"/>
                  </a:cubicBezTo>
                  <a:cubicBezTo>
                    <a:pt x="3580" y="1390"/>
                    <a:pt x="3655" y="670"/>
                    <a:pt x="3181" y="575"/>
                  </a:cubicBezTo>
                  <a:lnTo>
                    <a:pt x="660" y="6"/>
                  </a:lnTo>
                  <a:cubicBezTo>
                    <a:pt x="635" y="2"/>
                    <a:pt x="611" y="1"/>
                    <a:pt x="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4910113" y="4396350"/>
              <a:ext cx="143675" cy="207650"/>
            </a:xfrm>
            <a:custGeom>
              <a:avLst/>
              <a:gdLst/>
              <a:ahLst/>
              <a:cxnLst/>
              <a:rect l="l" t="t" r="r" b="b"/>
              <a:pathLst>
                <a:path w="5747" h="8306" extrusionOk="0">
                  <a:moveTo>
                    <a:pt x="2883" y="906"/>
                  </a:moveTo>
                  <a:cubicBezTo>
                    <a:pt x="3499" y="906"/>
                    <a:pt x="4115" y="1318"/>
                    <a:pt x="4115" y="2143"/>
                  </a:cubicBezTo>
                  <a:lnTo>
                    <a:pt x="4115" y="2541"/>
                  </a:lnTo>
                  <a:lnTo>
                    <a:pt x="1650" y="2541"/>
                  </a:lnTo>
                  <a:lnTo>
                    <a:pt x="1650" y="2143"/>
                  </a:lnTo>
                  <a:cubicBezTo>
                    <a:pt x="1650" y="1318"/>
                    <a:pt x="2267" y="906"/>
                    <a:pt x="2883" y="906"/>
                  </a:cubicBezTo>
                  <a:close/>
                  <a:moveTo>
                    <a:pt x="4931" y="3376"/>
                  </a:moveTo>
                  <a:lnTo>
                    <a:pt x="4931" y="7471"/>
                  </a:lnTo>
                  <a:lnTo>
                    <a:pt x="816" y="7471"/>
                  </a:lnTo>
                  <a:lnTo>
                    <a:pt x="816" y="3376"/>
                  </a:lnTo>
                  <a:close/>
                  <a:moveTo>
                    <a:pt x="2883" y="1"/>
                  </a:moveTo>
                  <a:cubicBezTo>
                    <a:pt x="1707" y="1"/>
                    <a:pt x="778" y="968"/>
                    <a:pt x="816" y="2143"/>
                  </a:cubicBezTo>
                  <a:lnTo>
                    <a:pt x="816" y="2541"/>
                  </a:lnTo>
                  <a:lnTo>
                    <a:pt x="418" y="2541"/>
                  </a:lnTo>
                  <a:cubicBezTo>
                    <a:pt x="190" y="2541"/>
                    <a:pt x="1" y="2731"/>
                    <a:pt x="1" y="2959"/>
                  </a:cubicBezTo>
                  <a:lnTo>
                    <a:pt x="1" y="7889"/>
                  </a:lnTo>
                  <a:cubicBezTo>
                    <a:pt x="1" y="8116"/>
                    <a:pt x="190" y="8306"/>
                    <a:pt x="418" y="8306"/>
                  </a:cubicBezTo>
                  <a:lnTo>
                    <a:pt x="5348" y="8306"/>
                  </a:lnTo>
                  <a:cubicBezTo>
                    <a:pt x="5575" y="8287"/>
                    <a:pt x="5746" y="8116"/>
                    <a:pt x="5746" y="7889"/>
                  </a:cubicBezTo>
                  <a:lnTo>
                    <a:pt x="5746" y="2959"/>
                  </a:lnTo>
                  <a:cubicBezTo>
                    <a:pt x="5746" y="2731"/>
                    <a:pt x="5575" y="2541"/>
                    <a:pt x="5348" y="2541"/>
                  </a:cubicBezTo>
                  <a:lnTo>
                    <a:pt x="4931" y="2541"/>
                  </a:lnTo>
                  <a:lnTo>
                    <a:pt x="4931" y="2143"/>
                  </a:lnTo>
                  <a:cubicBezTo>
                    <a:pt x="4969" y="968"/>
                    <a:pt x="4040" y="1"/>
                    <a:pt x="2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971738" y="4501075"/>
              <a:ext cx="20425" cy="60850"/>
            </a:xfrm>
            <a:custGeom>
              <a:avLst/>
              <a:gdLst/>
              <a:ahLst/>
              <a:cxnLst/>
              <a:rect l="l" t="t" r="r" b="b"/>
              <a:pathLst>
                <a:path w="817" h="2434" extrusionOk="0">
                  <a:moveTo>
                    <a:pt x="387" y="1"/>
                  </a:moveTo>
                  <a:cubicBezTo>
                    <a:pt x="173" y="1"/>
                    <a:pt x="1" y="183"/>
                    <a:pt x="1" y="400"/>
                  </a:cubicBezTo>
                  <a:lnTo>
                    <a:pt x="1" y="2050"/>
                  </a:lnTo>
                  <a:cubicBezTo>
                    <a:pt x="20" y="2306"/>
                    <a:pt x="214" y="2434"/>
                    <a:pt x="408" y="2434"/>
                  </a:cubicBezTo>
                  <a:cubicBezTo>
                    <a:pt x="603" y="2434"/>
                    <a:pt x="797" y="2306"/>
                    <a:pt x="816" y="2050"/>
                  </a:cubicBezTo>
                  <a:lnTo>
                    <a:pt x="816" y="400"/>
                  </a:lnTo>
                  <a:cubicBezTo>
                    <a:pt x="816" y="173"/>
                    <a:pt x="645" y="2"/>
                    <a:pt x="418" y="2"/>
                  </a:cubicBezTo>
                  <a:cubicBezTo>
                    <a:pt x="407" y="1"/>
                    <a:pt x="397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36"/>
          <p:cNvGrpSpPr/>
          <p:nvPr/>
        </p:nvGrpSpPr>
        <p:grpSpPr>
          <a:xfrm>
            <a:off x="2311771" y="3351401"/>
            <a:ext cx="365750" cy="302447"/>
            <a:chOff x="4667413" y="5261950"/>
            <a:chExt cx="475000" cy="389200"/>
          </a:xfrm>
        </p:grpSpPr>
        <p:sp>
          <p:nvSpPr>
            <p:cNvPr id="751" name="Google Shape;751;p36"/>
            <p:cNvSpPr/>
            <p:nvPr/>
          </p:nvSpPr>
          <p:spPr>
            <a:xfrm>
              <a:off x="5021513" y="5271425"/>
              <a:ext cx="111425" cy="314775"/>
            </a:xfrm>
            <a:custGeom>
              <a:avLst/>
              <a:gdLst/>
              <a:ahLst/>
              <a:cxnLst/>
              <a:rect l="l" t="t" r="r" b="b"/>
              <a:pathLst>
                <a:path w="4457" h="12591" extrusionOk="0">
                  <a:moveTo>
                    <a:pt x="2238" y="0"/>
                  </a:moveTo>
                  <a:cubicBezTo>
                    <a:pt x="1006" y="0"/>
                    <a:pt x="1" y="986"/>
                    <a:pt x="1" y="2219"/>
                  </a:cubicBezTo>
                  <a:lnTo>
                    <a:pt x="1" y="12591"/>
                  </a:lnTo>
                  <a:lnTo>
                    <a:pt x="4457" y="12591"/>
                  </a:lnTo>
                  <a:lnTo>
                    <a:pt x="4457" y="2219"/>
                  </a:lnTo>
                  <a:cubicBezTo>
                    <a:pt x="4457" y="986"/>
                    <a:pt x="3452" y="0"/>
                    <a:pt x="2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4677363" y="5326875"/>
              <a:ext cx="454150" cy="315275"/>
            </a:xfrm>
            <a:custGeom>
              <a:avLst/>
              <a:gdLst/>
              <a:ahLst/>
              <a:cxnLst/>
              <a:rect l="l" t="t" r="r" b="b"/>
              <a:pathLst>
                <a:path w="18166" h="12611" extrusionOk="0">
                  <a:moveTo>
                    <a:pt x="740" y="1"/>
                  </a:moveTo>
                  <a:cubicBezTo>
                    <a:pt x="323" y="1"/>
                    <a:pt x="1" y="342"/>
                    <a:pt x="1" y="740"/>
                  </a:cubicBezTo>
                  <a:lnTo>
                    <a:pt x="1" y="11871"/>
                  </a:lnTo>
                  <a:cubicBezTo>
                    <a:pt x="1" y="12269"/>
                    <a:pt x="323" y="12610"/>
                    <a:pt x="740" y="12610"/>
                  </a:cubicBezTo>
                  <a:lnTo>
                    <a:pt x="16004" y="12610"/>
                  </a:lnTo>
                  <a:cubicBezTo>
                    <a:pt x="17199" y="12572"/>
                    <a:pt x="18166" y="11586"/>
                    <a:pt x="18166" y="10373"/>
                  </a:cubicBezTo>
                  <a:cubicBezTo>
                    <a:pt x="18166" y="9178"/>
                    <a:pt x="17199" y="8192"/>
                    <a:pt x="16004" y="8154"/>
                  </a:cubicBezTo>
                  <a:cubicBezTo>
                    <a:pt x="14772" y="8154"/>
                    <a:pt x="13767" y="9159"/>
                    <a:pt x="13767" y="10392"/>
                  </a:cubicBezTo>
                  <a:lnTo>
                    <a:pt x="13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5058488" y="5567700"/>
              <a:ext cx="43650" cy="37325"/>
            </a:xfrm>
            <a:custGeom>
              <a:avLst/>
              <a:gdLst/>
              <a:ahLst/>
              <a:cxnLst/>
              <a:rect l="l" t="t" r="r" b="b"/>
              <a:pathLst>
                <a:path w="1746" h="1493" extrusionOk="0">
                  <a:moveTo>
                    <a:pt x="759" y="0"/>
                  </a:moveTo>
                  <a:cubicBezTo>
                    <a:pt x="342" y="0"/>
                    <a:pt x="1" y="342"/>
                    <a:pt x="1" y="759"/>
                  </a:cubicBezTo>
                  <a:cubicBezTo>
                    <a:pt x="1" y="1195"/>
                    <a:pt x="374" y="1492"/>
                    <a:pt x="756" y="1492"/>
                  </a:cubicBezTo>
                  <a:cubicBezTo>
                    <a:pt x="939" y="1492"/>
                    <a:pt x="1124" y="1424"/>
                    <a:pt x="1271" y="1271"/>
                  </a:cubicBezTo>
                  <a:cubicBezTo>
                    <a:pt x="1745" y="816"/>
                    <a:pt x="1404" y="0"/>
                    <a:pt x="7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728563" y="5382350"/>
              <a:ext cx="64975" cy="55675"/>
            </a:xfrm>
            <a:custGeom>
              <a:avLst/>
              <a:gdLst/>
              <a:ahLst/>
              <a:cxnLst/>
              <a:rect l="l" t="t" r="r" b="b"/>
              <a:pathLst>
                <a:path w="2599" h="2227" extrusionOk="0">
                  <a:moveTo>
                    <a:pt x="1499" y="0"/>
                  </a:moveTo>
                  <a:cubicBezTo>
                    <a:pt x="513" y="0"/>
                    <a:pt x="1" y="1195"/>
                    <a:pt x="702" y="1897"/>
                  </a:cubicBezTo>
                  <a:cubicBezTo>
                    <a:pt x="930" y="2124"/>
                    <a:pt x="1210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512"/>
                    <a:pt x="2105" y="0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5083138" y="5465775"/>
              <a:ext cx="21825" cy="18750"/>
            </a:xfrm>
            <a:custGeom>
              <a:avLst/>
              <a:gdLst/>
              <a:ahLst/>
              <a:cxnLst/>
              <a:rect l="l" t="t" r="r" b="b"/>
              <a:pathLst>
                <a:path w="873" h="750" extrusionOk="0">
                  <a:moveTo>
                    <a:pt x="513" y="1"/>
                  </a:moveTo>
                  <a:cubicBezTo>
                    <a:pt x="171" y="1"/>
                    <a:pt x="1" y="399"/>
                    <a:pt x="247" y="645"/>
                  </a:cubicBezTo>
                  <a:cubicBezTo>
                    <a:pt x="319" y="717"/>
                    <a:pt x="409" y="749"/>
                    <a:pt x="497" y="749"/>
                  </a:cubicBezTo>
                  <a:cubicBezTo>
                    <a:pt x="687" y="749"/>
                    <a:pt x="873" y="600"/>
                    <a:pt x="873" y="380"/>
                  </a:cubicBezTo>
                  <a:cubicBezTo>
                    <a:pt x="873" y="171"/>
                    <a:pt x="702" y="1"/>
                    <a:pt x="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5040013" y="5558700"/>
              <a:ext cx="64950" cy="55650"/>
            </a:xfrm>
            <a:custGeom>
              <a:avLst/>
              <a:gdLst/>
              <a:ahLst/>
              <a:cxnLst/>
              <a:rect l="l" t="t" r="r" b="b"/>
              <a:pathLst>
                <a:path w="2598" h="2226" extrusionOk="0">
                  <a:moveTo>
                    <a:pt x="1474" y="731"/>
                  </a:moveTo>
                  <a:cubicBezTo>
                    <a:pt x="1671" y="731"/>
                    <a:pt x="1858" y="885"/>
                    <a:pt x="1858" y="1119"/>
                  </a:cubicBezTo>
                  <a:cubicBezTo>
                    <a:pt x="1858" y="1308"/>
                    <a:pt x="1688" y="1479"/>
                    <a:pt x="1498" y="1479"/>
                  </a:cubicBezTo>
                  <a:cubicBezTo>
                    <a:pt x="1157" y="1479"/>
                    <a:pt x="986" y="1081"/>
                    <a:pt x="1214" y="834"/>
                  </a:cubicBezTo>
                  <a:cubicBezTo>
                    <a:pt x="1291" y="763"/>
                    <a:pt x="1383" y="731"/>
                    <a:pt x="1474" y="731"/>
                  </a:cubicBezTo>
                  <a:close/>
                  <a:moveTo>
                    <a:pt x="1498" y="0"/>
                  </a:moveTo>
                  <a:cubicBezTo>
                    <a:pt x="493" y="0"/>
                    <a:pt x="0" y="1195"/>
                    <a:pt x="702" y="1896"/>
                  </a:cubicBezTo>
                  <a:cubicBezTo>
                    <a:pt x="930" y="2124"/>
                    <a:pt x="1209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493"/>
                    <a:pt x="2105" y="0"/>
                    <a:pt x="1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667413" y="5261950"/>
              <a:ext cx="475000" cy="389200"/>
            </a:xfrm>
            <a:custGeom>
              <a:avLst/>
              <a:gdLst/>
              <a:ahLst/>
              <a:cxnLst/>
              <a:rect l="l" t="t" r="r" b="b"/>
              <a:pathLst>
                <a:path w="19000" h="15568" extrusionOk="0">
                  <a:moveTo>
                    <a:pt x="16402" y="740"/>
                  </a:moveTo>
                  <a:cubicBezTo>
                    <a:pt x="17407" y="740"/>
                    <a:pt x="18241" y="1574"/>
                    <a:pt x="18241" y="2598"/>
                  </a:cubicBezTo>
                  <a:lnTo>
                    <a:pt x="18241" y="11168"/>
                  </a:lnTo>
                  <a:cubicBezTo>
                    <a:pt x="17739" y="10647"/>
                    <a:pt x="17066" y="10386"/>
                    <a:pt x="16393" y="10386"/>
                  </a:cubicBezTo>
                  <a:cubicBezTo>
                    <a:pt x="15720" y="10386"/>
                    <a:pt x="15046" y="10647"/>
                    <a:pt x="14544" y="11168"/>
                  </a:cubicBezTo>
                  <a:lnTo>
                    <a:pt x="14544" y="2598"/>
                  </a:lnTo>
                  <a:cubicBezTo>
                    <a:pt x="14544" y="1574"/>
                    <a:pt x="15378" y="740"/>
                    <a:pt x="16402" y="740"/>
                  </a:cubicBezTo>
                  <a:close/>
                  <a:moveTo>
                    <a:pt x="13804" y="2977"/>
                  </a:moveTo>
                  <a:lnTo>
                    <a:pt x="13804" y="12970"/>
                  </a:lnTo>
                  <a:cubicBezTo>
                    <a:pt x="13804" y="13671"/>
                    <a:pt x="14089" y="14354"/>
                    <a:pt x="14582" y="14828"/>
                  </a:cubicBezTo>
                  <a:lnTo>
                    <a:pt x="1119" y="14828"/>
                  </a:lnTo>
                  <a:cubicBezTo>
                    <a:pt x="911" y="14828"/>
                    <a:pt x="759" y="14657"/>
                    <a:pt x="759" y="14468"/>
                  </a:cubicBezTo>
                  <a:lnTo>
                    <a:pt x="759" y="3337"/>
                  </a:lnTo>
                  <a:cubicBezTo>
                    <a:pt x="759" y="3129"/>
                    <a:pt x="911" y="2977"/>
                    <a:pt x="1119" y="2977"/>
                  </a:cubicBezTo>
                  <a:close/>
                  <a:moveTo>
                    <a:pt x="16374" y="11120"/>
                  </a:moveTo>
                  <a:cubicBezTo>
                    <a:pt x="17329" y="11120"/>
                    <a:pt x="18241" y="11859"/>
                    <a:pt x="18241" y="12989"/>
                  </a:cubicBezTo>
                  <a:cubicBezTo>
                    <a:pt x="18241" y="13994"/>
                    <a:pt x="17407" y="14828"/>
                    <a:pt x="16402" y="14828"/>
                  </a:cubicBezTo>
                  <a:cubicBezTo>
                    <a:pt x="14734" y="14828"/>
                    <a:pt x="13918" y="12837"/>
                    <a:pt x="15075" y="11661"/>
                  </a:cubicBezTo>
                  <a:cubicBezTo>
                    <a:pt x="15454" y="11288"/>
                    <a:pt x="15919" y="11120"/>
                    <a:pt x="16374" y="11120"/>
                  </a:cubicBezTo>
                  <a:close/>
                  <a:moveTo>
                    <a:pt x="16402" y="0"/>
                  </a:moveTo>
                  <a:cubicBezTo>
                    <a:pt x="15113" y="19"/>
                    <a:pt x="14013" y="948"/>
                    <a:pt x="13823" y="2238"/>
                  </a:cubicBezTo>
                  <a:lnTo>
                    <a:pt x="1119" y="2238"/>
                  </a:lnTo>
                  <a:cubicBezTo>
                    <a:pt x="512" y="2238"/>
                    <a:pt x="1" y="2731"/>
                    <a:pt x="1" y="3337"/>
                  </a:cubicBezTo>
                  <a:lnTo>
                    <a:pt x="1" y="14468"/>
                  </a:lnTo>
                  <a:cubicBezTo>
                    <a:pt x="1" y="15075"/>
                    <a:pt x="512" y="15568"/>
                    <a:pt x="1119" y="15568"/>
                  </a:cubicBezTo>
                  <a:lnTo>
                    <a:pt x="16383" y="15568"/>
                  </a:lnTo>
                  <a:cubicBezTo>
                    <a:pt x="17824" y="15568"/>
                    <a:pt x="19000" y="14411"/>
                    <a:pt x="19000" y="12989"/>
                  </a:cubicBezTo>
                  <a:lnTo>
                    <a:pt x="19000" y="2598"/>
                  </a:lnTo>
                  <a:cubicBezTo>
                    <a:pt x="19000" y="1157"/>
                    <a:pt x="17824" y="0"/>
                    <a:pt x="16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714513" y="5372850"/>
              <a:ext cx="143950" cy="219400"/>
            </a:xfrm>
            <a:custGeom>
              <a:avLst/>
              <a:gdLst/>
              <a:ahLst/>
              <a:cxnLst/>
              <a:rect l="l" t="t" r="r" b="b"/>
              <a:pathLst>
                <a:path w="5758" h="8776" extrusionOk="0">
                  <a:moveTo>
                    <a:pt x="2037" y="756"/>
                  </a:moveTo>
                  <a:cubicBezTo>
                    <a:pt x="2415" y="756"/>
                    <a:pt x="2781" y="1049"/>
                    <a:pt x="2781" y="1499"/>
                  </a:cubicBezTo>
                  <a:cubicBezTo>
                    <a:pt x="2781" y="1916"/>
                    <a:pt x="2459" y="2239"/>
                    <a:pt x="2042" y="2239"/>
                  </a:cubicBezTo>
                  <a:cubicBezTo>
                    <a:pt x="1378" y="2239"/>
                    <a:pt x="1056" y="1442"/>
                    <a:pt x="1530" y="968"/>
                  </a:cubicBezTo>
                  <a:cubicBezTo>
                    <a:pt x="1676" y="822"/>
                    <a:pt x="1858" y="756"/>
                    <a:pt x="2037" y="756"/>
                  </a:cubicBezTo>
                  <a:close/>
                  <a:moveTo>
                    <a:pt x="2038" y="1"/>
                  </a:moveTo>
                  <a:cubicBezTo>
                    <a:pt x="1681" y="1"/>
                    <a:pt x="1313" y="137"/>
                    <a:pt x="999" y="456"/>
                  </a:cubicBezTo>
                  <a:cubicBezTo>
                    <a:pt x="1" y="1485"/>
                    <a:pt x="875" y="3002"/>
                    <a:pt x="2040" y="3002"/>
                  </a:cubicBezTo>
                  <a:cubicBezTo>
                    <a:pt x="2291" y="3002"/>
                    <a:pt x="2556" y="2931"/>
                    <a:pt x="2819" y="2770"/>
                  </a:cubicBezTo>
                  <a:lnTo>
                    <a:pt x="3179" y="4192"/>
                  </a:lnTo>
                  <a:cubicBezTo>
                    <a:pt x="3201" y="4352"/>
                    <a:pt x="3335" y="4420"/>
                    <a:pt x="3484" y="4420"/>
                  </a:cubicBezTo>
                  <a:cubicBezTo>
                    <a:pt x="3721" y="4420"/>
                    <a:pt x="3993" y="4247"/>
                    <a:pt x="3900" y="4002"/>
                  </a:cubicBezTo>
                  <a:lnTo>
                    <a:pt x="3767" y="3509"/>
                  </a:lnTo>
                  <a:lnTo>
                    <a:pt x="3767" y="3509"/>
                  </a:lnTo>
                  <a:cubicBezTo>
                    <a:pt x="5019" y="4647"/>
                    <a:pt x="5019" y="6050"/>
                    <a:pt x="5019" y="8174"/>
                  </a:cubicBezTo>
                  <a:lnTo>
                    <a:pt x="5019" y="8420"/>
                  </a:lnTo>
                  <a:cubicBezTo>
                    <a:pt x="5019" y="8657"/>
                    <a:pt x="5203" y="8776"/>
                    <a:pt x="5388" y="8776"/>
                  </a:cubicBezTo>
                  <a:cubicBezTo>
                    <a:pt x="5573" y="8776"/>
                    <a:pt x="5758" y="8657"/>
                    <a:pt x="5758" y="8420"/>
                  </a:cubicBezTo>
                  <a:lnTo>
                    <a:pt x="5758" y="8174"/>
                  </a:lnTo>
                  <a:cubicBezTo>
                    <a:pt x="5758" y="5993"/>
                    <a:pt x="5758" y="4324"/>
                    <a:pt x="4298" y="2997"/>
                  </a:cubicBezTo>
                  <a:lnTo>
                    <a:pt x="4298" y="2978"/>
                  </a:lnTo>
                  <a:lnTo>
                    <a:pt x="4639" y="2978"/>
                  </a:lnTo>
                  <a:cubicBezTo>
                    <a:pt x="4657" y="2980"/>
                    <a:pt x="4674" y="2981"/>
                    <a:pt x="4690" y="2981"/>
                  </a:cubicBezTo>
                  <a:cubicBezTo>
                    <a:pt x="5159" y="2981"/>
                    <a:pt x="5153" y="2237"/>
                    <a:pt x="4674" y="2237"/>
                  </a:cubicBezTo>
                  <a:cubicBezTo>
                    <a:pt x="4663" y="2237"/>
                    <a:pt x="4651" y="2238"/>
                    <a:pt x="4639" y="2239"/>
                  </a:cubicBezTo>
                  <a:lnTo>
                    <a:pt x="3350" y="2239"/>
                  </a:lnTo>
                  <a:cubicBezTo>
                    <a:pt x="3996" y="1115"/>
                    <a:pt x="3060" y="1"/>
                    <a:pt x="2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891663" y="5373175"/>
              <a:ext cx="81950" cy="74525"/>
            </a:xfrm>
            <a:custGeom>
              <a:avLst/>
              <a:gdLst/>
              <a:ahLst/>
              <a:cxnLst/>
              <a:rect l="l" t="t" r="r" b="b"/>
              <a:pathLst>
                <a:path w="3278" h="2981" extrusionOk="0">
                  <a:moveTo>
                    <a:pt x="529" y="1"/>
                  </a:moveTo>
                  <a:cubicBezTo>
                    <a:pt x="241" y="1"/>
                    <a:pt x="4" y="372"/>
                    <a:pt x="265" y="633"/>
                  </a:cubicBezTo>
                  <a:lnTo>
                    <a:pt x="1118" y="1486"/>
                  </a:lnTo>
                  <a:lnTo>
                    <a:pt x="265" y="2339"/>
                  </a:lnTo>
                  <a:cubicBezTo>
                    <a:pt x="1" y="2603"/>
                    <a:pt x="247" y="2980"/>
                    <a:pt x="539" y="2980"/>
                  </a:cubicBezTo>
                  <a:cubicBezTo>
                    <a:pt x="624" y="2980"/>
                    <a:pt x="714" y="2948"/>
                    <a:pt x="796" y="2870"/>
                  </a:cubicBezTo>
                  <a:lnTo>
                    <a:pt x="1649" y="2017"/>
                  </a:lnTo>
                  <a:lnTo>
                    <a:pt x="2483" y="2870"/>
                  </a:lnTo>
                  <a:cubicBezTo>
                    <a:pt x="2565" y="2948"/>
                    <a:pt x="2655" y="2980"/>
                    <a:pt x="2740" y="2980"/>
                  </a:cubicBezTo>
                  <a:cubicBezTo>
                    <a:pt x="3032" y="2980"/>
                    <a:pt x="3278" y="2603"/>
                    <a:pt x="3014" y="2339"/>
                  </a:cubicBezTo>
                  <a:lnTo>
                    <a:pt x="2161" y="1486"/>
                  </a:lnTo>
                  <a:lnTo>
                    <a:pt x="3014" y="633"/>
                  </a:lnTo>
                  <a:cubicBezTo>
                    <a:pt x="3166" y="500"/>
                    <a:pt x="3166" y="254"/>
                    <a:pt x="3014" y="121"/>
                  </a:cubicBezTo>
                  <a:cubicBezTo>
                    <a:pt x="2938" y="45"/>
                    <a:pt x="2844" y="7"/>
                    <a:pt x="2749" y="7"/>
                  </a:cubicBezTo>
                  <a:cubicBezTo>
                    <a:pt x="2654" y="7"/>
                    <a:pt x="2559" y="45"/>
                    <a:pt x="2483" y="121"/>
                  </a:cubicBezTo>
                  <a:lnTo>
                    <a:pt x="1649" y="955"/>
                  </a:lnTo>
                  <a:lnTo>
                    <a:pt x="796" y="121"/>
                  </a:lnTo>
                  <a:cubicBezTo>
                    <a:pt x="711" y="36"/>
                    <a:pt x="617" y="1"/>
                    <a:pt x="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891663" y="5521325"/>
              <a:ext cx="81875" cy="74525"/>
            </a:xfrm>
            <a:custGeom>
              <a:avLst/>
              <a:gdLst/>
              <a:ahLst/>
              <a:cxnLst/>
              <a:rect l="l" t="t" r="r" b="b"/>
              <a:pathLst>
                <a:path w="3275" h="2981" extrusionOk="0">
                  <a:moveTo>
                    <a:pt x="539" y="1"/>
                  </a:moveTo>
                  <a:cubicBezTo>
                    <a:pt x="247" y="1"/>
                    <a:pt x="1" y="378"/>
                    <a:pt x="265" y="642"/>
                  </a:cubicBezTo>
                  <a:lnTo>
                    <a:pt x="1118" y="1495"/>
                  </a:lnTo>
                  <a:lnTo>
                    <a:pt x="265" y="2348"/>
                  </a:lnTo>
                  <a:cubicBezTo>
                    <a:pt x="4" y="2609"/>
                    <a:pt x="241" y="2981"/>
                    <a:pt x="529" y="2981"/>
                  </a:cubicBezTo>
                  <a:cubicBezTo>
                    <a:pt x="617" y="2981"/>
                    <a:pt x="711" y="2945"/>
                    <a:pt x="796" y="2860"/>
                  </a:cubicBezTo>
                  <a:lnTo>
                    <a:pt x="1649" y="2026"/>
                  </a:lnTo>
                  <a:lnTo>
                    <a:pt x="2483" y="2860"/>
                  </a:lnTo>
                  <a:cubicBezTo>
                    <a:pt x="2568" y="2945"/>
                    <a:pt x="2662" y="2981"/>
                    <a:pt x="2750" y="2981"/>
                  </a:cubicBezTo>
                  <a:cubicBezTo>
                    <a:pt x="3038" y="2981"/>
                    <a:pt x="3275" y="2609"/>
                    <a:pt x="3014" y="2348"/>
                  </a:cubicBezTo>
                  <a:lnTo>
                    <a:pt x="2161" y="1495"/>
                  </a:lnTo>
                  <a:lnTo>
                    <a:pt x="3014" y="642"/>
                  </a:lnTo>
                  <a:cubicBezTo>
                    <a:pt x="3166" y="490"/>
                    <a:pt x="3166" y="263"/>
                    <a:pt x="3014" y="111"/>
                  </a:cubicBezTo>
                  <a:cubicBezTo>
                    <a:pt x="2938" y="44"/>
                    <a:pt x="2844" y="11"/>
                    <a:pt x="2749" y="11"/>
                  </a:cubicBezTo>
                  <a:cubicBezTo>
                    <a:pt x="2654" y="11"/>
                    <a:pt x="2559" y="44"/>
                    <a:pt x="2483" y="111"/>
                  </a:cubicBezTo>
                  <a:lnTo>
                    <a:pt x="1649" y="964"/>
                  </a:lnTo>
                  <a:lnTo>
                    <a:pt x="796" y="111"/>
                  </a:lnTo>
                  <a:cubicBezTo>
                    <a:pt x="714" y="33"/>
                    <a:pt x="624" y="1"/>
                    <a:pt x="5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4724813" y="5521325"/>
              <a:ext cx="82250" cy="74525"/>
            </a:xfrm>
            <a:custGeom>
              <a:avLst/>
              <a:gdLst/>
              <a:ahLst/>
              <a:cxnLst/>
              <a:rect l="l" t="t" r="r" b="b"/>
              <a:pathLst>
                <a:path w="3290" h="2981" extrusionOk="0">
                  <a:moveTo>
                    <a:pt x="546" y="1"/>
                  </a:moveTo>
                  <a:cubicBezTo>
                    <a:pt x="258" y="1"/>
                    <a:pt x="0" y="378"/>
                    <a:pt x="264" y="642"/>
                  </a:cubicBezTo>
                  <a:lnTo>
                    <a:pt x="1118" y="1495"/>
                  </a:lnTo>
                  <a:lnTo>
                    <a:pt x="264" y="2348"/>
                  </a:lnTo>
                  <a:cubicBezTo>
                    <a:pt x="4" y="2609"/>
                    <a:pt x="252" y="2981"/>
                    <a:pt x="536" y="2981"/>
                  </a:cubicBezTo>
                  <a:cubicBezTo>
                    <a:pt x="624" y="2981"/>
                    <a:pt x="715" y="2945"/>
                    <a:pt x="795" y="2860"/>
                  </a:cubicBezTo>
                  <a:lnTo>
                    <a:pt x="1649" y="2026"/>
                  </a:lnTo>
                  <a:lnTo>
                    <a:pt x="2502" y="2860"/>
                  </a:lnTo>
                  <a:cubicBezTo>
                    <a:pt x="2582" y="2945"/>
                    <a:pt x="2673" y="2981"/>
                    <a:pt x="2761" y="2981"/>
                  </a:cubicBezTo>
                  <a:cubicBezTo>
                    <a:pt x="3044" y="2981"/>
                    <a:pt x="3289" y="2609"/>
                    <a:pt x="3014" y="2348"/>
                  </a:cubicBezTo>
                  <a:lnTo>
                    <a:pt x="2179" y="1495"/>
                  </a:lnTo>
                  <a:lnTo>
                    <a:pt x="3014" y="642"/>
                  </a:lnTo>
                  <a:cubicBezTo>
                    <a:pt x="3165" y="490"/>
                    <a:pt x="3165" y="263"/>
                    <a:pt x="3014" y="111"/>
                  </a:cubicBezTo>
                  <a:cubicBezTo>
                    <a:pt x="2947" y="44"/>
                    <a:pt x="2853" y="11"/>
                    <a:pt x="2758" y="11"/>
                  </a:cubicBezTo>
                  <a:cubicBezTo>
                    <a:pt x="2663" y="11"/>
                    <a:pt x="2568" y="44"/>
                    <a:pt x="2502" y="111"/>
                  </a:cubicBezTo>
                  <a:lnTo>
                    <a:pt x="1649" y="964"/>
                  </a:lnTo>
                  <a:lnTo>
                    <a:pt x="795" y="111"/>
                  </a:lnTo>
                  <a:cubicBezTo>
                    <a:pt x="718" y="33"/>
                    <a:pt x="630" y="1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5086463" y="5336375"/>
              <a:ext cx="18500" cy="110475"/>
            </a:xfrm>
            <a:custGeom>
              <a:avLst/>
              <a:gdLst/>
              <a:ahLst/>
              <a:cxnLst/>
              <a:rect l="l" t="t" r="r" b="b"/>
              <a:pathLst>
                <a:path w="740" h="4419" extrusionOk="0">
                  <a:moveTo>
                    <a:pt x="380" y="0"/>
                  </a:moveTo>
                  <a:cubicBezTo>
                    <a:pt x="171" y="0"/>
                    <a:pt x="0" y="152"/>
                    <a:pt x="0" y="360"/>
                  </a:cubicBezTo>
                  <a:lnTo>
                    <a:pt x="0" y="4077"/>
                  </a:lnTo>
                  <a:cubicBezTo>
                    <a:pt x="19" y="4304"/>
                    <a:pt x="195" y="4418"/>
                    <a:pt x="370" y="4418"/>
                  </a:cubicBezTo>
                  <a:cubicBezTo>
                    <a:pt x="546" y="4418"/>
                    <a:pt x="721" y="4304"/>
                    <a:pt x="740" y="4077"/>
                  </a:cubicBezTo>
                  <a:lnTo>
                    <a:pt x="740" y="360"/>
                  </a:lnTo>
                  <a:cubicBezTo>
                    <a:pt x="740" y="152"/>
                    <a:pt x="56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36"/>
          <p:cNvGrpSpPr/>
          <p:nvPr/>
        </p:nvGrpSpPr>
        <p:grpSpPr>
          <a:xfrm>
            <a:off x="1771663" y="1671650"/>
            <a:ext cx="578325" cy="487500"/>
            <a:chOff x="1665363" y="1706700"/>
            <a:chExt cx="578325" cy="487500"/>
          </a:xfrm>
        </p:grpSpPr>
        <p:sp>
          <p:nvSpPr>
            <p:cNvPr id="764" name="Google Shape;764;p3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4871175" y="1671650"/>
            <a:ext cx="578325" cy="487500"/>
            <a:chOff x="4764875" y="1706700"/>
            <a:chExt cx="578325" cy="487500"/>
          </a:xfrm>
        </p:grpSpPr>
        <p:sp>
          <p:nvSpPr>
            <p:cNvPr id="767" name="Google Shape;767;p36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6"/>
          <p:cNvGrpSpPr/>
          <p:nvPr/>
        </p:nvGrpSpPr>
        <p:grpSpPr>
          <a:xfrm>
            <a:off x="5304988" y="3258875"/>
            <a:ext cx="578325" cy="487500"/>
            <a:chOff x="5198688" y="3289450"/>
            <a:chExt cx="578325" cy="487500"/>
          </a:xfrm>
        </p:grpSpPr>
        <p:sp>
          <p:nvSpPr>
            <p:cNvPr id="770" name="Google Shape;770;p36"/>
            <p:cNvSpPr/>
            <p:nvPr/>
          </p:nvSpPr>
          <p:spPr>
            <a:xfrm flipH="1">
              <a:off x="5708313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5198688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36"/>
          <p:cNvGrpSpPr/>
          <p:nvPr/>
        </p:nvGrpSpPr>
        <p:grpSpPr>
          <a:xfrm>
            <a:off x="2205475" y="3258875"/>
            <a:ext cx="578325" cy="487500"/>
            <a:chOff x="2099175" y="3289450"/>
            <a:chExt cx="578325" cy="487500"/>
          </a:xfrm>
        </p:grpSpPr>
        <p:sp>
          <p:nvSpPr>
            <p:cNvPr id="773" name="Google Shape;773;p36"/>
            <p:cNvSpPr/>
            <p:nvPr/>
          </p:nvSpPr>
          <p:spPr>
            <a:xfrm flipH="1">
              <a:off x="2608800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2099175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36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M</a:t>
            </a:r>
            <a:r>
              <a:rPr lang="en" sz="1400" dirty="0">
                <a:solidFill>
                  <a:schemeClr val="accent3"/>
                </a:solidFill>
              </a:rPr>
              <a:t>A Web Design and Content Planning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76" name="Google Shape;776;p36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index.html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77" name="Google Shape;777;p36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style.css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459;p27">
            <a:extLst>
              <a:ext uri="{FF2B5EF4-FFF2-40B4-BE49-F238E27FC236}">
                <a16:creationId xmlns:a16="http://schemas.microsoft.com/office/drawing/2014/main" id="{EED2E1C8-BAED-F6CB-C03A-F080CE09D92D}"/>
              </a:ext>
            </a:extLst>
          </p:cNvPr>
          <p:cNvSpPr txBox="1">
            <a:spLocks/>
          </p:cNvSpPr>
          <p:nvPr/>
        </p:nvSpPr>
        <p:spPr>
          <a:xfrm>
            <a:off x="4763911" y="4642975"/>
            <a:ext cx="4380089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GB" dirty="0">
                <a:solidFill>
                  <a:schemeClr val="accent2"/>
                </a:solidFill>
              </a:rPr>
              <a:t>/* </a:t>
            </a:r>
            <a:r>
              <a:rPr lang="en-GB" dirty="0" err="1">
                <a:solidFill>
                  <a:schemeClr val="accent2"/>
                </a:solidFill>
              </a:rPr>
              <a:t>Learn.Microsoft</a:t>
            </a:r>
            <a:r>
              <a:rPr lang="en-GB" dirty="0">
                <a:solidFill>
                  <a:schemeClr val="accent2"/>
                </a:solidFill>
              </a:rPr>
              <a:t> – Debugging SW’s*/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>
          <a:extLst>
            <a:ext uri="{FF2B5EF4-FFF2-40B4-BE49-F238E27FC236}">
              <a16:creationId xmlns:a16="http://schemas.microsoft.com/office/drawing/2014/main" id="{24FEF6C5-ACA7-B0A7-86BA-E156A24AC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6">
            <a:extLst>
              <a:ext uri="{FF2B5EF4-FFF2-40B4-BE49-F238E27FC236}">
                <a16:creationId xmlns:a16="http://schemas.microsoft.com/office/drawing/2014/main" id="{6859C913-DC7F-F232-DCC1-B89462781D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0125" y="582539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‘SW.JS’ </a:t>
            </a:r>
            <a:r>
              <a:rPr lang="en" dirty="0">
                <a:solidFill>
                  <a:schemeClr val="bg1"/>
                </a:solidFill>
              </a:rPr>
              <a:t>&amp;</a:t>
            </a:r>
            <a:r>
              <a:rPr lang="en" dirty="0">
                <a:solidFill>
                  <a:schemeClr val="bg2"/>
                </a:solidFill>
              </a:rPr>
              <a:t> </a:t>
            </a:r>
            <a:r>
              <a:rPr lang="en" dirty="0">
                <a:solidFill>
                  <a:schemeClr val="accent1"/>
                </a:solidFill>
              </a:rPr>
              <a:t>‘index.html’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721" name="Google Shape;721;p36">
            <a:extLst>
              <a:ext uri="{FF2B5EF4-FFF2-40B4-BE49-F238E27FC236}">
                <a16:creationId xmlns:a16="http://schemas.microsoft.com/office/drawing/2014/main" id="{0C7805DA-48B9-EBD7-E732-21408E97B5EF}"/>
              </a:ext>
            </a:extLst>
          </p:cNvPr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22" name="Google Shape;722;p36">
              <a:extLst>
                <a:ext uri="{FF2B5EF4-FFF2-40B4-BE49-F238E27FC236}">
                  <a16:creationId xmlns:a16="http://schemas.microsoft.com/office/drawing/2014/main" id="{D4595183-80BC-6562-D531-8AC01A90B05D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23" name="Google Shape;723;p36">
              <a:extLst>
                <a:ext uri="{FF2B5EF4-FFF2-40B4-BE49-F238E27FC236}">
                  <a16:creationId xmlns:a16="http://schemas.microsoft.com/office/drawing/2014/main" id="{8902900A-E812-0928-22F5-29693B0A7334}"/>
                </a:ext>
              </a:extLst>
            </p:cNvPr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75" name="Google Shape;775;p36">
            <a:extLst>
              <a:ext uri="{FF2B5EF4-FFF2-40B4-BE49-F238E27FC236}">
                <a16:creationId xmlns:a16="http://schemas.microsoft.com/office/drawing/2014/main" id="{C9EC76EE-EADA-6A96-2678-85CA810580F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M</a:t>
            </a:r>
            <a:r>
              <a:rPr lang="en" sz="1400" dirty="0">
                <a:solidFill>
                  <a:schemeClr val="accent3"/>
                </a:solidFill>
              </a:rPr>
              <a:t>A Web Design and Content Planning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76" name="Google Shape;776;p36">
            <a:extLst>
              <a:ext uri="{FF2B5EF4-FFF2-40B4-BE49-F238E27FC236}">
                <a16:creationId xmlns:a16="http://schemas.microsoft.com/office/drawing/2014/main" id="{6B220C84-2ABA-705B-BF3B-39122AF5A4F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index.html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77" name="Google Shape;777;p36">
            <a:extLst>
              <a:ext uri="{FF2B5EF4-FFF2-40B4-BE49-F238E27FC236}">
                <a16:creationId xmlns:a16="http://schemas.microsoft.com/office/drawing/2014/main" id="{137965B5-AB5F-E705-42D6-62466823C4A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style.css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459;p27">
            <a:extLst>
              <a:ext uri="{FF2B5EF4-FFF2-40B4-BE49-F238E27FC236}">
                <a16:creationId xmlns:a16="http://schemas.microsoft.com/office/drawing/2014/main" id="{1C413673-3D6E-4573-BABF-9EEDB26729A9}"/>
              </a:ext>
            </a:extLst>
          </p:cNvPr>
          <p:cNvSpPr txBox="1">
            <a:spLocks/>
          </p:cNvSpPr>
          <p:nvPr/>
        </p:nvSpPr>
        <p:spPr>
          <a:xfrm>
            <a:off x="4763911" y="4642975"/>
            <a:ext cx="4380089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GB" dirty="0">
                <a:solidFill>
                  <a:schemeClr val="accent2"/>
                </a:solidFill>
              </a:rPr>
              <a:t>/* </a:t>
            </a:r>
            <a:r>
              <a:rPr lang="en-GB" dirty="0" err="1">
                <a:solidFill>
                  <a:schemeClr val="accent2"/>
                </a:solidFill>
              </a:rPr>
              <a:t>Learn.Microsoft</a:t>
            </a:r>
            <a:r>
              <a:rPr lang="en-GB" dirty="0">
                <a:solidFill>
                  <a:schemeClr val="accent2"/>
                </a:solidFill>
              </a:rPr>
              <a:t> – Debugging SW’s*/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499F18A-D7C9-E1CB-43E8-6BBC3D81A72C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02F5924-F0EC-11CC-FCE6-7F6D736F71A9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C07C2BA1-AB86-14B7-9447-9BCFF2EFE7C9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3227A4ED-09D1-8071-AB78-64A49B2BDF97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7C42420-32C3-BE12-876C-4C67468E4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003" y="1506779"/>
            <a:ext cx="6173061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3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PWA’s?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Good thing I made one.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Now I made one, let’s talk about it.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Features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accent2"/>
                </a:solidFill>
              </a:rPr>
              <a:t>‘Contents’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MA </a:t>
            </a:r>
            <a:r>
              <a:rPr lang="en-GB" sz="1400" dirty="0">
                <a:solidFill>
                  <a:schemeClr val="accent3"/>
                </a:solidFill>
              </a:rPr>
              <a:t>Web</a:t>
            </a:r>
            <a:r>
              <a:rPr lang="en" sz="1400" dirty="0">
                <a:solidFill>
                  <a:schemeClr val="accent3"/>
                </a:solidFill>
              </a:rPr>
              <a:t> Design and Content Planning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</a:t>
            </a:r>
            <a:r>
              <a:rPr lang="en" sz="1400" dirty="0">
                <a:solidFill>
                  <a:schemeClr val="accent3"/>
                </a:solidFill>
              </a:rPr>
              <a:t>tyle.css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</a:t>
            </a:r>
            <a:r>
              <a:rPr lang="en" dirty="0"/>
              <a:t>ndex.html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>
          <a:extLst>
            <a:ext uri="{FF2B5EF4-FFF2-40B4-BE49-F238E27FC236}">
              <a16:creationId xmlns:a16="http://schemas.microsoft.com/office/drawing/2014/main" id="{05012936-4C79-8EC4-185B-010FF59D3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3" name="Google Shape;723;p36">
            <a:extLst>
              <a:ext uri="{FF2B5EF4-FFF2-40B4-BE49-F238E27FC236}">
                <a16:creationId xmlns:a16="http://schemas.microsoft.com/office/drawing/2014/main" id="{783D3986-E16C-4A2F-D102-05C49E71B87E}"/>
              </a:ext>
            </a:extLst>
          </p:cNvPr>
          <p:cNvCxnSpPr/>
          <p:nvPr/>
        </p:nvCxnSpPr>
        <p:spPr>
          <a:xfrm>
            <a:off x="1337875" y="1152525"/>
            <a:ext cx="0" cy="2781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5" name="Google Shape;775;p36">
            <a:extLst>
              <a:ext uri="{FF2B5EF4-FFF2-40B4-BE49-F238E27FC236}">
                <a16:creationId xmlns:a16="http://schemas.microsoft.com/office/drawing/2014/main" id="{095C23E6-EB4D-B97B-0A98-07B18DF37FE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M</a:t>
            </a:r>
            <a:r>
              <a:rPr lang="en" sz="1400" dirty="0">
                <a:solidFill>
                  <a:schemeClr val="accent3"/>
                </a:solidFill>
              </a:rPr>
              <a:t>A Web Design and Content Planning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76" name="Google Shape;776;p36">
            <a:extLst>
              <a:ext uri="{FF2B5EF4-FFF2-40B4-BE49-F238E27FC236}">
                <a16:creationId xmlns:a16="http://schemas.microsoft.com/office/drawing/2014/main" id="{B7F280D1-0CC9-8028-CD4F-150843C14EB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index.html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77" name="Google Shape;777;p36">
            <a:extLst>
              <a:ext uri="{FF2B5EF4-FFF2-40B4-BE49-F238E27FC236}">
                <a16:creationId xmlns:a16="http://schemas.microsoft.com/office/drawing/2014/main" id="{503DEA87-6995-BD5A-9DD6-E567E1EBCF3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style.css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459;p27">
            <a:extLst>
              <a:ext uri="{FF2B5EF4-FFF2-40B4-BE49-F238E27FC236}">
                <a16:creationId xmlns:a16="http://schemas.microsoft.com/office/drawing/2014/main" id="{B021822E-ED60-CA3F-2A6C-FCDDD1E9576B}"/>
              </a:ext>
            </a:extLst>
          </p:cNvPr>
          <p:cNvSpPr txBox="1">
            <a:spLocks/>
          </p:cNvSpPr>
          <p:nvPr/>
        </p:nvSpPr>
        <p:spPr>
          <a:xfrm>
            <a:off x="4763911" y="4642975"/>
            <a:ext cx="4380089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GB" dirty="0">
                <a:solidFill>
                  <a:schemeClr val="accent2"/>
                </a:solidFill>
              </a:rPr>
              <a:t>/* Charlie’s Cool Phone*/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C5A42-1AFF-5E2D-E644-54C8C0880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96" y="762407"/>
            <a:ext cx="1881457" cy="368377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B7FA763-6543-62DE-016D-3D270FE4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180" y="2224117"/>
            <a:ext cx="4380090" cy="541200"/>
          </a:xfrm>
        </p:spPr>
        <p:txBody>
          <a:bodyPr/>
          <a:lstStyle/>
          <a:p>
            <a:r>
              <a:rPr lang="en-GB" dirty="0"/>
              <a:t>Mobile Ver.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6A38F0-65C0-7FF3-0C07-65DA744F0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060" y="807517"/>
            <a:ext cx="1834690" cy="368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84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6" name="Google Shape;576;p33"/>
          <p:cNvCxnSpPr>
            <a:stCxn id="577" idx="1"/>
            <a:endCxn id="578" idx="1"/>
          </p:cNvCxnSpPr>
          <p:nvPr/>
        </p:nvCxnSpPr>
        <p:spPr>
          <a:xfrm>
            <a:off x="2798125" y="1948192"/>
            <a:ext cx="1164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Quick Overview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642225" y="1276463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Languages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4" name="Google Shape;584;p33"/>
          <p:cNvSpPr txBox="1"/>
          <p:nvPr/>
        </p:nvSpPr>
        <p:spPr>
          <a:xfrm>
            <a:off x="1642225" y="2982667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Big Steps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5" name="Google Shape;585;p33"/>
          <p:cNvSpPr txBox="1"/>
          <p:nvPr/>
        </p:nvSpPr>
        <p:spPr>
          <a:xfrm>
            <a:off x="2045350" y="1778992"/>
            <a:ext cx="778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JS &amp; JSON</a:t>
            </a:r>
            <a:endParaRPr sz="16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7" name="Google Shape;577;p33"/>
          <p:cNvSpPr/>
          <p:nvPr/>
        </p:nvSpPr>
        <p:spPr>
          <a:xfrm>
            <a:off x="2798125" y="1880842"/>
            <a:ext cx="778200" cy="13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3"/>
          <p:cNvSpPr txBox="1"/>
          <p:nvPr/>
        </p:nvSpPr>
        <p:spPr>
          <a:xfrm>
            <a:off x="2092750" y="2094787"/>
            <a:ext cx="2735100" cy="820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The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main magic happens in our sw.js file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8" name="Google Shape;578;p33"/>
          <p:cNvSpPr txBox="1"/>
          <p:nvPr/>
        </p:nvSpPr>
        <p:spPr>
          <a:xfrm>
            <a:off x="3963000" y="1778992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70%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87" name="Google Shape;587;p33"/>
          <p:cNvCxnSpPr>
            <a:stCxn id="588" idx="1"/>
            <a:endCxn id="589" idx="1"/>
          </p:cNvCxnSpPr>
          <p:nvPr/>
        </p:nvCxnSpPr>
        <p:spPr>
          <a:xfrm>
            <a:off x="5745650" y="1948192"/>
            <a:ext cx="1164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0" name="Google Shape;590;p33"/>
          <p:cNvSpPr txBox="1"/>
          <p:nvPr/>
        </p:nvSpPr>
        <p:spPr>
          <a:xfrm>
            <a:off x="4906225" y="1778992"/>
            <a:ext cx="86485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HTML, CSS</a:t>
            </a:r>
            <a:endParaRPr sz="16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8" name="Google Shape;588;p33"/>
          <p:cNvSpPr/>
          <p:nvPr/>
        </p:nvSpPr>
        <p:spPr>
          <a:xfrm>
            <a:off x="5745650" y="1880842"/>
            <a:ext cx="506100" cy="13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3"/>
          <p:cNvSpPr txBox="1"/>
          <p:nvPr/>
        </p:nvSpPr>
        <p:spPr>
          <a:xfrm>
            <a:off x="5040275" y="2094787"/>
            <a:ext cx="2735100" cy="1033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We can turn any website into a PWA if we work hard enough.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9" name="Google Shape;589;p33"/>
          <p:cNvSpPr txBox="1"/>
          <p:nvPr/>
        </p:nvSpPr>
        <p:spPr>
          <a:xfrm>
            <a:off x="6910525" y="1778992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30%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592" name="Google Shape;592;p33"/>
          <p:cNvGrpSpPr/>
          <p:nvPr/>
        </p:nvGrpSpPr>
        <p:grpSpPr>
          <a:xfrm>
            <a:off x="4288657" y="3527161"/>
            <a:ext cx="365741" cy="365763"/>
            <a:chOff x="1776263" y="1291425"/>
            <a:chExt cx="431400" cy="431375"/>
          </a:xfrm>
        </p:grpSpPr>
        <p:sp>
          <p:nvSpPr>
            <p:cNvPr id="593" name="Google Shape;593;p33"/>
            <p:cNvSpPr/>
            <p:nvPr/>
          </p:nvSpPr>
          <p:spPr>
            <a:xfrm>
              <a:off x="1784313" y="1367250"/>
              <a:ext cx="414800" cy="347500"/>
            </a:xfrm>
            <a:custGeom>
              <a:avLst/>
              <a:gdLst/>
              <a:ahLst/>
              <a:cxnLst/>
              <a:rect l="l" t="t" r="r" b="b"/>
              <a:pathLst>
                <a:path w="16592" h="13900" extrusionOk="0">
                  <a:moveTo>
                    <a:pt x="1" y="1"/>
                  </a:moveTo>
                  <a:lnTo>
                    <a:pt x="1" y="13217"/>
                  </a:lnTo>
                  <a:cubicBezTo>
                    <a:pt x="1" y="13596"/>
                    <a:pt x="304" y="13900"/>
                    <a:pt x="683" y="13900"/>
                  </a:cubicBezTo>
                  <a:lnTo>
                    <a:pt x="15928" y="13900"/>
                  </a:lnTo>
                  <a:cubicBezTo>
                    <a:pt x="16289" y="13900"/>
                    <a:pt x="16592" y="13596"/>
                    <a:pt x="16592" y="13217"/>
                  </a:cubicBezTo>
                  <a:lnTo>
                    <a:pt x="165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1784313" y="1299950"/>
              <a:ext cx="414800" cy="67325"/>
            </a:xfrm>
            <a:custGeom>
              <a:avLst/>
              <a:gdLst/>
              <a:ahLst/>
              <a:cxnLst/>
              <a:rect l="l" t="t" r="r" b="b"/>
              <a:pathLst>
                <a:path w="16592" h="2693" extrusionOk="0">
                  <a:moveTo>
                    <a:pt x="683" y="0"/>
                  </a:moveTo>
                  <a:cubicBezTo>
                    <a:pt x="304" y="0"/>
                    <a:pt x="1" y="304"/>
                    <a:pt x="1" y="664"/>
                  </a:cubicBezTo>
                  <a:lnTo>
                    <a:pt x="1" y="2693"/>
                  </a:lnTo>
                  <a:lnTo>
                    <a:pt x="16592" y="2693"/>
                  </a:lnTo>
                  <a:lnTo>
                    <a:pt x="16592" y="664"/>
                  </a:lnTo>
                  <a:cubicBezTo>
                    <a:pt x="16592" y="304"/>
                    <a:pt x="16289" y="0"/>
                    <a:pt x="15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1840263" y="1422725"/>
              <a:ext cx="303400" cy="50750"/>
            </a:xfrm>
            <a:custGeom>
              <a:avLst/>
              <a:gdLst/>
              <a:ahLst/>
              <a:cxnLst/>
              <a:rect l="l" t="t" r="r" b="b"/>
              <a:pathLst>
                <a:path w="12136" h="2030" extrusionOk="0">
                  <a:moveTo>
                    <a:pt x="0" y="0"/>
                  </a:moveTo>
                  <a:lnTo>
                    <a:pt x="0" y="2029"/>
                  </a:lnTo>
                  <a:lnTo>
                    <a:pt x="12135" y="2029"/>
                  </a:lnTo>
                  <a:lnTo>
                    <a:pt x="12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1991938" y="1526525"/>
              <a:ext cx="151725" cy="135125"/>
            </a:xfrm>
            <a:custGeom>
              <a:avLst/>
              <a:gdLst/>
              <a:ahLst/>
              <a:cxnLst/>
              <a:rect l="l" t="t" r="r" b="b"/>
              <a:pathLst>
                <a:path w="6069" h="5405" extrusionOk="0">
                  <a:moveTo>
                    <a:pt x="1" y="1"/>
                  </a:moveTo>
                  <a:lnTo>
                    <a:pt x="1" y="5405"/>
                  </a:lnTo>
                  <a:lnTo>
                    <a:pt x="6068" y="5405"/>
                  </a:lnTo>
                  <a:lnTo>
                    <a:pt x="6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1840263" y="1526525"/>
              <a:ext cx="100975" cy="135125"/>
            </a:xfrm>
            <a:custGeom>
              <a:avLst/>
              <a:gdLst/>
              <a:ahLst/>
              <a:cxnLst/>
              <a:rect l="l" t="t" r="r" b="b"/>
              <a:pathLst>
                <a:path w="4039" h="5405" extrusionOk="0">
                  <a:moveTo>
                    <a:pt x="0" y="1"/>
                  </a:moveTo>
                  <a:lnTo>
                    <a:pt x="0" y="5405"/>
                  </a:lnTo>
                  <a:lnTo>
                    <a:pt x="4039" y="5405"/>
                  </a:lnTo>
                  <a:lnTo>
                    <a:pt x="40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2019438" y="1325075"/>
              <a:ext cx="19925" cy="17125"/>
            </a:xfrm>
            <a:custGeom>
              <a:avLst/>
              <a:gdLst/>
              <a:ahLst/>
              <a:cxnLst/>
              <a:rect l="l" t="t" r="r" b="b"/>
              <a:pathLst>
                <a:path w="797" h="685" extrusionOk="0">
                  <a:moveTo>
                    <a:pt x="456" y="0"/>
                  </a:moveTo>
                  <a:cubicBezTo>
                    <a:pt x="152" y="0"/>
                    <a:pt x="0" y="361"/>
                    <a:pt x="209" y="588"/>
                  </a:cubicBezTo>
                  <a:cubicBezTo>
                    <a:pt x="282" y="655"/>
                    <a:pt x="368" y="684"/>
                    <a:pt x="451" y="684"/>
                  </a:cubicBezTo>
                  <a:cubicBezTo>
                    <a:pt x="630" y="684"/>
                    <a:pt x="797" y="548"/>
                    <a:pt x="797" y="342"/>
                  </a:cubicBezTo>
                  <a:cubicBezTo>
                    <a:pt x="797" y="152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2054038" y="1325075"/>
              <a:ext cx="54550" cy="17075"/>
            </a:xfrm>
            <a:custGeom>
              <a:avLst/>
              <a:gdLst/>
              <a:ahLst/>
              <a:cxnLst/>
              <a:rect l="l" t="t" r="r" b="b"/>
              <a:pathLst>
                <a:path w="2182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lnTo>
                    <a:pt x="1764" y="683"/>
                  </a:lnTo>
                  <a:cubicBezTo>
                    <a:pt x="2181" y="645"/>
                    <a:pt x="2181" y="38"/>
                    <a:pt x="1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2119763" y="1325025"/>
              <a:ext cx="55650" cy="17175"/>
            </a:xfrm>
            <a:custGeom>
              <a:avLst/>
              <a:gdLst/>
              <a:ahLst/>
              <a:cxnLst/>
              <a:rect l="l" t="t" r="r" b="b"/>
              <a:pathLst>
                <a:path w="2226" h="687" extrusionOk="0">
                  <a:moveTo>
                    <a:pt x="446" y="1"/>
                  </a:moveTo>
                  <a:cubicBezTo>
                    <a:pt x="0" y="1"/>
                    <a:pt x="0" y="686"/>
                    <a:pt x="446" y="686"/>
                  </a:cubicBezTo>
                  <a:cubicBezTo>
                    <a:pt x="458" y="686"/>
                    <a:pt x="469" y="686"/>
                    <a:pt x="481" y="685"/>
                  </a:cubicBezTo>
                  <a:lnTo>
                    <a:pt x="1828" y="685"/>
                  </a:lnTo>
                  <a:cubicBezTo>
                    <a:pt x="2226" y="647"/>
                    <a:pt x="2226" y="40"/>
                    <a:pt x="1828" y="2"/>
                  </a:cubicBezTo>
                  <a:lnTo>
                    <a:pt x="481" y="2"/>
                  </a:lnTo>
                  <a:cubicBezTo>
                    <a:pt x="469" y="1"/>
                    <a:pt x="458" y="1"/>
                    <a:pt x="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1776263" y="1291425"/>
              <a:ext cx="431400" cy="431375"/>
            </a:xfrm>
            <a:custGeom>
              <a:avLst/>
              <a:gdLst/>
              <a:ahLst/>
              <a:cxnLst/>
              <a:rect l="l" t="t" r="r" b="b"/>
              <a:pathLst>
                <a:path w="17256" h="17255" extrusionOk="0">
                  <a:moveTo>
                    <a:pt x="16282" y="681"/>
                  </a:moveTo>
                  <a:cubicBezTo>
                    <a:pt x="16457" y="681"/>
                    <a:pt x="16592" y="826"/>
                    <a:pt x="16592" y="1005"/>
                  </a:cubicBezTo>
                  <a:lnTo>
                    <a:pt x="16592" y="2693"/>
                  </a:lnTo>
                  <a:lnTo>
                    <a:pt x="664" y="2693"/>
                  </a:lnTo>
                  <a:lnTo>
                    <a:pt x="664" y="1005"/>
                  </a:lnTo>
                  <a:cubicBezTo>
                    <a:pt x="664" y="834"/>
                    <a:pt x="816" y="683"/>
                    <a:pt x="1005" y="683"/>
                  </a:cubicBezTo>
                  <a:lnTo>
                    <a:pt x="16250" y="683"/>
                  </a:lnTo>
                  <a:cubicBezTo>
                    <a:pt x="16261" y="682"/>
                    <a:pt x="16272" y="681"/>
                    <a:pt x="16282" y="681"/>
                  </a:cubicBezTo>
                  <a:close/>
                  <a:moveTo>
                    <a:pt x="16592" y="3375"/>
                  </a:moveTo>
                  <a:lnTo>
                    <a:pt x="16592" y="16250"/>
                  </a:lnTo>
                  <a:cubicBezTo>
                    <a:pt x="16592" y="16440"/>
                    <a:pt x="16440" y="16591"/>
                    <a:pt x="16250" y="16591"/>
                  </a:cubicBezTo>
                  <a:lnTo>
                    <a:pt x="1005" y="16591"/>
                  </a:lnTo>
                  <a:cubicBezTo>
                    <a:pt x="816" y="16591"/>
                    <a:pt x="664" y="16440"/>
                    <a:pt x="664" y="16250"/>
                  </a:cubicBezTo>
                  <a:lnTo>
                    <a:pt x="664" y="3375"/>
                  </a:lnTo>
                  <a:close/>
                  <a:moveTo>
                    <a:pt x="1005" y="0"/>
                  </a:moveTo>
                  <a:cubicBezTo>
                    <a:pt x="436" y="0"/>
                    <a:pt x="0" y="455"/>
                    <a:pt x="0" y="1005"/>
                  </a:cubicBezTo>
                  <a:lnTo>
                    <a:pt x="0" y="16250"/>
                  </a:lnTo>
                  <a:cubicBezTo>
                    <a:pt x="0" y="16819"/>
                    <a:pt x="436" y="17255"/>
                    <a:pt x="1005" y="17255"/>
                  </a:cubicBezTo>
                  <a:lnTo>
                    <a:pt x="16250" y="17255"/>
                  </a:lnTo>
                  <a:cubicBezTo>
                    <a:pt x="16800" y="17255"/>
                    <a:pt x="17255" y="16819"/>
                    <a:pt x="17255" y="16250"/>
                  </a:cubicBezTo>
                  <a:lnTo>
                    <a:pt x="17255" y="1005"/>
                  </a:lnTo>
                  <a:cubicBezTo>
                    <a:pt x="17255" y="455"/>
                    <a:pt x="16800" y="0"/>
                    <a:pt x="16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1831713" y="1414650"/>
              <a:ext cx="320000" cy="67350"/>
            </a:xfrm>
            <a:custGeom>
              <a:avLst/>
              <a:gdLst/>
              <a:ahLst/>
              <a:cxnLst/>
              <a:rect l="l" t="t" r="r" b="b"/>
              <a:pathLst>
                <a:path w="12800" h="2694" extrusionOk="0">
                  <a:moveTo>
                    <a:pt x="12136" y="665"/>
                  </a:moveTo>
                  <a:lnTo>
                    <a:pt x="12136" y="2011"/>
                  </a:lnTo>
                  <a:lnTo>
                    <a:pt x="664" y="2011"/>
                  </a:lnTo>
                  <a:lnTo>
                    <a:pt x="664" y="665"/>
                  </a:lnTo>
                  <a:close/>
                  <a:moveTo>
                    <a:pt x="342" y="1"/>
                  </a:moveTo>
                  <a:cubicBezTo>
                    <a:pt x="152" y="1"/>
                    <a:pt x="1" y="153"/>
                    <a:pt x="1" y="323"/>
                  </a:cubicBezTo>
                  <a:lnTo>
                    <a:pt x="1" y="2352"/>
                  </a:lnTo>
                  <a:cubicBezTo>
                    <a:pt x="1" y="2542"/>
                    <a:pt x="152" y="2694"/>
                    <a:pt x="342" y="2694"/>
                  </a:cubicBezTo>
                  <a:lnTo>
                    <a:pt x="12477" y="2694"/>
                  </a:lnTo>
                  <a:cubicBezTo>
                    <a:pt x="12648" y="2694"/>
                    <a:pt x="12800" y="2542"/>
                    <a:pt x="12800" y="2352"/>
                  </a:cubicBezTo>
                  <a:lnTo>
                    <a:pt x="12800" y="323"/>
                  </a:lnTo>
                  <a:cubicBezTo>
                    <a:pt x="12800" y="153"/>
                    <a:pt x="12648" y="1"/>
                    <a:pt x="12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1831713" y="1518000"/>
              <a:ext cx="118075" cy="152200"/>
            </a:xfrm>
            <a:custGeom>
              <a:avLst/>
              <a:gdLst/>
              <a:ahLst/>
              <a:cxnLst/>
              <a:rect l="l" t="t" r="r" b="b"/>
              <a:pathLst>
                <a:path w="4723" h="6088" extrusionOk="0">
                  <a:moveTo>
                    <a:pt x="4040" y="683"/>
                  </a:moveTo>
                  <a:lnTo>
                    <a:pt x="4040" y="5405"/>
                  </a:lnTo>
                  <a:lnTo>
                    <a:pt x="664" y="5405"/>
                  </a:lnTo>
                  <a:lnTo>
                    <a:pt x="664" y="683"/>
                  </a:lnTo>
                  <a:close/>
                  <a:moveTo>
                    <a:pt x="342" y="1"/>
                  </a:moveTo>
                  <a:cubicBezTo>
                    <a:pt x="152" y="1"/>
                    <a:pt x="1" y="152"/>
                    <a:pt x="1" y="342"/>
                  </a:cubicBezTo>
                  <a:lnTo>
                    <a:pt x="1" y="5746"/>
                  </a:lnTo>
                  <a:cubicBezTo>
                    <a:pt x="1" y="5917"/>
                    <a:pt x="152" y="6068"/>
                    <a:pt x="342" y="6087"/>
                  </a:cubicBezTo>
                  <a:lnTo>
                    <a:pt x="4381" y="6087"/>
                  </a:lnTo>
                  <a:cubicBezTo>
                    <a:pt x="4570" y="6087"/>
                    <a:pt x="4722" y="5917"/>
                    <a:pt x="4722" y="5746"/>
                  </a:cubicBezTo>
                  <a:lnTo>
                    <a:pt x="4722" y="342"/>
                  </a:lnTo>
                  <a:cubicBezTo>
                    <a:pt x="4722" y="152"/>
                    <a:pt x="4570" y="1"/>
                    <a:pt x="4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1983413" y="1518000"/>
              <a:ext cx="168300" cy="152200"/>
            </a:xfrm>
            <a:custGeom>
              <a:avLst/>
              <a:gdLst/>
              <a:ahLst/>
              <a:cxnLst/>
              <a:rect l="l" t="t" r="r" b="b"/>
              <a:pathLst>
                <a:path w="6732" h="6088" extrusionOk="0">
                  <a:moveTo>
                    <a:pt x="5518" y="683"/>
                  </a:moveTo>
                  <a:lnTo>
                    <a:pt x="3357" y="2598"/>
                  </a:lnTo>
                  <a:lnTo>
                    <a:pt x="1214" y="683"/>
                  </a:lnTo>
                  <a:close/>
                  <a:moveTo>
                    <a:pt x="664" y="1100"/>
                  </a:moveTo>
                  <a:lnTo>
                    <a:pt x="2864" y="3034"/>
                  </a:lnTo>
                  <a:lnTo>
                    <a:pt x="664" y="4987"/>
                  </a:lnTo>
                  <a:lnTo>
                    <a:pt x="664" y="1100"/>
                  </a:lnTo>
                  <a:close/>
                  <a:moveTo>
                    <a:pt x="6068" y="1081"/>
                  </a:moveTo>
                  <a:lnTo>
                    <a:pt x="6068" y="4987"/>
                  </a:lnTo>
                  <a:lnTo>
                    <a:pt x="3869" y="3034"/>
                  </a:lnTo>
                  <a:lnTo>
                    <a:pt x="6068" y="1081"/>
                  </a:lnTo>
                  <a:close/>
                  <a:moveTo>
                    <a:pt x="3376" y="3508"/>
                  </a:moveTo>
                  <a:lnTo>
                    <a:pt x="5518" y="5405"/>
                  </a:lnTo>
                  <a:lnTo>
                    <a:pt x="1233" y="5405"/>
                  </a:lnTo>
                  <a:lnTo>
                    <a:pt x="3376" y="3508"/>
                  </a:lnTo>
                  <a:close/>
                  <a:moveTo>
                    <a:pt x="323" y="1"/>
                  </a:moveTo>
                  <a:cubicBezTo>
                    <a:pt x="152" y="20"/>
                    <a:pt x="0" y="171"/>
                    <a:pt x="0" y="342"/>
                  </a:cubicBezTo>
                  <a:lnTo>
                    <a:pt x="0" y="5746"/>
                  </a:lnTo>
                  <a:cubicBezTo>
                    <a:pt x="0" y="5936"/>
                    <a:pt x="152" y="6068"/>
                    <a:pt x="342" y="6087"/>
                  </a:cubicBezTo>
                  <a:lnTo>
                    <a:pt x="6409" y="6087"/>
                  </a:lnTo>
                  <a:cubicBezTo>
                    <a:pt x="6580" y="6068"/>
                    <a:pt x="6732" y="5936"/>
                    <a:pt x="6732" y="5746"/>
                  </a:cubicBezTo>
                  <a:lnTo>
                    <a:pt x="6732" y="342"/>
                  </a:lnTo>
                  <a:cubicBezTo>
                    <a:pt x="6732" y="152"/>
                    <a:pt x="6580" y="1"/>
                    <a:pt x="6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33"/>
          <p:cNvGrpSpPr/>
          <p:nvPr/>
        </p:nvGrpSpPr>
        <p:grpSpPr>
          <a:xfrm>
            <a:off x="6522835" y="3527165"/>
            <a:ext cx="365742" cy="365754"/>
            <a:chOff x="3826463" y="1356825"/>
            <a:chExt cx="366475" cy="366450"/>
          </a:xfrm>
        </p:grpSpPr>
        <p:sp>
          <p:nvSpPr>
            <p:cNvPr id="606" name="Google Shape;606;p33"/>
            <p:cNvSpPr/>
            <p:nvPr/>
          </p:nvSpPr>
          <p:spPr>
            <a:xfrm>
              <a:off x="3833588" y="1420825"/>
              <a:ext cx="351750" cy="294875"/>
            </a:xfrm>
            <a:custGeom>
              <a:avLst/>
              <a:gdLst/>
              <a:ahLst/>
              <a:cxnLst/>
              <a:rect l="l" t="t" r="r" b="b"/>
              <a:pathLst>
                <a:path w="14070" h="11795" extrusionOk="0">
                  <a:moveTo>
                    <a:pt x="0" y="0"/>
                  </a:moveTo>
                  <a:lnTo>
                    <a:pt x="0" y="11226"/>
                  </a:lnTo>
                  <a:cubicBezTo>
                    <a:pt x="0" y="11548"/>
                    <a:pt x="247" y="11795"/>
                    <a:pt x="569" y="11795"/>
                  </a:cubicBezTo>
                  <a:lnTo>
                    <a:pt x="13501" y="11795"/>
                  </a:lnTo>
                  <a:cubicBezTo>
                    <a:pt x="13823" y="11795"/>
                    <a:pt x="14070" y="11548"/>
                    <a:pt x="14070" y="11226"/>
                  </a:cubicBezTo>
                  <a:lnTo>
                    <a:pt x="140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3833588" y="1363950"/>
              <a:ext cx="351750" cy="56900"/>
            </a:xfrm>
            <a:custGeom>
              <a:avLst/>
              <a:gdLst/>
              <a:ahLst/>
              <a:cxnLst/>
              <a:rect l="l" t="t" r="r" b="b"/>
              <a:pathLst>
                <a:path w="14070" h="2276" extrusionOk="0">
                  <a:moveTo>
                    <a:pt x="569" y="0"/>
                  </a:moveTo>
                  <a:cubicBezTo>
                    <a:pt x="247" y="0"/>
                    <a:pt x="0" y="247"/>
                    <a:pt x="0" y="569"/>
                  </a:cubicBezTo>
                  <a:lnTo>
                    <a:pt x="0" y="2275"/>
                  </a:lnTo>
                  <a:lnTo>
                    <a:pt x="14070" y="2275"/>
                  </a:lnTo>
                  <a:lnTo>
                    <a:pt x="14070" y="569"/>
                  </a:lnTo>
                  <a:cubicBezTo>
                    <a:pt x="14070" y="247"/>
                    <a:pt x="13823" y="0"/>
                    <a:pt x="13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3876238" y="1468225"/>
              <a:ext cx="266450" cy="128975"/>
            </a:xfrm>
            <a:custGeom>
              <a:avLst/>
              <a:gdLst/>
              <a:ahLst/>
              <a:cxnLst/>
              <a:rect l="l" t="t" r="r" b="b"/>
              <a:pathLst>
                <a:path w="10658" h="5159" extrusionOk="0">
                  <a:moveTo>
                    <a:pt x="589" y="1"/>
                  </a:moveTo>
                  <a:cubicBezTo>
                    <a:pt x="266" y="1"/>
                    <a:pt x="1" y="266"/>
                    <a:pt x="1" y="569"/>
                  </a:cubicBezTo>
                  <a:lnTo>
                    <a:pt x="1" y="4589"/>
                  </a:lnTo>
                  <a:cubicBezTo>
                    <a:pt x="20" y="4893"/>
                    <a:pt x="266" y="5158"/>
                    <a:pt x="589" y="5158"/>
                  </a:cubicBezTo>
                  <a:lnTo>
                    <a:pt x="10088" y="5158"/>
                  </a:lnTo>
                  <a:cubicBezTo>
                    <a:pt x="10392" y="5158"/>
                    <a:pt x="10657" y="4893"/>
                    <a:pt x="10657" y="4589"/>
                  </a:cubicBezTo>
                  <a:lnTo>
                    <a:pt x="10657" y="569"/>
                  </a:lnTo>
                  <a:cubicBezTo>
                    <a:pt x="10657" y="266"/>
                    <a:pt x="10411" y="1"/>
                    <a:pt x="100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3981013" y="1504250"/>
              <a:ext cx="64475" cy="56925"/>
            </a:xfrm>
            <a:custGeom>
              <a:avLst/>
              <a:gdLst/>
              <a:ahLst/>
              <a:cxnLst/>
              <a:rect l="l" t="t" r="r" b="b"/>
              <a:pathLst>
                <a:path w="2579" h="2277" extrusionOk="0">
                  <a:moveTo>
                    <a:pt x="0" y="1"/>
                  </a:moveTo>
                  <a:lnTo>
                    <a:pt x="0" y="2276"/>
                  </a:lnTo>
                  <a:lnTo>
                    <a:pt x="2579" y="1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3937863" y="1639825"/>
              <a:ext cx="33700" cy="28825"/>
            </a:xfrm>
            <a:custGeom>
              <a:avLst/>
              <a:gdLst/>
              <a:ahLst/>
              <a:cxnLst/>
              <a:rect l="l" t="t" r="r" b="b"/>
              <a:pathLst>
                <a:path w="1348" h="1153" extrusionOk="0">
                  <a:moveTo>
                    <a:pt x="570" y="1"/>
                  </a:moveTo>
                  <a:cubicBezTo>
                    <a:pt x="266" y="1"/>
                    <a:pt x="1" y="266"/>
                    <a:pt x="1" y="570"/>
                  </a:cubicBezTo>
                  <a:cubicBezTo>
                    <a:pt x="1" y="918"/>
                    <a:pt x="282" y="1153"/>
                    <a:pt x="582" y="1153"/>
                  </a:cubicBezTo>
                  <a:cubicBezTo>
                    <a:pt x="722" y="1153"/>
                    <a:pt x="866" y="1101"/>
                    <a:pt x="987" y="987"/>
                  </a:cubicBezTo>
                  <a:cubicBezTo>
                    <a:pt x="1347" y="626"/>
                    <a:pt x="1082" y="1"/>
                    <a:pt x="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032688" y="1385275"/>
              <a:ext cx="17075" cy="14375"/>
            </a:xfrm>
            <a:custGeom>
              <a:avLst/>
              <a:gdLst/>
              <a:ahLst/>
              <a:cxnLst/>
              <a:rect l="l" t="t" r="r" b="b"/>
              <a:pathLst>
                <a:path w="683" h="575" extrusionOk="0">
                  <a:moveTo>
                    <a:pt x="398" y="0"/>
                  </a:moveTo>
                  <a:cubicBezTo>
                    <a:pt x="133" y="0"/>
                    <a:pt x="0" y="304"/>
                    <a:pt x="190" y="493"/>
                  </a:cubicBezTo>
                  <a:cubicBezTo>
                    <a:pt x="245" y="549"/>
                    <a:pt x="314" y="574"/>
                    <a:pt x="384" y="574"/>
                  </a:cubicBezTo>
                  <a:cubicBezTo>
                    <a:pt x="527" y="574"/>
                    <a:pt x="670" y="464"/>
                    <a:pt x="683" y="285"/>
                  </a:cubicBezTo>
                  <a:cubicBezTo>
                    <a:pt x="683" y="133"/>
                    <a:pt x="550" y="0"/>
                    <a:pt x="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061588" y="1385275"/>
              <a:ext cx="47425" cy="14250"/>
            </a:xfrm>
            <a:custGeom>
              <a:avLst/>
              <a:gdLst/>
              <a:ahLst/>
              <a:cxnLst/>
              <a:rect l="l" t="t" r="r" b="b"/>
              <a:pathLst>
                <a:path w="1897" h="570" extrusionOk="0">
                  <a:moveTo>
                    <a:pt x="380" y="0"/>
                  </a:moveTo>
                  <a:cubicBezTo>
                    <a:pt x="1" y="0"/>
                    <a:pt x="1" y="569"/>
                    <a:pt x="380" y="569"/>
                  </a:cubicBezTo>
                  <a:lnTo>
                    <a:pt x="1518" y="569"/>
                  </a:lnTo>
                  <a:cubicBezTo>
                    <a:pt x="1897" y="569"/>
                    <a:pt x="1897" y="0"/>
                    <a:pt x="1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118963" y="1385275"/>
              <a:ext cx="47900" cy="14250"/>
            </a:xfrm>
            <a:custGeom>
              <a:avLst/>
              <a:gdLst/>
              <a:ahLst/>
              <a:cxnLst/>
              <a:rect l="l" t="t" r="r" b="b"/>
              <a:pathLst>
                <a:path w="1916" h="570" extrusionOk="0">
                  <a:moveTo>
                    <a:pt x="379" y="0"/>
                  </a:moveTo>
                  <a:cubicBezTo>
                    <a:pt x="0" y="0"/>
                    <a:pt x="0" y="569"/>
                    <a:pt x="379" y="569"/>
                  </a:cubicBezTo>
                  <a:lnTo>
                    <a:pt x="1517" y="569"/>
                  </a:lnTo>
                  <a:cubicBezTo>
                    <a:pt x="1915" y="569"/>
                    <a:pt x="1915" y="0"/>
                    <a:pt x="1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3826463" y="1356825"/>
              <a:ext cx="366475" cy="366450"/>
            </a:xfrm>
            <a:custGeom>
              <a:avLst/>
              <a:gdLst/>
              <a:ahLst/>
              <a:cxnLst/>
              <a:rect l="l" t="t" r="r" b="b"/>
              <a:pathLst>
                <a:path w="14659" h="14658" extrusionOk="0">
                  <a:moveTo>
                    <a:pt x="13786" y="570"/>
                  </a:moveTo>
                  <a:cubicBezTo>
                    <a:pt x="13956" y="570"/>
                    <a:pt x="14070" y="702"/>
                    <a:pt x="14070" y="854"/>
                  </a:cubicBezTo>
                  <a:lnTo>
                    <a:pt x="14070" y="2276"/>
                  </a:lnTo>
                  <a:lnTo>
                    <a:pt x="570" y="2276"/>
                  </a:lnTo>
                  <a:lnTo>
                    <a:pt x="570" y="854"/>
                  </a:lnTo>
                  <a:cubicBezTo>
                    <a:pt x="570" y="702"/>
                    <a:pt x="683" y="570"/>
                    <a:pt x="854" y="570"/>
                  </a:cubicBezTo>
                  <a:close/>
                  <a:moveTo>
                    <a:pt x="14070" y="2864"/>
                  </a:moveTo>
                  <a:lnTo>
                    <a:pt x="14070" y="13786"/>
                  </a:lnTo>
                  <a:cubicBezTo>
                    <a:pt x="14070" y="13956"/>
                    <a:pt x="13956" y="14070"/>
                    <a:pt x="13786" y="14070"/>
                  </a:cubicBezTo>
                  <a:lnTo>
                    <a:pt x="854" y="14070"/>
                  </a:lnTo>
                  <a:cubicBezTo>
                    <a:pt x="683" y="14070"/>
                    <a:pt x="570" y="13956"/>
                    <a:pt x="570" y="13786"/>
                  </a:cubicBezTo>
                  <a:lnTo>
                    <a:pt x="570" y="2864"/>
                  </a:lnTo>
                  <a:close/>
                  <a:moveTo>
                    <a:pt x="854" y="1"/>
                  </a:moveTo>
                  <a:cubicBezTo>
                    <a:pt x="380" y="1"/>
                    <a:pt x="1" y="380"/>
                    <a:pt x="1" y="854"/>
                  </a:cubicBezTo>
                  <a:lnTo>
                    <a:pt x="1" y="13786"/>
                  </a:lnTo>
                  <a:cubicBezTo>
                    <a:pt x="1" y="14260"/>
                    <a:pt x="380" y="14639"/>
                    <a:pt x="854" y="14658"/>
                  </a:cubicBezTo>
                  <a:lnTo>
                    <a:pt x="13786" y="14658"/>
                  </a:lnTo>
                  <a:cubicBezTo>
                    <a:pt x="14260" y="14639"/>
                    <a:pt x="14639" y="14260"/>
                    <a:pt x="14658" y="13786"/>
                  </a:cubicBezTo>
                  <a:lnTo>
                    <a:pt x="14658" y="854"/>
                  </a:lnTo>
                  <a:cubicBezTo>
                    <a:pt x="14639" y="380"/>
                    <a:pt x="14260" y="1"/>
                    <a:pt x="137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3869138" y="1461125"/>
              <a:ext cx="280650" cy="143175"/>
            </a:xfrm>
            <a:custGeom>
              <a:avLst/>
              <a:gdLst/>
              <a:ahLst/>
              <a:cxnLst/>
              <a:rect l="l" t="t" r="r" b="b"/>
              <a:pathLst>
                <a:path w="11226" h="5727" extrusionOk="0">
                  <a:moveTo>
                    <a:pt x="10372" y="569"/>
                  </a:moveTo>
                  <a:cubicBezTo>
                    <a:pt x="10524" y="569"/>
                    <a:pt x="10657" y="702"/>
                    <a:pt x="10657" y="853"/>
                  </a:cubicBezTo>
                  <a:lnTo>
                    <a:pt x="10657" y="4873"/>
                  </a:lnTo>
                  <a:cubicBezTo>
                    <a:pt x="10657" y="5025"/>
                    <a:pt x="10524" y="5158"/>
                    <a:pt x="10372" y="5158"/>
                  </a:cubicBezTo>
                  <a:lnTo>
                    <a:pt x="873" y="5158"/>
                  </a:lnTo>
                  <a:cubicBezTo>
                    <a:pt x="702" y="5158"/>
                    <a:pt x="588" y="5025"/>
                    <a:pt x="588" y="4873"/>
                  </a:cubicBezTo>
                  <a:lnTo>
                    <a:pt x="569" y="853"/>
                  </a:lnTo>
                  <a:cubicBezTo>
                    <a:pt x="569" y="702"/>
                    <a:pt x="702" y="569"/>
                    <a:pt x="854" y="569"/>
                  </a:cubicBezTo>
                  <a:close/>
                  <a:moveTo>
                    <a:pt x="873" y="0"/>
                  </a:moveTo>
                  <a:cubicBezTo>
                    <a:pt x="399" y="0"/>
                    <a:pt x="0" y="379"/>
                    <a:pt x="19" y="853"/>
                  </a:cubicBezTo>
                  <a:lnTo>
                    <a:pt x="19" y="4873"/>
                  </a:lnTo>
                  <a:cubicBezTo>
                    <a:pt x="19" y="5347"/>
                    <a:pt x="399" y="5727"/>
                    <a:pt x="873" y="5727"/>
                  </a:cubicBezTo>
                  <a:lnTo>
                    <a:pt x="10372" y="5727"/>
                  </a:lnTo>
                  <a:cubicBezTo>
                    <a:pt x="10846" y="5727"/>
                    <a:pt x="11226" y="5347"/>
                    <a:pt x="11226" y="4873"/>
                  </a:cubicBezTo>
                  <a:lnTo>
                    <a:pt x="11226" y="853"/>
                  </a:lnTo>
                  <a:cubicBezTo>
                    <a:pt x="11226" y="379"/>
                    <a:pt x="10846" y="0"/>
                    <a:pt x="103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3867713" y="1632825"/>
              <a:ext cx="285100" cy="43050"/>
            </a:xfrm>
            <a:custGeom>
              <a:avLst/>
              <a:gdLst/>
              <a:ahLst/>
              <a:cxnLst/>
              <a:rect l="l" t="t" r="r" b="b"/>
              <a:pathLst>
                <a:path w="11404" h="1722" extrusionOk="0">
                  <a:moveTo>
                    <a:pt x="3376" y="565"/>
                  </a:moveTo>
                  <a:cubicBezTo>
                    <a:pt x="3641" y="565"/>
                    <a:pt x="3755" y="868"/>
                    <a:pt x="3584" y="1058"/>
                  </a:cubicBezTo>
                  <a:cubicBezTo>
                    <a:pt x="3523" y="1113"/>
                    <a:pt x="3449" y="1139"/>
                    <a:pt x="3378" y="1139"/>
                  </a:cubicBezTo>
                  <a:cubicBezTo>
                    <a:pt x="3230" y="1139"/>
                    <a:pt x="3091" y="1029"/>
                    <a:pt x="3091" y="850"/>
                  </a:cubicBezTo>
                  <a:cubicBezTo>
                    <a:pt x="3091" y="698"/>
                    <a:pt x="3224" y="565"/>
                    <a:pt x="3376" y="565"/>
                  </a:cubicBezTo>
                  <a:close/>
                  <a:moveTo>
                    <a:pt x="3385" y="1"/>
                  </a:moveTo>
                  <a:cubicBezTo>
                    <a:pt x="3049" y="1"/>
                    <a:pt x="2712" y="195"/>
                    <a:pt x="2579" y="584"/>
                  </a:cubicBezTo>
                  <a:lnTo>
                    <a:pt x="342" y="584"/>
                  </a:lnTo>
                  <a:cubicBezTo>
                    <a:pt x="0" y="603"/>
                    <a:pt x="0" y="1115"/>
                    <a:pt x="342" y="1153"/>
                  </a:cubicBezTo>
                  <a:lnTo>
                    <a:pt x="2579" y="1153"/>
                  </a:lnTo>
                  <a:cubicBezTo>
                    <a:pt x="2712" y="1532"/>
                    <a:pt x="3049" y="1722"/>
                    <a:pt x="3385" y="1722"/>
                  </a:cubicBezTo>
                  <a:cubicBezTo>
                    <a:pt x="3722" y="1722"/>
                    <a:pt x="4058" y="1532"/>
                    <a:pt x="4191" y="1153"/>
                  </a:cubicBezTo>
                  <a:lnTo>
                    <a:pt x="10998" y="1153"/>
                  </a:lnTo>
                  <a:cubicBezTo>
                    <a:pt x="11010" y="1154"/>
                    <a:pt x="11021" y="1154"/>
                    <a:pt x="11032" y="1154"/>
                  </a:cubicBezTo>
                  <a:cubicBezTo>
                    <a:pt x="11399" y="1154"/>
                    <a:pt x="11404" y="581"/>
                    <a:pt x="11047" y="581"/>
                  </a:cubicBezTo>
                  <a:cubicBezTo>
                    <a:pt x="11032" y="581"/>
                    <a:pt x="11015" y="582"/>
                    <a:pt x="10998" y="584"/>
                  </a:cubicBezTo>
                  <a:lnTo>
                    <a:pt x="4191" y="584"/>
                  </a:lnTo>
                  <a:cubicBezTo>
                    <a:pt x="4058" y="195"/>
                    <a:pt x="3722" y="1"/>
                    <a:pt x="33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3973888" y="1496900"/>
              <a:ext cx="78725" cy="71550"/>
            </a:xfrm>
            <a:custGeom>
              <a:avLst/>
              <a:gdLst/>
              <a:ahLst/>
              <a:cxnLst/>
              <a:rect l="l" t="t" r="r" b="b"/>
              <a:pathLst>
                <a:path w="3149" h="2862" extrusionOk="0">
                  <a:moveTo>
                    <a:pt x="570" y="731"/>
                  </a:moveTo>
                  <a:lnTo>
                    <a:pt x="2143" y="1432"/>
                  </a:lnTo>
                  <a:lnTo>
                    <a:pt x="570" y="2153"/>
                  </a:lnTo>
                  <a:lnTo>
                    <a:pt x="570" y="731"/>
                  </a:lnTo>
                  <a:close/>
                  <a:moveTo>
                    <a:pt x="280" y="0"/>
                  </a:moveTo>
                  <a:cubicBezTo>
                    <a:pt x="131" y="0"/>
                    <a:pt x="1" y="130"/>
                    <a:pt x="1" y="295"/>
                  </a:cubicBezTo>
                  <a:lnTo>
                    <a:pt x="1" y="2570"/>
                  </a:lnTo>
                  <a:cubicBezTo>
                    <a:pt x="1" y="2665"/>
                    <a:pt x="39" y="2760"/>
                    <a:pt x="115" y="2817"/>
                  </a:cubicBezTo>
                  <a:cubicBezTo>
                    <a:pt x="167" y="2848"/>
                    <a:pt x="219" y="2862"/>
                    <a:pt x="271" y="2862"/>
                  </a:cubicBezTo>
                  <a:cubicBezTo>
                    <a:pt x="314" y="2862"/>
                    <a:pt x="356" y="2853"/>
                    <a:pt x="399" y="2836"/>
                  </a:cubicBezTo>
                  <a:lnTo>
                    <a:pt x="2978" y="1698"/>
                  </a:lnTo>
                  <a:cubicBezTo>
                    <a:pt x="3073" y="1641"/>
                    <a:pt x="3148" y="1546"/>
                    <a:pt x="3148" y="1432"/>
                  </a:cubicBezTo>
                  <a:cubicBezTo>
                    <a:pt x="3148" y="1319"/>
                    <a:pt x="3073" y="1224"/>
                    <a:pt x="2978" y="1167"/>
                  </a:cubicBezTo>
                  <a:lnTo>
                    <a:pt x="399" y="29"/>
                  </a:lnTo>
                  <a:cubicBezTo>
                    <a:pt x="359" y="9"/>
                    <a:pt x="319" y="0"/>
                    <a:pt x="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33"/>
          <p:cNvGrpSpPr/>
          <p:nvPr/>
        </p:nvGrpSpPr>
        <p:grpSpPr>
          <a:xfrm>
            <a:off x="2188928" y="3527177"/>
            <a:ext cx="231293" cy="365730"/>
            <a:chOff x="1461488" y="3250125"/>
            <a:chExt cx="394900" cy="624325"/>
          </a:xfrm>
        </p:grpSpPr>
        <p:sp>
          <p:nvSpPr>
            <p:cNvPr id="619" name="Google Shape;619;p33"/>
            <p:cNvSpPr/>
            <p:nvPr/>
          </p:nvSpPr>
          <p:spPr>
            <a:xfrm>
              <a:off x="1474763" y="3313650"/>
              <a:ext cx="370725" cy="548950"/>
            </a:xfrm>
            <a:custGeom>
              <a:avLst/>
              <a:gdLst/>
              <a:ahLst/>
              <a:cxnLst/>
              <a:rect l="l" t="t" r="r" b="b"/>
              <a:pathLst>
                <a:path w="14829" h="21958" extrusionOk="0">
                  <a:moveTo>
                    <a:pt x="4589" y="1"/>
                  </a:moveTo>
                  <a:cubicBezTo>
                    <a:pt x="3774" y="1"/>
                    <a:pt x="3129" y="645"/>
                    <a:pt x="3129" y="1461"/>
                  </a:cubicBezTo>
                  <a:lnTo>
                    <a:pt x="3129" y="8704"/>
                  </a:lnTo>
                  <a:lnTo>
                    <a:pt x="1593" y="9747"/>
                  </a:lnTo>
                  <a:cubicBezTo>
                    <a:pt x="513" y="10448"/>
                    <a:pt x="1" y="11757"/>
                    <a:pt x="285" y="13008"/>
                  </a:cubicBezTo>
                  <a:cubicBezTo>
                    <a:pt x="892" y="15568"/>
                    <a:pt x="2219" y="17900"/>
                    <a:pt x="4096" y="19720"/>
                  </a:cubicBezTo>
                  <a:lnTo>
                    <a:pt x="4096" y="21958"/>
                  </a:lnTo>
                  <a:lnTo>
                    <a:pt x="12838" y="21958"/>
                  </a:lnTo>
                  <a:lnTo>
                    <a:pt x="12838" y="19720"/>
                  </a:lnTo>
                  <a:cubicBezTo>
                    <a:pt x="14108" y="17824"/>
                    <a:pt x="14791" y="15587"/>
                    <a:pt x="14791" y="13312"/>
                  </a:cubicBezTo>
                  <a:lnTo>
                    <a:pt x="14791" y="9519"/>
                  </a:lnTo>
                  <a:cubicBezTo>
                    <a:pt x="14829" y="8685"/>
                    <a:pt x="14165" y="8002"/>
                    <a:pt x="13331" y="8002"/>
                  </a:cubicBezTo>
                  <a:cubicBezTo>
                    <a:pt x="12542" y="8002"/>
                    <a:pt x="11906" y="8612"/>
                    <a:pt x="11871" y="9384"/>
                  </a:cubicBezTo>
                  <a:lnTo>
                    <a:pt x="11871" y="9384"/>
                  </a:lnTo>
                  <a:lnTo>
                    <a:pt x="11871" y="8552"/>
                  </a:lnTo>
                  <a:cubicBezTo>
                    <a:pt x="11871" y="7737"/>
                    <a:pt x="11226" y="7092"/>
                    <a:pt x="10411" y="7092"/>
                  </a:cubicBezTo>
                  <a:cubicBezTo>
                    <a:pt x="9614" y="7092"/>
                    <a:pt x="8951" y="7737"/>
                    <a:pt x="8951" y="8552"/>
                  </a:cubicBezTo>
                  <a:lnTo>
                    <a:pt x="8951" y="7566"/>
                  </a:lnTo>
                  <a:cubicBezTo>
                    <a:pt x="8951" y="6770"/>
                    <a:pt x="8306" y="6106"/>
                    <a:pt x="7509" y="6106"/>
                  </a:cubicBezTo>
                  <a:cubicBezTo>
                    <a:pt x="6694" y="6106"/>
                    <a:pt x="6049" y="6770"/>
                    <a:pt x="6049" y="7566"/>
                  </a:cubicBezTo>
                  <a:lnTo>
                    <a:pt x="6049" y="1461"/>
                  </a:lnTo>
                  <a:cubicBezTo>
                    <a:pt x="6049" y="645"/>
                    <a:pt x="5386" y="1"/>
                    <a:pt x="4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1783838" y="3624350"/>
              <a:ext cx="28475" cy="24475"/>
            </a:xfrm>
            <a:custGeom>
              <a:avLst/>
              <a:gdLst/>
              <a:ahLst/>
              <a:cxnLst/>
              <a:rect l="l" t="t" r="r" b="b"/>
              <a:pathLst>
                <a:path w="1139" h="979" extrusionOk="0">
                  <a:moveTo>
                    <a:pt x="492" y="1"/>
                  </a:moveTo>
                  <a:cubicBezTo>
                    <a:pt x="242" y="1"/>
                    <a:pt x="1" y="191"/>
                    <a:pt x="1" y="485"/>
                  </a:cubicBezTo>
                  <a:cubicBezTo>
                    <a:pt x="1" y="751"/>
                    <a:pt x="209" y="978"/>
                    <a:pt x="475" y="978"/>
                  </a:cubicBezTo>
                  <a:cubicBezTo>
                    <a:pt x="911" y="978"/>
                    <a:pt x="1138" y="466"/>
                    <a:pt x="835" y="144"/>
                  </a:cubicBezTo>
                  <a:cubicBezTo>
                    <a:pt x="736" y="45"/>
                    <a:pt x="61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1461488" y="3301325"/>
              <a:ext cx="394900" cy="573125"/>
            </a:xfrm>
            <a:custGeom>
              <a:avLst/>
              <a:gdLst/>
              <a:ahLst/>
              <a:cxnLst/>
              <a:rect l="l" t="t" r="r" b="b"/>
              <a:pathLst>
                <a:path w="15796" h="22925" extrusionOk="0">
                  <a:moveTo>
                    <a:pt x="5120" y="972"/>
                  </a:moveTo>
                  <a:cubicBezTo>
                    <a:pt x="5604" y="972"/>
                    <a:pt x="6087" y="1299"/>
                    <a:pt x="6087" y="1954"/>
                  </a:cubicBezTo>
                  <a:lnTo>
                    <a:pt x="6087" y="11472"/>
                  </a:lnTo>
                  <a:cubicBezTo>
                    <a:pt x="6087" y="11795"/>
                    <a:pt x="6334" y="11956"/>
                    <a:pt x="6580" y="11956"/>
                  </a:cubicBezTo>
                  <a:cubicBezTo>
                    <a:pt x="6827" y="11956"/>
                    <a:pt x="7073" y="11795"/>
                    <a:pt x="7073" y="11472"/>
                  </a:cubicBezTo>
                  <a:lnTo>
                    <a:pt x="7073" y="8059"/>
                  </a:lnTo>
                  <a:cubicBezTo>
                    <a:pt x="7073" y="7415"/>
                    <a:pt x="7557" y="7092"/>
                    <a:pt x="8040" y="7092"/>
                  </a:cubicBezTo>
                  <a:cubicBezTo>
                    <a:pt x="8524" y="7092"/>
                    <a:pt x="9008" y="7415"/>
                    <a:pt x="9008" y="8059"/>
                  </a:cubicBezTo>
                  <a:lnTo>
                    <a:pt x="9008" y="11472"/>
                  </a:lnTo>
                  <a:cubicBezTo>
                    <a:pt x="9008" y="11795"/>
                    <a:pt x="9249" y="11956"/>
                    <a:pt x="9491" y="11956"/>
                  </a:cubicBezTo>
                  <a:cubicBezTo>
                    <a:pt x="9733" y="11956"/>
                    <a:pt x="9975" y="11795"/>
                    <a:pt x="9975" y="11472"/>
                  </a:cubicBezTo>
                  <a:lnTo>
                    <a:pt x="9975" y="9045"/>
                  </a:lnTo>
                  <a:cubicBezTo>
                    <a:pt x="9975" y="8391"/>
                    <a:pt x="10463" y="8064"/>
                    <a:pt x="10951" y="8064"/>
                  </a:cubicBezTo>
                  <a:cubicBezTo>
                    <a:pt x="11439" y="8064"/>
                    <a:pt x="11928" y="8391"/>
                    <a:pt x="11928" y="9045"/>
                  </a:cubicBezTo>
                  <a:lnTo>
                    <a:pt x="11928" y="11472"/>
                  </a:lnTo>
                  <a:cubicBezTo>
                    <a:pt x="11928" y="11795"/>
                    <a:pt x="12169" y="11956"/>
                    <a:pt x="12411" y="11956"/>
                  </a:cubicBezTo>
                  <a:cubicBezTo>
                    <a:pt x="12653" y="11956"/>
                    <a:pt x="12895" y="11795"/>
                    <a:pt x="12895" y="11472"/>
                  </a:cubicBezTo>
                  <a:lnTo>
                    <a:pt x="12895" y="10012"/>
                  </a:lnTo>
                  <a:cubicBezTo>
                    <a:pt x="12857" y="9330"/>
                    <a:pt x="13359" y="8988"/>
                    <a:pt x="13862" y="8988"/>
                  </a:cubicBezTo>
                  <a:cubicBezTo>
                    <a:pt x="14364" y="8988"/>
                    <a:pt x="14867" y="9330"/>
                    <a:pt x="14829" y="10012"/>
                  </a:cubicBezTo>
                  <a:lnTo>
                    <a:pt x="14829" y="13805"/>
                  </a:lnTo>
                  <a:cubicBezTo>
                    <a:pt x="14829" y="15985"/>
                    <a:pt x="14184" y="18128"/>
                    <a:pt x="12970" y="19948"/>
                  </a:cubicBezTo>
                  <a:cubicBezTo>
                    <a:pt x="12914" y="20024"/>
                    <a:pt x="12895" y="20119"/>
                    <a:pt x="12895" y="20213"/>
                  </a:cubicBezTo>
                  <a:lnTo>
                    <a:pt x="12895" y="21977"/>
                  </a:lnTo>
                  <a:lnTo>
                    <a:pt x="5120" y="21977"/>
                  </a:lnTo>
                  <a:lnTo>
                    <a:pt x="5120" y="20213"/>
                  </a:lnTo>
                  <a:cubicBezTo>
                    <a:pt x="5120" y="20081"/>
                    <a:pt x="5064" y="19967"/>
                    <a:pt x="4969" y="19872"/>
                  </a:cubicBezTo>
                  <a:cubicBezTo>
                    <a:pt x="4040" y="18962"/>
                    <a:pt x="3243" y="17938"/>
                    <a:pt x="2617" y="16800"/>
                  </a:cubicBezTo>
                  <a:cubicBezTo>
                    <a:pt x="2011" y="15720"/>
                    <a:pt x="1575" y="14582"/>
                    <a:pt x="1290" y="13387"/>
                  </a:cubicBezTo>
                  <a:cubicBezTo>
                    <a:pt x="1044" y="12326"/>
                    <a:pt x="1480" y="11226"/>
                    <a:pt x="2390" y="10638"/>
                  </a:cubicBezTo>
                  <a:lnTo>
                    <a:pt x="3186" y="10107"/>
                  </a:lnTo>
                  <a:lnTo>
                    <a:pt x="3186" y="13406"/>
                  </a:lnTo>
                  <a:cubicBezTo>
                    <a:pt x="3186" y="13729"/>
                    <a:pt x="3428" y="13890"/>
                    <a:pt x="3670" y="13890"/>
                  </a:cubicBezTo>
                  <a:cubicBezTo>
                    <a:pt x="3912" y="13890"/>
                    <a:pt x="4153" y="13729"/>
                    <a:pt x="4153" y="13406"/>
                  </a:cubicBezTo>
                  <a:lnTo>
                    <a:pt x="4153" y="1954"/>
                  </a:lnTo>
                  <a:cubicBezTo>
                    <a:pt x="4153" y="1299"/>
                    <a:pt x="4637" y="972"/>
                    <a:pt x="5120" y="972"/>
                  </a:cubicBezTo>
                  <a:close/>
                  <a:moveTo>
                    <a:pt x="5101" y="1"/>
                  </a:moveTo>
                  <a:cubicBezTo>
                    <a:pt x="4040" y="1"/>
                    <a:pt x="3167" y="873"/>
                    <a:pt x="3167" y="1954"/>
                  </a:cubicBezTo>
                  <a:lnTo>
                    <a:pt x="3167" y="8931"/>
                  </a:lnTo>
                  <a:lnTo>
                    <a:pt x="1840" y="9823"/>
                  </a:lnTo>
                  <a:cubicBezTo>
                    <a:pt x="589" y="10657"/>
                    <a:pt x="1" y="12155"/>
                    <a:pt x="342" y="13615"/>
                  </a:cubicBezTo>
                  <a:lnTo>
                    <a:pt x="361" y="13615"/>
                  </a:lnTo>
                  <a:cubicBezTo>
                    <a:pt x="949" y="16175"/>
                    <a:pt x="2257" y="18526"/>
                    <a:pt x="4134" y="20403"/>
                  </a:cubicBezTo>
                  <a:lnTo>
                    <a:pt x="4153" y="20403"/>
                  </a:lnTo>
                  <a:lnTo>
                    <a:pt x="4153" y="22451"/>
                  </a:lnTo>
                  <a:cubicBezTo>
                    <a:pt x="4153" y="22716"/>
                    <a:pt x="4362" y="22925"/>
                    <a:pt x="4627" y="22925"/>
                  </a:cubicBezTo>
                  <a:lnTo>
                    <a:pt x="13369" y="22925"/>
                  </a:lnTo>
                  <a:cubicBezTo>
                    <a:pt x="13634" y="22925"/>
                    <a:pt x="13862" y="22716"/>
                    <a:pt x="13843" y="22451"/>
                  </a:cubicBezTo>
                  <a:lnTo>
                    <a:pt x="13843" y="20346"/>
                  </a:lnTo>
                  <a:cubicBezTo>
                    <a:pt x="15113" y="18393"/>
                    <a:pt x="15796" y="16118"/>
                    <a:pt x="15796" y="13786"/>
                  </a:cubicBezTo>
                  <a:lnTo>
                    <a:pt x="15796" y="9993"/>
                  </a:lnTo>
                  <a:cubicBezTo>
                    <a:pt x="15796" y="8851"/>
                    <a:pt x="14853" y="8046"/>
                    <a:pt x="13842" y="8046"/>
                  </a:cubicBezTo>
                  <a:cubicBezTo>
                    <a:pt x="13477" y="8046"/>
                    <a:pt x="13104" y="8150"/>
                    <a:pt x="12762" y="8382"/>
                  </a:cubicBezTo>
                  <a:cubicBezTo>
                    <a:pt x="12496" y="7604"/>
                    <a:pt x="11757" y="7092"/>
                    <a:pt x="10942" y="7092"/>
                  </a:cubicBezTo>
                  <a:cubicBezTo>
                    <a:pt x="10913" y="7091"/>
                    <a:pt x="10885" y="7090"/>
                    <a:pt x="10856" y="7090"/>
                  </a:cubicBezTo>
                  <a:cubicBezTo>
                    <a:pt x="10489" y="7090"/>
                    <a:pt x="10142" y="7203"/>
                    <a:pt x="9861" y="7415"/>
                  </a:cubicBezTo>
                  <a:cubicBezTo>
                    <a:pt x="9566" y="6597"/>
                    <a:pt x="8806" y="6111"/>
                    <a:pt x="8018" y="6111"/>
                  </a:cubicBezTo>
                  <a:cubicBezTo>
                    <a:pt x="7691" y="6111"/>
                    <a:pt x="7360" y="6194"/>
                    <a:pt x="7054" y="6372"/>
                  </a:cubicBezTo>
                  <a:lnTo>
                    <a:pt x="7054" y="1954"/>
                  </a:lnTo>
                  <a:cubicBezTo>
                    <a:pt x="7054" y="873"/>
                    <a:pt x="6182" y="1"/>
                    <a:pt x="5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1741663" y="3674550"/>
              <a:ext cx="63050" cy="117175"/>
            </a:xfrm>
            <a:custGeom>
              <a:avLst/>
              <a:gdLst/>
              <a:ahLst/>
              <a:cxnLst/>
              <a:rect l="l" t="t" r="r" b="b"/>
              <a:pathLst>
                <a:path w="2522" h="4687" extrusionOk="0">
                  <a:moveTo>
                    <a:pt x="2023" y="1"/>
                  </a:moveTo>
                  <a:cubicBezTo>
                    <a:pt x="1835" y="1"/>
                    <a:pt x="1648" y="106"/>
                    <a:pt x="1574" y="336"/>
                  </a:cubicBezTo>
                  <a:cubicBezTo>
                    <a:pt x="1365" y="1625"/>
                    <a:pt x="872" y="2857"/>
                    <a:pt x="152" y="3938"/>
                  </a:cubicBezTo>
                  <a:cubicBezTo>
                    <a:pt x="0" y="4147"/>
                    <a:pt x="57" y="4469"/>
                    <a:pt x="284" y="4602"/>
                  </a:cubicBezTo>
                  <a:cubicBezTo>
                    <a:pt x="370" y="4659"/>
                    <a:pt x="464" y="4687"/>
                    <a:pt x="556" y="4687"/>
                  </a:cubicBezTo>
                  <a:cubicBezTo>
                    <a:pt x="707" y="4687"/>
                    <a:pt x="854" y="4611"/>
                    <a:pt x="948" y="4469"/>
                  </a:cubicBezTo>
                  <a:cubicBezTo>
                    <a:pt x="1763" y="3275"/>
                    <a:pt x="2294" y="1909"/>
                    <a:pt x="2522" y="506"/>
                  </a:cubicBezTo>
                  <a:cubicBezTo>
                    <a:pt x="2522" y="183"/>
                    <a:pt x="2271" y="1"/>
                    <a:pt x="20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1490888" y="3250125"/>
              <a:ext cx="196750" cy="112150"/>
            </a:xfrm>
            <a:custGeom>
              <a:avLst/>
              <a:gdLst/>
              <a:ahLst/>
              <a:cxnLst/>
              <a:rect l="l" t="t" r="r" b="b"/>
              <a:pathLst>
                <a:path w="7870" h="4486" extrusionOk="0">
                  <a:moveTo>
                    <a:pt x="3925" y="1"/>
                  </a:moveTo>
                  <a:cubicBezTo>
                    <a:pt x="1745" y="1"/>
                    <a:pt x="0" y="1802"/>
                    <a:pt x="38" y="4002"/>
                  </a:cubicBezTo>
                  <a:cubicBezTo>
                    <a:pt x="38" y="4267"/>
                    <a:pt x="247" y="4476"/>
                    <a:pt x="512" y="4476"/>
                  </a:cubicBezTo>
                  <a:lnTo>
                    <a:pt x="550" y="4476"/>
                  </a:lnTo>
                  <a:cubicBezTo>
                    <a:pt x="816" y="4476"/>
                    <a:pt x="1024" y="4267"/>
                    <a:pt x="1024" y="4002"/>
                  </a:cubicBezTo>
                  <a:cubicBezTo>
                    <a:pt x="1024" y="2390"/>
                    <a:pt x="2314" y="1082"/>
                    <a:pt x="3925" y="1082"/>
                  </a:cubicBezTo>
                  <a:cubicBezTo>
                    <a:pt x="5537" y="1082"/>
                    <a:pt x="6846" y="2390"/>
                    <a:pt x="6846" y="4002"/>
                  </a:cubicBezTo>
                  <a:cubicBezTo>
                    <a:pt x="6846" y="4324"/>
                    <a:pt x="7087" y="4485"/>
                    <a:pt x="7329" y="4485"/>
                  </a:cubicBezTo>
                  <a:cubicBezTo>
                    <a:pt x="7571" y="4485"/>
                    <a:pt x="7813" y="4324"/>
                    <a:pt x="7813" y="4002"/>
                  </a:cubicBezTo>
                  <a:cubicBezTo>
                    <a:pt x="7869" y="1802"/>
                    <a:pt x="6125" y="1"/>
                    <a:pt x="39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33"/>
          <p:cNvSpPr txBox="1"/>
          <p:nvPr/>
        </p:nvSpPr>
        <p:spPr>
          <a:xfrm>
            <a:off x="2479763" y="3459992"/>
            <a:ext cx="1392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Create a Manifest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5" name="Google Shape;625;p33"/>
          <p:cNvSpPr txBox="1"/>
          <p:nvPr/>
        </p:nvSpPr>
        <p:spPr>
          <a:xfrm>
            <a:off x="4709224" y="3459992"/>
            <a:ext cx="1482015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Create your Service Worker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6" name="Google Shape;626;p33"/>
          <p:cNvSpPr txBox="1"/>
          <p:nvPr/>
        </p:nvSpPr>
        <p:spPr>
          <a:xfrm>
            <a:off x="6972975" y="3459992"/>
            <a:ext cx="1572714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Watch the magic happen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8253122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https://charlotteblogs.uk/pages/side-projects/pwa/index.html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style.css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48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Give it </a:t>
            </a:r>
            <a:r>
              <a:rPr lang="en" dirty="0">
                <a:solidFill>
                  <a:schemeClr val="accent2"/>
                </a:solidFill>
              </a:rPr>
              <a:t>a Go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23" name="Google Shape;2523;p48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 full commented code on my GitHub, or follow the helpful tutorials on MDN Web Docs</a:t>
            </a:r>
            <a:endParaRPr dirty="0"/>
          </a:p>
        </p:txBody>
      </p:sp>
      <p:sp>
        <p:nvSpPr>
          <p:cNvPr id="2524" name="Google Shape;2524;p4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7723749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https://github.com/cb1140/progressive-web-app-tutorial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27" name="Google Shape;2527;p48"/>
          <p:cNvGrpSpPr/>
          <p:nvPr/>
        </p:nvGrpSpPr>
        <p:grpSpPr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2528" name="Google Shape;2528;p4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29" name="Google Shape;2529;p4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0" name="Google Shape;2530;p4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style.css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31" name="Google Shape;2531;p48"/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2532" name="Google Shape;2532;p48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533" name="Google Shape;2533;p48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534" name="Google Shape;2534;p48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535" name="Google Shape;2535;p48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36" name="Google Shape;2536;p48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537" name="Google Shape;2537;p48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538" name="Google Shape;2538;p48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2539" name="Google Shape;2539;p48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>
          <a:extLst>
            <a:ext uri="{FF2B5EF4-FFF2-40B4-BE49-F238E27FC236}">
              <a16:creationId xmlns:a16="http://schemas.microsoft.com/office/drawing/2014/main" id="{46F4A274-D514-4B7A-CFB2-16B998510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48">
            <a:extLst>
              <a:ext uri="{FF2B5EF4-FFF2-40B4-BE49-F238E27FC236}">
                <a16:creationId xmlns:a16="http://schemas.microsoft.com/office/drawing/2014/main" id="{EE4D3A74-105A-7996-9BC5-7F6D24A6928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MA Web Design and Content Planning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25" name="Google Shape;2525;p48">
            <a:extLst>
              <a:ext uri="{FF2B5EF4-FFF2-40B4-BE49-F238E27FC236}">
                <a16:creationId xmlns:a16="http://schemas.microsoft.com/office/drawing/2014/main" id="{ED044855-1BF2-0F21-7BBF-FDB21746D32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30" name="Google Shape;2530;p48">
            <a:extLst>
              <a:ext uri="{FF2B5EF4-FFF2-40B4-BE49-F238E27FC236}">
                <a16:creationId xmlns:a16="http://schemas.microsoft.com/office/drawing/2014/main" id="{CFBBCD2D-F123-556A-4BEE-9967BAEC000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style.css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31" name="Google Shape;2531;p48">
            <a:extLst>
              <a:ext uri="{FF2B5EF4-FFF2-40B4-BE49-F238E27FC236}">
                <a16:creationId xmlns:a16="http://schemas.microsoft.com/office/drawing/2014/main" id="{D932024B-C145-FD55-05A5-B8BE5076CECE}"/>
              </a:ext>
            </a:extLst>
          </p:cNvPr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2532" name="Google Shape;2532;p48">
              <a:extLst>
                <a:ext uri="{FF2B5EF4-FFF2-40B4-BE49-F238E27FC236}">
                  <a16:creationId xmlns:a16="http://schemas.microsoft.com/office/drawing/2014/main" id="{56DFE069-2C1A-05B4-AF3E-C95B0E4844AE}"/>
                </a:ext>
              </a:extLst>
            </p:cNvPr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533" name="Google Shape;2533;p48">
                <a:extLst>
                  <a:ext uri="{FF2B5EF4-FFF2-40B4-BE49-F238E27FC236}">
                    <a16:creationId xmlns:a16="http://schemas.microsoft.com/office/drawing/2014/main" id="{4CB62A24-D131-8446-DC77-135D74D4D598}"/>
                  </a:ext>
                </a:extLst>
              </p:cNvPr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534" name="Google Shape;2534;p48">
                  <a:extLst>
                    <a:ext uri="{FF2B5EF4-FFF2-40B4-BE49-F238E27FC236}">
                      <a16:creationId xmlns:a16="http://schemas.microsoft.com/office/drawing/2014/main" id="{FDEB26D5-C63C-784E-F85D-0FFA227F5D82}"/>
                    </a:ext>
                  </a:extLst>
                </p:cNvPr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535" name="Google Shape;2535;p48">
                    <a:extLst>
                      <a:ext uri="{FF2B5EF4-FFF2-40B4-BE49-F238E27FC236}">
                        <a16:creationId xmlns:a16="http://schemas.microsoft.com/office/drawing/2014/main" id="{F694AAB3-67DF-93B1-6FFB-345F94BDD01B}"/>
                      </a:ext>
                    </a:extLst>
                  </p:cNvPr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36" name="Google Shape;2536;p48">
                    <a:extLst>
                      <a:ext uri="{FF2B5EF4-FFF2-40B4-BE49-F238E27FC236}">
                        <a16:creationId xmlns:a16="http://schemas.microsoft.com/office/drawing/2014/main" id="{04A4071A-72E8-5231-87E4-2F0AF7522305}"/>
                      </a:ext>
                    </a:extLst>
                  </p:cNvPr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537" name="Google Shape;2537;p48">
                  <a:extLst>
                    <a:ext uri="{FF2B5EF4-FFF2-40B4-BE49-F238E27FC236}">
                      <a16:creationId xmlns:a16="http://schemas.microsoft.com/office/drawing/2014/main" id="{51C1FE4C-BE63-2335-4893-C66784347A52}"/>
                    </a:ext>
                  </a:extLst>
                </p:cNvPr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538" name="Google Shape;2538;p48">
                <a:extLst>
                  <a:ext uri="{FF2B5EF4-FFF2-40B4-BE49-F238E27FC236}">
                    <a16:creationId xmlns:a16="http://schemas.microsoft.com/office/drawing/2014/main" id="{8A9D6087-3209-BBF1-A25A-D1B532565903}"/>
                  </a:ext>
                </a:extLst>
              </p:cNvPr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2539" name="Google Shape;2539;p48">
              <a:extLst>
                <a:ext uri="{FF2B5EF4-FFF2-40B4-BE49-F238E27FC236}">
                  <a16:creationId xmlns:a16="http://schemas.microsoft.com/office/drawing/2014/main" id="{9A88D4A1-4477-1B9B-BE5C-EE8A04A650B8}"/>
                </a:ext>
              </a:extLst>
            </p:cNvPr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2C20BCF-F4C3-6655-5F04-8FB5EBD3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21F2B5B-CE7D-33A3-B690-825776BD8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160" y="2355825"/>
            <a:ext cx="3439196" cy="1566300"/>
          </a:xfrm>
        </p:spPr>
        <p:txBody>
          <a:bodyPr/>
          <a:lstStyle/>
          <a:p>
            <a:r>
              <a:rPr lang="en-GB" dirty="0"/>
              <a:t>Thank you to MDN Web Docs, Chrome Developer Tools, Firefox Developer Handbook, Microsoft Learning Hub for my information!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139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49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546" name="Google Shape;2546;p49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‘Do you have any questions?’</a:t>
            </a:r>
            <a:endParaRPr dirty="0"/>
          </a:p>
        </p:txBody>
      </p:sp>
      <p:sp>
        <p:nvSpPr>
          <p:cNvPr id="2570" name="Google Shape;2570;p4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MA Web Design and Content Planning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71" name="Google Shape;2571;p49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index.html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72" name="Google Shape;2572;p49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style.css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73" name="Google Shape;2573;p49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74" name="Google Shape;2574;p4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75" name="Google Shape;2575;p4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1FA2C1D-1116-B94D-59DA-00AAEC6D0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600" y="2900061"/>
            <a:ext cx="4297844" cy="109552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4875ACC-D0A7-A8BE-E6B4-0229B9803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4825" y="1695724"/>
            <a:ext cx="3720600" cy="2781000"/>
          </a:xfrm>
        </p:spPr>
        <p:txBody>
          <a:bodyPr/>
          <a:lstStyle/>
          <a:p>
            <a:r>
              <a:rPr lang="en-GB" dirty="0"/>
              <a:t>Thank you to MDN Web Docs, Chrome Developer Tools, Firefox Developer Handbook, Microsoft Learning Hub for my information!</a:t>
            </a:r>
          </a:p>
          <a:p>
            <a:endParaRPr lang="en-GB" dirty="0"/>
          </a:p>
          <a:p>
            <a:r>
              <a:rPr lang="en-GB" dirty="0"/>
              <a:t>Credit to </a:t>
            </a:r>
            <a:r>
              <a:rPr lang="en-GB" dirty="0" err="1"/>
              <a:t>Freepix</a:t>
            </a:r>
            <a:r>
              <a:rPr lang="en-GB" dirty="0"/>
              <a:t> for the icons used in this presentation.</a:t>
            </a:r>
          </a:p>
          <a:p>
            <a:endParaRPr lang="en-GB" dirty="0"/>
          </a:p>
          <a:p>
            <a:r>
              <a:rPr lang="en-GB" dirty="0"/>
              <a:t>You can find the example page on Charlotteblogs.uk or </a:t>
            </a:r>
            <a:r>
              <a:rPr lang="en-GB" dirty="0" err="1"/>
              <a:t>Github</a:t>
            </a:r>
            <a:r>
              <a:rPr lang="en-GB" dirty="0"/>
              <a:t>/cb1140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Understanding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get into it.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MA Web Design and Content Planning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3"/>
                </a:solidFill>
              </a:rPr>
              <a:t>s</a:t>
            </a:r>
            <a:r>
              <a:rPr lang="en" sz="1400" dirty="0">
                <a:solidFill>
                  <a:schemeClr val="accent3"/>
                </a:solidFill>
              </a:rPr>
              <a:t>tyle.css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3"/>
                </a:solidFill>
              </a:rPr>
              <a:t>i</a:t>
            </a:r>
            <a:r>
              <a:rPr lang="en" dirty="0">
                <a:solidFill>
                  <a:schemeClr val="accent3"/>
                </a:solidFill>
              </a:rPr>
              <a:t>ndex.html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>
          <a:extLst>
            <a:ext uri="{FF2B5EF4-FFF2-40B4-BE49-F238E27FC236}">
              <a16:creationId xmlns:a16="http://schemas.microsoft.com/office/drawing/2014/main" id="{5E85E6AB-D0B6-74D7-C855-DD73BB153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>
            <a:extLst>
              <a:ext uri="{FF2B5EF4-FFF2-40B4-BE49-F238E27FC236}">
                <a16:creationId xmlns:a16="http://schemas.microsoft.com/office/drawing/2014/main" id="{EE728734-FDC7-45B5-4FD3-2FB16145D03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240150" y="1151939"/>
            <a:ext cx="5137500" cy="32872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Made with Web Technologies (HTML, CSS, JS), it provides users with a service as an application but runs like an app you’d get off the app store.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can be used offline, installed onto different devices and be integrated into current apps on the same system.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/* MDN Web Docs – PWAs (2024) */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5" name="Google Shape;515;p31">
            <a:extLst>
              <a:ext uri="{FF2B5EF4-FFF2-40B4-BE49-F238E27FC236}">
                <a16:creationId xmlns:a16="http://schemas.microsoft.com/office/drawing/2014/main" id="{0FC9C2BF-7BC8-506F-B0CE-3EF1D22996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6960225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Progressive Web Apps &lt; 1/2 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sp>
        <p:nvSpPr>
          <p:cNvPr id="542" name="Google Shape;542;p31">
            <a:extLst>
              <a:ext uri="{FF2B5EF4-FFF2-40B4-BE49-F238E27FC236}">
                <a16:creationId xmlns:a16="http://schemas.microsoft.com/office/drawing/2014/main" id="{F384A522-CC01-AF5E-80CD-15FA83FDD46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MA Web Design and Content Planning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>
            <a:extLst>
              <a:ext uri="{FF2B5EF4-FFF2-40B4-BE49-F238E27FC236}">
                <a16:creationId xmlns:a16="http://schemas.microsoft.com/office/drawing/2014/main" id="{B6755F3F-1723-3EF1-159A-67BD0E09A14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</a:t>
            </a:r>
            <a:r>
              <a:rPr lang="en" dirty="0"/>
              <a:t>tyle.css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>
            <a:extLst>
              <a:ext uri="{FF2B5EF4-FFF2-40B4-BE49-F238E27FC236}">
                <a16:creationId xmlns:a16="http://schemas.microsoft.com/office/drawing/2014/main" id="{D8CB1079-EEAB-96BF-BB1D-588A2A73FEE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</a:t>
            </a:r>
            <a:r>
              <a:rPr lang="en" dirty="0"/>
              <a:t>ndex.html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54" name="Google Shape;554;p31">
            <a:extLst>
              <a:ext uri="{FF2B5EF4-FFF2-40B4-BE49-F238E27FC236}">
                <a16:creationId xmlns:a16="http://schemas.microsoft.com/office/drawing/2014/main" id="{0AA38E4D-6803-52DD-8C62-A27D6EDA92AF}"/>
              </a:ext>
            </a:extLst>
          </p:cNvPr>
          <p:cNvGrpSpPr/>
          <p:nvPr/>
        </p:nvGrpSpPr>
        <p:grpSpPr>
          <a:xfrm>
            <a:off x="1143249" y="1215724"/>
            <a:ext cx="506100" cy="3223486"/>
            <a:chOff x="1084825" y="3203163"/>
            <a:chExt cx="506100" cy="1366863"/>
          </a:xfrm>
        </p:grpSpPr>
        <p:cxnSp>
          <p:nvCxnSpPr>
            <p:cNvPr id="555" name="Google Shape;555;p31">
              <a:extLst>
                <a:ext uri="{FF2B5EF4-FFF2-40B4-BE49-F238E27FC236}">
                  <a16:creationId xmlns:a16="http://schemas.microsoft.com/office/drawing/2014/main" id="{8F14F471-228F-4514-7482-E588D3A1A8FF}"/>
                </a:ext>
              </a:extLst>
            </p:cNvPr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>
              <a:extLst>
                <a:ext uri="{FF2B5EF4-FFF2-40B4-BE49-F238E27FC236}">
                  <a16:creationId xmlns:a16="http://schemas.microsoft.com/office/drawing/2014/main" id="{7FFB272B-C2D5-A440-669F-DE68F450E942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52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>
          <a:extLst>
            <a:ext uri="{FF2B5EF4-FFF2-40B4-BE49-F238E27FC236}">
              <a16:creationId xmlns:a16="http://schemas.microsoft.com/office/drawing/2014/main" id="{12FA5F64-AA5A-AB48-273F-216713C87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>
            <a:extLst>
              <a:ext uri="{FF2B5EF4-FFF2-40B4-BE49-F238E27FC236}">
                <a16:creationId xmlns:a16="http://schemas.microsoft.com/office/drawing/2014/main" id="{EA58FA07-7DF3-ED42-903C-9243337501B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240150" y="966952"/>
            <a:ext cx="5137500" cy="34722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“[PWAs]… are built and enhanced with modern APIs to deliver enhanced capabilities, reliability, and installability while reaching anyone, anywhere, on any device with a single codebase.”</a:t>
            </a: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/* Pete LePage – Wed.dev (2024)*/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5" name="Google Shape;515;p31">
            <a:extLst>
              <a:ext uri="{FF2B5EF4-FFF2-40B4-BE49-F238E27FC236}">
                <a16:creationId xmlns:a16="http://schemas.microsoft.com/office/drawing/2014/main" id="{918398B4-BA62-E5F2-A326-697FE0D227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6960225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&lt;QUOTE&gt;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42" name="Google Shape;542;p31">
            <a:extLst>
              <a:ext uri="{FF2B5EF4-FFF2-40B4-BE49-F238E27FC236}">
                <a16:creationId xmlns:a16="http://schemas.microsoft.com/office/drawing/2014/main" id="{E942A5F0-941B-B0C1-C816-52544143F46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MA Web Design and Content Planning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>
            <a:extLst>
              <a:ext uri="{FF2B5EF4-FFF2-40B4-BE49-F238E27FC236}">
                <a16:creationId xmlns:a16="http://schemas.microsoft.com/office/drawing/2014/main" id="{80E46585-A907-2F72-B612-AC82F3C0509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</a:t>
            </a:r>
            <a:r>
              <a:rPr lang="en" sz="1400" dirty="0">
                <a:solidFill>
                  <a:schemeClr val="accent3"/>
                </a:solidFill>
              </a:rPr>
              <a:t>tyle.css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>
            <a:extLst>
              <a:ext uri="{FF2B5EF4-FFF2-40B4-BE49-F238E27FC236}">
                <a16:creationId xmlns:a16="http://schemas.microsoft.com/office/drawing/2014/main" id="{D2E8E198-AFF0-42B2-6843-4BC3B16FC97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index.html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54" name="Google Shape;554;p31">
            <a:extLst>
              <a:ext uri="{FF2B5EF4-FFF2-40B4-BE49-F238E27FC236}">
                <a16:creationId xmlns:a16="http://schemas.microsoft.com/office/drawing/2014/main" id="{AEDEBA8C-6712-E6DD-10C4-6E3345199802}"/>
              </a:ext>
            </a:extLst>
          </p:cNvPr>
          <p:cNvGrpSpPr/>
          <p:nvPr/>
        </p:nvGrpSpPr>
        <p:grpSpPr>
          <a:xfrm>
            <a:off x="1143248" y="1215728"/>
            <a:ext cx="2020366" cy="3129816"/>
            <a:chOff x="1084824" y="3203163"/>
            <a:chExt cx="2020366" cy="935178"/>
          </a:xfrm>
        </p:grpSpPr>
        <p:cxnSp>
          <p:nvCxnSpPr>
            <p:cNvPr id="555" name="Google Shape;555;p31">
              <a:extLst>
                <a:ext uri="{FF2B5EF4-FFF2-40B4-BE49-F238E27FC236}">
                  <a16:creationId xmlns:a16="http://schemas.microsoft.com/office/drawing/2014/main" id="{F62FFFBA-6681-BD78-3EDF-3D985E617C43}"/>
                </a:ext>
              </a:extLst>
            </p:cNvPr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>
              <a:extLst>
                <a:ext uri="{FF2B5EF4-FFF2-40B4-BE49-F238E27FC236}">
                  <a16:creationId xmlns:a16="http://schemas.microsoft.com/office/drawing/2014/main" id="{1BEF1CB8-81B4-1682-B509-5D8BEA0E3554}"/>
                </a:ext>
              </a:extLst>
            </p:cNvPr>
            <p:cNvSpPr txBox="1"/>
            <p:nvPr/>
          </p:nvSpPr>
          <p:spPr>
            <a:xfrm>
              <a:off x="1084824" y="3954425"/>
              <a:ext cx="2020366" cy="18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bg2"/>
                  </a:solidFill>
                  <a:latin typeface="Fira Code"/>
                  <a:ea typeface="Fira Code"/>
                  <a:cs typeface="Fira Code"/>
                  <a:sym typeface="Fira Code"/>
                </a:rPr>
                <a:t>&lt;/QUOTE&gt;</a:t>
              </a:r>
              <a:endParaRPr sz="2800" dirty="0">
                <a:solidFill>
                  <a:schemeClr val="bg2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79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166577" y="1261975"/>
            <a:ext cx="5137500" cy="20698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Progressive Web Apps can be installed by anyone, anywhere. They don’t need to be hosted through a specific company app store, you can launch your own through your website.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 even discover PWA’s in the search engine, if the app has a manifest. The browser is able to view them too!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069677" y="731273"/>
            <a:ext cx="62344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Continued… &lt; 2/2 &gt;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MA Web Design and Content Planning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</a:t>
            </a:r>
            <a:r>
              <a:rPr lang="en" dirty="0"/>
              <a:t>tyle.css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51" name="Google Shape;551;p31"/>
          <p:cNvGrpSpPr/>
          <p:nvPr/>
        </p:nvGrpSpPr>
        <p:grpSpPr>
          <a:xfrm>
            <a:off x="1011252" y="1321811"/>
            <a:ext cx="506100" cy="3090416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to make</a:t>
            </a:r>
            <a:r>
              <a:rPr lang="en" dirty="0">
                <a:solidFill>
                  <a:schemeClr val="accent2"/>
                </a:solidFill>
              </a:rPr>
              <a:t>‘a Web App’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888875" y="12614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Create your app, using index.html, style.css and script.js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326925" y="198400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Create your manifest within a JSON file.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3764225" y="270656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Set up your Web Services in another JS file.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Step 04</a:t>
            </a:r>
            <a:endParaRPr sz="2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183275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Host your website over a secure network (localhost or HTTPS).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MA Web Design and Content Planning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style.css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index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stCxn id="649" idx="2"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792670EE-F7D1-A99E-AE96-9CB3AD006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08628873-AF23-B42C-4354-D3FF72867A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6325D27A-8BBB-CE66-D307-1EC9D188B84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tx2"/>
                </a:solidFill>
              </a:rPr>
              <a:t>Presentation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D2D4E84D-C3A6-C54E-DD09-CAD6E2B6A5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get into it.</a:t>
            </a:r>
            <a:endParaRPr dirty="0"/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FA9A7CB7-51C0-D164-A58A-8E78307045C2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9E0E0A85-6EE3-FFE7-BBD6-CDCB29033B2D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D2A3D91C-0899-1F9F-9864-4D15D823FBB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MA Web Design and Content Planning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9D216625-D597-9C51-D4AC-626FC7712F9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3"/>
                </a:solidFill>
              </a:rPr>
              <a:t>s</a:t>
            </a:r>
            <a:r>
              <a:rPr lang="en" sz="1400" dirty="0">
                <a:solidFill>
                  <a:schemeClr val="accent3"/>
                </a:solidFill>
              </a:rPr>
              <a:t>tyle.css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9E2EBA93-B955-A306-9C44-7643E7BFD47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3"/>
                </a:solidFill>
              </a:rPr>
              <a:t>i</a:t>
            </a:r>
            <a:r>
              <a:rPr lang="en" dirty="0">
                <a:solidFill>
                  <a:schemeClr val="accent3"/>
                </a:solidFill>
              </a:rPr>
              <a:t>ndex.html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22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9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</a:t>
            </a:r>
            <a:r>
              <a:rPr lang="en" dirty="0">
                <a:solidFill>
                  <a:schemeClr val="accent2"/>
                </a:solidFill>
              </a:rPr>
              <a:t>‘Look’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r>
              <a:rPr lang="en" dirty="0">
                <a:solidFill>
                  <a:schemeClr val="accent1"/>
                </a:solidFill>
              </a:rPr>
              <a:t>Together!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7FC68C-3407-B014-C662-D161C76BA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95763"/>
            <a:ext cx="8154538" cy="447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8B23E4-4110-C4D2-3594-79762D8E6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537" y="4688897"/>
            <a:ext cx="11548605" cy="4477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1276</Words>
  <Application>Microsoft Office PowerPoint</Application>
  <PresentationFormat>On-screen Show (16:9)</PresentationFormat>
  <Paragraphs>212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Fira Code</vt:lpstr>
      <vt:lpstr>Arial</vt:lpstr>
      <vt:lpstr>Consolas</vt:lpstr>
      <vt:lpstr>Programming Language Workshop for Beginners by Slidesgo</vt:lpstr>
      <vt:lpstr>@Progressive (Web-Apps){</vt:lpstr>
      <vt:lpstr>01</vt:lpstr>
      <vt:lpstr>01 {</vt:lpstr>
      <vt:lpstr>Progressive Web Apps &lt; 1/2 &gt; { </vt:lpstr>
      <vt:lpstr>&lt;QUOTE&gt;</vt:lpstr>
      <vt:lpstr>PowerPoint Presentation</vt:lpstr>
      <vt:lpstr>Steps to make‘a Web App’ {</vt:lpstr>
      <vt:lpstr>02 {</vt:lpstr>
      <vt:lpstr>Let’s ‘Look’{ Together!</vt:lpstr>
      <vt:lpstr>Standard HTML, CSS &amp; JS</vt:lpstr>
      <vt:lpstr>JSON Local Storage</vt:lpstr>
      <vt:lpstr>03 {</vt:lpstr>
      <vt:lpstr>Our Manifest; {</vt:lpstr>
      <vt:lpstr>PowerPoint Presentation</vt:lpstr>
      <vt:lpstr>Our Service Workers; {</vt:lpstr>
      <vt:lpstr>Our Service Workers; {</vt:lpstr>
      <vt:lpstr>Our Service Workers; {</vt:lpstr>
      <vt:lpstr>What Else Goes In ‘SW.JS’ ?{</vt:lpstr>
      <vt:lpstr>‘SW.JS’ &amp; ‘index.html’ {</vt:lpstr>
      <vt:lpstr>Mobile Ver.</vt:lpstr>
      <vt:lpstr>A Quick Overview {</vt:lpstr>
      <vt:lpstr>Give it a Go {</vt:lpstr>
      <vt:lpstr>Thank You!</vt:lpstr>
      <vt:lpstr>Thank You!;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@Progressive (Web-Apps){</dc:title>
  <dc:creator>Charlotte Brown</dc:creator>
  <cp:lastModifiedBy>Charlie Brown</cp:lastModifiedBy>
  <cp:revision>1</cp:revision>
  <dcterms:modified xsi:type="dcterms:W3CDTF">2024-03-06T10:00:57Z</dcterms:modified>
</cp:coreProperties>
</file>