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5"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CEC9-E417-DC96-145C-FC74FC5A8D73}"/>
              </a:ext>
            </a:extLst>
          </p:cNvPr>
          <p:cNvSpPr>
            <a:spLocks noGrp="1"/>
          </p:cNvSpPr>
          <p:nvPr>
            <p:ph type="ctrTitle"/>
          </p:nvPr>
        </p:nvSpPr>
        <p:spPr/>
        <p:txBody>
          <a:bodyPr/>
          <a:lstStyle/>
          <a:p>
            <a:r>
              <a:rPr lang="en-US" dirty="0"/>
              <a:t>VISUALIZATION TOOL FOR ELECTRIC VEHICLE CHARGE AND RANGE ANALYSIS </a:t>
            </a:r>
          </a:p>
        </p:txBody>
      </p:sp>
      <p:sp>
        <p:nvSpPr>
          <p:cNvPr id="3" name="Subtitle 2">
            <a:extLst>
              <a:ext uri="{FF2B5EF4-FFF2-40B4-BE49-F238E27FC236}">
                <a16:creationId xmlns:a16="http://schemas.microsoft.com/office/drawing/2014/main" id="{53591D33-A6D8-28D4-A501-9D25B8CC3FF4}"/>
              </a:ext>
            </a:extLst>
          </p:cNvPr>
          <p:cNvSpPr>
            <a:spLocks noGrp="1"/>
          </p:cNvSpPr>
          <p:nvPr>
            <p:ph type="subTitle" idx="1"/>
          </p:nvPr>
        </p:nvSpPr>
        <p:spPr/>
        <p:txBody>
          <a:bodyPr/>
          <a:lstStyle/>
          <a:p>
            <a:r>
              <a:rPr lang="en-US" dirty="0"/>
              <a:t>Electric vehicles </a:t>
            </a:r>
          </a:p>
        </p:txBody>
      </p:sp>
    </p:spTree>
    <p:extLst>
      <p:ext uri="{BB962C8B-B14F-4D97-AF65-F5344CB8AC3E}">
        <p14:creationId xmlns:p14="http://schemas.microsoft.com/office/powerpoint/2010/main" val="321596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1C21-D732-4BCE-049A-CCEE936F29A8}"/>
              </a:ext>
            </a:extLst>
          </p:cNvPr>
          <p:cNvSpPr>
            <a:spLocks noGrp="1"/>
          </p:cNvSpPr>
          <p:nvPr>
            <p:ph type="title"/>
          </p:nvPr>
        </p:nvSpPr>
        <p:spPr/>
        <p:txBody>
          <a:bodyPr/>
          <a:lstStyle/>
          <a:p>
            <a:r>
              <a:rPr lang="en-US" dirty="0"/>
              <a:t>Different EV cars in India </a:t>
            </a:r>
          </a:p>
        </p:txBody>
      </p:sp>
      <p:pic>
        <p:nvPicPr>
          <p:cNvPr id="4" name="Picture 4">
            <a:extLst>
              <a:ext uri="{FF2B5EF4-FFF2-40B4-BE49-F238E27FC236}">
                <a16:creationId xmlns:a16="http://schemas.microsoft.com/office/drawing/2014/main" id="{BE36AE6E-6DFD-779A-88B3-95C4D5B4BBD7}"/>
              </a:ext>
            </a:extLst>
          </p:cNvPr>
          <p:cNvPicPr>
            <a:picLocks noGrp="1" noChangeAspect="1"/>
          </p:cNvPicPr>
          <p:nvPr>
            <p:ph idx="1"/>
          </p:nvPr>
        </p:nvPicPr>
        <p:blipFill>
          <a:blip r:embed="rId2"/>
          <a:stretch>
            <a:fillRect/>
          </a:stretch>
        </p:blipFill>
        <p:spPr>
          <a:xfrm>
            <a:off x="3448972" y="2603500"/>
            <a:ext cx="4238368" cy="3416300"/>
          </a:xfrm>
        </p:spPr>
      </p:pic>
    </p:spTree>
    <p:extLst>
      <p:ext uri="{BB962C8B-B14F-4D97-AF65-F5344CB8AC3E}">
        <p14:creationId xmlns:p14="http://schemas.microsoft.com/office/powerpoint/2010/main" val="286411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7222-A4FE-FF17-B36D-2CF866666CC0}"/>
              </a:ext>
            </a:extLst>
          </p:cNvPr>
          <p:cNvSpPr>
            <a:spLocks noGrp="1"/>
          </p:cNvSpPr>
          <p:nvPr>
            <p:ph type="title"/>
          </p:nvPr>
        </p:nvSpPr>
        <p:spPr/>
        <p:txBody>
          <a:bodyPr/>
          <a:lstStyle/>
          <a:p>
            <a:r>
              <a:rPr lang="en-US" dirty="0"/>
              <a:t>Brand filtered by powertrain type </a:t>
            </a:r>
          </a:p>
        </p:txBody>
      </p:sp>
      <p:pic>
        <p:nvPicPr>
          <p:cNvPr id="4" name="Picture 4">
            <a:extLst>
              <a:ext uri="{FF2B5EF4-FFF2-40B4-BE49-F238E27FC236}">
                <a16:creationId xmlns:a16="http://schemas.microsoft.com/office/drawing/2014/main" id="{2FA1C9BE-E4AF-FA82-0A62-2BEA767FF9B6}"/>
              </a:ext>
            </a:extLst>
          </p:cNvPr>
          <p:cNvPicPr>
            <a:picLocks noGrp="1" noChangeAspect="1"/>
          </p:cNvPicPr>
          <p:nvPr>
            <p:ph idx="1"/>
          </p:nvPr>
        </p:nvPicPr>
        <p:blipFill>
          <a:blip r:embed="rId2"/>
          <a:stretch>
            <a:fillRect/>
          </a:stretch>
        </p:blipFill>
        <p:spPr>
          <a:xfrm>
            <a:off x="4160826" y="2603500"/>
            <a:ext cx="2814660" cy="3416300"/>
          </a:xfrm>
        </p:spPr>
      </p:pic>
    </p:spTree>
    <p:extLst>
      <p:ext uri="{BB962C8B-B14F-4D97-AF65-F5344CB8AC3E}">
        <p14:creationId xmlns:p14="http://schemas.microsoft.com/office/powerpoint/2010/main" val="141624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05BA-52BE-65BB-F888-B1D75132623E}"/>
              </a:ext>
            </a:extLst>
          </p:cNvPr>
          <p:cNvSpPr>
            <a:spLocks noGrp="1"/>
          </p:cNvSpPr>
          <p:nvPr>
            <p:ph type="title"/>
          </p:nvPr>
        </p:nvSpPr>
        <p:spPr/>
        <p:txBody>
          <a:bodyPr/>
          <a:lstStyle/>
          <a:p>
            <a:r>
              <a:rPr lang="en-US" dirty="0"/>
              <a:t>Brand’s according to body style </a:t>
            </a:r>
          </a:p>
        </p:txBody>
      </p:sp>
      <p:pic>
        <p:nvPicPr>
          <p:cNvPr id="4" name="Picture 4">
            <a:extLst>
              <a:ext uri="{FF2B5EF4-FFF2-40B4-BE49-F238E27FC236}">
                <a16:creationId xmlns:a16="http://schemas.microsoft.com/office/drawing/2014/main" id="{C656D32B-4E8A-E926-9025-552B9E0BA7D3}"/>
              </a:ext>
            </a:extLst>
          </p:cNvPr>
          <p:cNvPicPr>
            <a:picLocks noGrp="1" noChangeAspect="1"/>
          </p:cNvPicPr>
          <p:nvPr>
            <p:ph idx="1"/>
          </p:nvPr>
        </p:nvPicPr>
        <p:blipFill>
          <a:blip r:embed="rId2"/>
          <a:stretch>
            <a:fillRect/>
          </a:stretch>
        </p:blipFill>
        <p:spPr>
          <a:xfrm>
            <a:off x="3514954" y="2603500"/>
            <a:ext cx="4106404" cy="3416300"/>
          </a:xfrm>
        </p:spPr>
      </p:pic>
    </p:spTree>
    <p:extLst>
      <p:ext uri="{BB962C8B-B14F-4D97-AF65-F5344CB8AC3E}">
        <p14:creationId xmlns:p14="http://schemas.microsoft.com/office/powerpoint/2010/main" val="264992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A39B-8BA1-5E64-B640-4CD7B30D74C8}"/>
              </a:ext>
            </a:extLst>
          </p:cNvPr>
          <p:cNvSpPr>
            <a:spLocks noGrp="1"/>
          </p:cNvSpPr>
          <p:nvPr>
            <p:ph type="title"/>
          </p:nvPr>
        </p:nvSpPr>
        <p:spPr/>
        <p:txBody>
          <a:bodyPr/>
          <a:lstStyle/>
          <a:p>
            <a:r>
              <a:rPr lang="en-US" dirty="0"/>
              <a:t>Top 10 efficient brands </a:t>
            </a:r>
          </a:p>
        </p:txBody>
      </p:sp>
      <p:pic>
        <p:nvPicPr>
          <p:cNvPr id="4" name="Picture 4">
            <a:extLst>
              <a:ext uri="{FF2B5EF4-FFF2-40B4-BE49-F238E27FC236}">
                <a16:creationId xmlns:a16="http://schemas.microsoft.com/office/drawing/2014/main" id="{35E009D0-95BC-2017-1A2C-811949A5F814}"/>
              </a:ext>
            </a:extLst>
          </p:cNvPr>
          <p:cNvPicPr>
            <a:picLocks noGrp="1" noChangeAspect="1"/>
          </p:cNvPicPr>
          <p:nvPr>
            <p:ph idx="1"/>
          </p:nvPr>
        </p:nvPicPr>
        <p:blipFill>
          <a:blip r:embed="rId2"/>
          <a:stretch>
            <a:fillRect/>
          </a:stretch>
        </p:blipFill>
        <p:spPr>
          <a:xfrm>
            <a:off x="3922848" y="2603500"/>
            <a:ext cx="3290616" cy="3416300"/>
          </a:xfrm>
        </p:spPr>
      </p:pic>
    </p:spTree>
    <p:extLst>
      <p:ext uri="{BB962C8B-B14F-4D97-AF65-F5344CB8AC3E}">
        <p14:creationId xmlns:p14="http://schemas.microsoft.com/office/powerpoint/2010/main" val="34081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B48C-F934-8920-B8CA-3456A2942357}"/>
              </a:ext>
            </a:extLst>
          </p:cNvPr>
          <p:cNvSpPr>
            <a:spLocks noGrp="1"/>
          </p:cNvSpPr>
          <p:nvPr>
            <p:ph type="title"/>
          </p:nvPr>
        </p:nvSpPr>
        <p:spPr/>
        <p:txBody>
          <a:bodyPr/>
          <a:lstStyle/>
          <a:p>
            <a:r>
              <a:rPr lang="en-US" dirty="0"/>
              <a:t>EV Vehicles </a:t>
            </a:r>
          </a:p>
        </p:txBody>
      </p:sp>
      <p:sp>
        <p:nvSpPr>
          <p:cNvPr id="3" name="Content Placeholder 2">
            <a:extLst>
              <a:ext uri="{FF2B5EF4-FFF2-40B4-BE49-F238E27FC236}">
                <a16:creationId xmlns:a16="http://schemas.microsoft.com/office/drawing/2014/main" id="{3DCB44B4-4898-891C-8C73-59DFBE8FC9B6}"/>
              </a:ext>
            </a:extLst>
          </p:cNvPr>
          <p:cNvSpPr>
            <a:spLocks noGrp="1"/>
          </p:cNvSpPr>
          <p:nvPr>
            <p:ph idx="1"/>
          </p:nvPr>
        </p:nvSpPr>
        <p:spPr/>
        <p:txBody>
          <a:bodyPr/>
          <a:lstStyle/>
          <a:p>
            <a:r>
              <a:rPr lang="en-US" b="0" i="0" dirty="0">
                <a:effectLst/>
                <a:latin typeface="Montserrat" panose="02000000000000000000" pitchFamily="2" charset="0"/>
              </a:rPr>
              <a:t>A vehicle that can be powered by an electric motor that draws electricity from a battery and is capable of being charged from an external source and have an electric motor instead of an internal combustion engine.</a:t>
            </a:r>
          </a:p>
          <a:p>
            <a:endParaRPr lang="en-US" dirty="0">
              <a:latin typeface="Montserrat" panose="02000000000000000000" pitchFamily="2" charset="0"/>
            </a:endParaRPr>
          </a:p>
          <a:p>
            <a:endParaRPr lang="en-US" dirty="0">
              <a:latin typeface="Montserrat" panose="02000000000000000000" pitchFamily="2" charset="0"/>
            </a:endParaRPr>
          </a:p>
          <a:p>
            <a:r>
              <a:rPr lang="en-US" b="0" i="0" dirty="0">
                <a:effectLst/>
                <a:latin typeface="Montserrat" panose="02000000000000000000" pitchFamily="2" charset="0"/>
              </a:rPr>
              <a:t>The business requirements for analyzing the performance and efficiency of Electric cars include identifying KPIs, comparing performance across different parameters and brands also, identifying patterns and trends over time, identifying affecting factors, creating interactive dashboards and reports, identifying areas for improvement, making data-driven decisions,.</a:t>
            </a:r>
            <a:endParaRPr lang="en-US" dirty="0"/>
          </a:p>
        </p:txBody>
      </p:sp>
    </p:spTree>
    <p:extLst>
      <p:ext uri="{BB962C8B-B14F-4D97-AF65-F5344CB8AC3E}">
        <p14:creationId xmlns:p14="http://schemas.microsoft.com/office/powerpoint/2010/main" val="1051752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00B0-5A79-FBE8-7633-FFC1EBEAA1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896555-74D3-E959-0113-DD8764905C40}"/>
              </a:ext>
            </a:extLst>
          </p:cNvPr>
          <p:cNvSpPr>
            <a:spLocks noGrp="1"/>
          </p:cNvSpPr>
          <p:nvPr>
            <p:ph idx="1"/>
          </p:nvPr>
        </p:nvSpPr>
        <p:spPr/>
        <p:txBody>
          <a:bodyPr>
            <a:normAutofit/>
          </a:bodyPr>
          <a:lstStyle/>
          <a:p>
            <a:pPr marL="0" indent="0">
              <a:buNone/>
            </a:pPr>
            <a:endParaRPr lang="en-US" b="0" i="0" dirty="0">
              <a:solidFill>
                <a:srgbClr val="35475C"/>
              </a:solidFill>
              <a:effectLst/>
              <a:latin typeface="Open Sans" panose="02000000000000000000" pitchFamily="2" charset="0"/>
            </a:endParaRPr>
          </a:p>
          <a:p>
            <a:r>
              <a:rPr lang="en-US" b="1" i="0" dirty="0">
                <a:solidFill>
                  <a:srgbClr val="2D2828"/>
                </a:solidFill>
                <a:effectLst/>
                <a:latin typeface="Open Sans" panose="02000000000000000000" pitchFamily="2" charset="0"/>
              </a:rPr>
              <a:t>Visualization Tool For Electric Vehicle Charge And Range Analysis</a:t>
            </a:r>
          </a:p>
          <a:p>
            <a:pPr rtl="0"/>
            <a:r>
              <a:rPr lang="en-US" sz="1400" b="1" i="0" dirty="0">
                <a:solidFill>
                  <a:srgbClr val="000000"/>
                </a:solidFill>
                <a:effectLst/>
                <a:latin typeface="Arial" panose="020B0604020202020204" pitchFamily="34" charset="0"/>
              </a:rPr>
              <a:t>Project Description </a:t>
            </a:r>
            <a:endParaRPr lang="en-US" b="0" i="0" dirty="0">
              <a:solidFill>
                <a:srgbClr val="35475C"/>
              </a:solidFill>
              <a:effectLst/>
              <a:latin typeface="Montserrat" panose="02000000000000000000" pitchFamily="2" charset="0"/>
            </a:endParaRPr>
          </a:p>
          <a:p>
            <a:pPr rtl="0"/>
            <a:r>
              <a:rPr lang="en-US" sz="1000" b="0" i="0" dirty="0">
                <a:solidFill>
                  <a:srgbClr val="000000"/>
                </a:solidFill>
                <a:effectLst/>
                <a:latin typeface="Arial" panose="020B0604020202020204" pitchFamily="34" charset="0"/>
              </a:rPr>
              <a:t>A vehicle that can be powered by an electric motor that draws electricity from a battery and is capable of being charged from an external source and have an electric motor instead of an internal combustion engine.</a:t>
            </a:r>
            <a:endParaRPr lang="en-US" b="0" i="0" dirty="0">
              <a:solidFill>
                <a:srgbClr val="35475C"/>
              </a:solidFill>
              <a:effectLst/>
              <a:latin typeface="Montserrat" panose="02000000000000000000" pitchFamily="2" charset="0"/>
            </a:endParaRPr>
          </a:p>
          <a:p>
            <a:pPr rtl="0"/>
            <a:r>
              <a:rPr lang="en-US" sz="1000" b="0" i="0" dirty="0">
                <a:solidFill>
                  <a:srgbClr val="000000"/>
                </a:solidFill>
                <a:effectLst/>
                <a:latin typeface="Arial" panose="020B0604020202020204" pitchFamily="34" charset="0"/>
              </a:rPr>
              <a:t>The Electric Vehicle (EV) is not new, but it has been receiving significantly more attention in recent years. Advances in both EV analytics and battery technologies have led to increased automotive market share. However, this growth is not attributed to hardware alone. The modern mechatronic vehicle marries electrical storage and propulsion systems with electronic sensors, controls, and actuators, integrated closely with software, secure data transfer, and data analysis, to form a comprehensive transportation solution. Advances in all these areas have contributed to the overall rise of EV’s, but the common thread that runs through all these elements is data analytics.</a:t>
            </a:r>
            <a:endParaRPr lang="en-US" b="0" i="0" dirty="0">
              <a:solidFill>
                <a:srgbClr val="35475C"/>
              </a:solidFill>
              <a:effectLst/>
              <a:latin typeface="Montserrat" panose="02000000000000000000" pitchFamily="2" charset="0"/>
            </a:endParaRPr>
          </a:p>
          <a:p>
            <a:pPr rtl="0"/>
            <a:r>
              <a:rPr lang="en-US" sz="1000" b="0" i="0" dirty="0">
                <a:solidFill>
                  <a:srgbClr val="000000"/>
                </a:solidFill>
                <a:effectLst/>
                <a:latin typeface="Arial" panose="020B0604020202020204" pitchFamily="34" charset="0"/>
              </a:rPr>
              <a:t>The new EV’s are combined Electrical storage and propulsion systems with electronic sensors, controls, and actuators, integrated closely with software, secure data transfer to form a comprehensive transportation solution. </a:t>
            </a:r>
            <a:br>
              <a:rPr lang="en-US" dirty="0"/>
            </a:br>
            <a:endParaRPr lang="en-US" dirty="0"/>
          </a:p>
        </p:txBody>
      </p:sp>
    </p:spTree>
    <p:extLst>
      <p:ext uri="{BB962C8B-B14F-4D97-AF65-F5344CB8AC3E}">
        <p14:creationId xmlns:p14="http://schemas.microsoft.com/office/powerpoint/2010/main" val="3088724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C38C-A782-9795-7847-FEF76A736C1D}"/>
              </a:ext>
            </a:extLst>
          </p:cNvPr>
          <p:cNvSpPr>
            <a:spLocks noGrp="1"/>
          </p:cNvSpPr>
          <p:nvPr>
            <p:ph type="title"/>
          </p:nvPr>
        </p:nvSpPr>
        <p:spPr/>
        <p:txBody>
          <a:bodyPr/>
          <a:lstStyle/>
          <a:p>
            <a:r>
              <a:rPr lang="en-US" dirty="0" err="1"/>
              <a:t>Buisness</a:t>
            </a:r>
            <a:r>
              <a:rPr lang="en-US" dirty="0"/>
              <a:t> impacts </a:t>
            </a:r>
          </a:p>
        </p:txBody>
      </p:sp>
      <p:sp>
        <p:nvSpPr>
          <p:cNvPr id="3" name="Content Placeholder 2">
            <a:extLst>
              <a:ext uri="{FF2B5EF4-FFF2-40B4-BE49-F238E27FC236}">
                <a16:creationId xmlns:a16="http://schemas.microsoft.com/office/drawing/2014/main" id="{8216EBA5-84E4-5691-F599-2472794B2A73}"/>
              </a:ext>
            </a:extLst>
          </p:cNvPr>
          <p:cNvSpPr>
            <a:spLocks noGrp="1"/>
          </p:cNvSpPr>
          <p:nvPr>
            <p:ph idx="1"/>
          </p:nvPr>
        </p:nvSpPr>
        <p:spPr/>
        <p:txBody>
          <a:bodyPr/>
          <a:lstStyle/>
          <a:p>
            <a:r>
              <a:rPr lang="en-US" sz="1800" b="0" i="0" dirty="0">
                <a:solidFill>
                  <a:srgbClr val="000000"/>
                </a:solidFill>
                <a:effectLst/>
                <a:latin typeface="Arial" panose="020B0604020202020204" pitchFamily="34" charset="0"/>
              </a:rPr>
              <a:t>Social Impact: By solving or helping to solve the biggest issue in EV market. More people will understand and but the EV instead of </a:t>
            </a:r>
            <a:r>
              <a:rPr lang="en-US" sz="1800" b="0" i="0" dirty="0" err="1">
                <a:solidFill>
                  <a:srgbClr val="000000"/>
                </a:solidFill>
                <a:effectLst/>
                <a:latin typeface="Arial" panose="020B0604020202020204" pitchFamily="34" charset="0"/>
              </a:rPr>
              <a:t>ICE’s.Business</a:t>
            </a:r>
            <a:r>
              <a:rPr lang="en-US" sz="1800" b="0" i="0" dirty="0">
                <a:solidFill>
                  <a:srgbClr val="000000"/>
                </a:solidFill>
                <a:effectLst/>
                <a:latin typeface="Arial" panose="020B0604020202020204" pitchFamily="34" charset="0"/>
              </a:rPr>
              <a:t> Model/Impact: This project can provide the insights for the Car/Battery Manufacturers and it can also provide the insights for the people who are using the EV or Thinking to enter in EV Market</a:t>
            </a:r>
            <a:endParaRPr lang="en-US" b="0" i="0" dirty="0">
              <a:effectLst/>
              <a:latin typeface="Montserrat" panose="02000000000000000000" pitchFamily="2" charset="0"/>
            </a:endParaRPr>
          </a:p>
          <a:p>
            <a:endParaRPr lang="en-US" dirty="0"/>
          </a:p>
        </p:txBody>
      </p:sp>
    </p:spTree>
    <p:extLst>
      <p:ext uri="{BB962C8B-B14F-4D97-AF65-F5344CB8AC3E}">
        <p14:creationId xmlns:p14="http://schemas.microsoft.com/office/powerpoint/2010/main" val="38476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14693E-F8FD-C23D-D65B-064CE10EAE67}"/>
              </a:ext>
            </a:extLst>
          </p:cNvPr>
          <p:cNvSpPr>
            <a:spLocks noGrp="1"/>
          </p:cNvSpPr>
          <p:nvPr>
            <p:ph idx="1"/>
          </p:nvPr>
        </p:nvSpPr>
        <p:spPr>
          <a:xfrm>
            <a:off x="3196025" y="3828144"/>
            <a:ext cx="8825659" cy="3416300"/>
          </a:xfrm>
        </p:spPr>
        <p:txBody>
          <a:bodyPr>
            <a:normAutofit/>
          </a:bodyPr>
          <a:lstStyle/>
          <a:p>
            <a:pPr marL="0" indent="0">
              <a:buNone/>
            </a:pPr>
            <a:r>
              <a:rPr lang="en-US" sz="8000" dirty="0">
                <a:solidFill>
                  <a:schemeClr val="tx1"/>
                </a:solidFill>
              </a:rPr>
              <a:t>THANK YOU</a:t>
            </a:r>
          </a:p>
        </p:txBody>
      </p:sp>
    </p:spTree>
    <p:extLst>
      <p:ext uri="{BB962C8B-B14F-4D97-AF65-F5344CB8AC3E}">
        <p14:creationId xmlns:p14="http://schemas.microsoft.com/office/powerpoint/2010/main" val="1854432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VISUALIZATION TOOL FOR ELECTRIC VEHICLE CHARGE AND RANGE ANALYSIS </vt:lpstr>
      <vt:lpstr>Different EV cars in India </vt:lpstr>
      <vt:lpstr>Brand filtered by powertrain type </vt:lpstr>
      <vt:lpstr>Brand’s according to body style </vt:lpstr>
      <vt:lpstr>Top 10 efficient brands </vt:lpstr>
      <vt:lpstr>EV Vehicles </vt:lpstr>
      <vt:lpstr>PowerPoint Presentation</vt:lpstr>
      <vt:lpstr>Buisness impacts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snegamuruganantham96@gmail.com</dc:creator>
  <cp:lastModifiedBy>snegamuruganantham96@gmail.com</cp:lastModifiedBy>
  <cp:revision>2</cp:revision>
  <dcterms:created xsi:type="dcterms:W3CDTF">2023-04-19T09:36:38Z</dcterms:created>
  <dcterms:modified xsi:type="dcterms:W3CDTF">2023-04-21T14:14:38Z</dcterms:modified>
</cp:coreProperties>
</file>