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6" r:id="rId6"/>
    <p:sldId id="267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B986E8-88A9-415C-929D-FE122DB5BEC0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797B5-8363-42DE-8A9C-3527F3FC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4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0797B5-8363-42DE-8A9C-3527F3FC9E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3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testasp.vulnweb.com/Login.asp?RetURL=/Default.asp?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Task 3: Manual Vulnerability Testing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Website: </a:t>
            </a:r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http://testasp.vulnweb.com/</a:t>
            </a:r>
            <a:endParaRPr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Report - Ethical Hacking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Vulnerability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Name: Password Transmitted over HTTP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Severity: High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Affected URL: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http://testasp.vulnweb.com/Login.asp?RetURL=/Default.asp?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Parameter: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tfUPass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 Action: http://testasp.vulnweb.com/Login.asp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Vulnerability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 login form on the website transmits password data over HTTP.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This means credentials are exposed in plaintext and can be intercepted.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Using Burp Suite, the HTTP request was intercepted and confirmed that both username and password were visible without encryption.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" y="1373704"/>
            <a:ext cx="63103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Figure 1: Entering login credentials on the HTTP login page.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2E2DA8-DE00-F3AB-C523-9CF8718FFE72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Screenshot: Login Page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2EE6E65-95DA-E1D9-00F2-BCA1BA4A2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22" y="1982665"/>
            <a:ext cx="7291755" cy="4101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B49D-789B-5FE6-28EB-6A36DD72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9DB60A-CFBA-804A-31E3-0853E274E278}"/>
              </a:ext>
            </a:extLst>
          </p:cNvPr>
          <p:cNvSpPr txBox="1"/>
          <p:nvPr/>
        </p:nvSpPr>
        <p:spPr>
          <a:xfrm>
            <a:off x="457200" y="1384600"/>
            <a:ext cx="73747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2: Intercepted HTTP request showing username and password.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616290-BA97-6CD5-B523-87C4D7920D05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Screenshot: Intercepted Request in Burp Suite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165CA6-938F-2F28-90F0-447421E253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26122" y="1982665"/>
            <a:ext cx="7291754" cy="41016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567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A39A-7296-3418-7341-DA12B9BBF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D5E23-E27E-94B8-02BE-A0A0E9ED6505}"/>
              </a:ext>
            </a:extLst>
          </p:cNvPr>
          <p:cNvSpPr txBox="1"/>
          <p:nvPr/>
        </p:nvSpPr>
        <p:spPr>
          <a:xfrm>
            <a:off x="457200" y="1373704"/>
            <a:ext cx="885370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 3: Netsparker vulnerability finding confirming insecure password transmission.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2698252-BE3A-BB20-25F5-B9AB2E5E0E66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Screenshot: Netsparker Report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D0ACC1-599E-BB20-CC4E-B319A03E24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26122" y="1983496"/>
            <a:ext cx="7291755" cy="40999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080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44439-CFC4-C958-3152-CD1C201E1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28D9-9654-BCAD-A2AB-233339DA8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64763-C8CD-3B5E-B1E9-9525815D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Attacker may intercept and steal credentials.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Users are at risk of account compromise.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Sensitive information is vulnerable in transit.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195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34CD2-BA45-DDDC-7622-2194838FD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1EA3-3389-3C90-54C2-417B9E51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98BA-2FB9-6682-5408-31C3EBC0D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Immediately switch all form submissions to HTTPS.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Install SSL/TLS certificate on the server.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Redirect all HTTP traffic to HTTPS.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Avoid accepting login credentials on HTTP pages.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224</Words>
  <Application>Microsoft Office PowerPoint</Application>
  <PresentationFormat>On-screen Show (4:3)</PresentationFormat>
  <Paragraphs>29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Task 3: Manual Vulnerability Testing Report</vt:lpstr>
      <vt:lpstr>Vulnerability Identified</vt:lpstr>
      <vt:lpstr>Vulnerability Explanation</vt:lpstr>
      <vt:lpstr>PowerPoint Presentation</vt:lpstr>
      <vt:lpstr>PowerPoint Presentation</vt:lpstr>
      <vt:lpstr>PowerPoint Presentation</vt:lpstr>
      <vt:lpstr>Impact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Anonymous Invicti</dc:creator>
  <cp:keywords/>
  <dc:description>generated using python-pptx</dc:description>
  <cp:lastModifiedBy>Brijesh Chauhan</cp:lastModifiedBy>
  <cp:revision>2</cp:revision>
  <dcterms:created xsi:type="dcterms:W3CDTF">2013-01-27T09:14:16Z</dcterms:created>
  <dcterms:modified xsi:type="dcterms:W3CDTF">2025-08-07T12:44:58Z</dcterms:modified>
  <cp:category/>
</cp:coreProperties>
</file>