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1321" r:id="rId5"/>
    <p:sldId id="1322" r:id="rId6"/>
    <p:sldId id="1323" r:id="rId7"/>
    <p:sldId id="1327" r:id="rId8"/>
    <p:sldId id="1324" r:id="rId9"/>
    <p:sldId id="1326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101" d="100"/>
          <a:sy n="101" d="100"/>
        </p:scale>
        <p:origin x="108" y="906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DGEobj: An R object to capture DGE Workflows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16May2019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9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Painlessly 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</a:t>
            </a:r>
            <a:r>
              <a:rPr lang="en-US" sz="1600" b="0" dirty="0" smtClean="0"/>
              <a:t>scripted </a:t>
            </a:r>
            <a:r>
              <a:rPr lang="en-US" sz="1600" b="0" dirty="0" smtClean="0"/>
              <a:t>meta-analysis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692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59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859712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While the DGEobj inherits features from the ES and RSE data structures, it is not an extension of those S4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DGEobj (an S3 object) is fundamentally a list of data objects (e.g. counts, gene annotation, sample annotation, design matrix, fit object, </a:t>
            </a:r>
            <a:r>
              <a:rPr lang="en-US" b="0" dirty="0" err="1" smtClean="0"/>
              <a:t>etc</a:t>
            </a:r>
            <a:r>
              <a:rPr lang="en-US" b="0" dirty="0" smtClean="0"/>
              <a:t>).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We store information about the data objects as R attributes </a:t>
            </a:r>
            <a:r>
              <a:rPr lang="en-US" b="0" dirty="0" smtClean="0"/>
              <a:t>attached to </a:t>
            </a:r>
            <a:r>
              <a:rPr lang="en-US" b="0" dirty="0" smtClean="0"/>
              <a:t>the DGEobj.  In some cases individual </a:t>
            </a:r>
            <a:r>
              <a:rPr lang="en-US" b="0" dirty="0" smtClean="0"/>
              <a:t>items </a:t>
            </a:r>
            <a:r>
              <a:rPr lang="en-US" b="0" dirty="0" smtClean="0"/>
              <a:t>have attributes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Project level metadata is also captured in attributes (e.g. </a:t>
            </a:r>
            <a:r>
              <a:rPr lang="en-US" b="0" dirty="0" err="1" smtClean="0"/>
              <a:t>TBio</a:t>
            </a:r>
            <a:r>
              <a:rPr lang="en-US" b="0" dirty="0" smtClean="0"/>
              <a:t> owner, genome version, gene model, </a:t>
            </a:r>
            <a:r>
              <a:rPr lang="en-US" b="0" dirty="0" err="1" smtClean="0"/>
              <a:t>git</a:t>
            </a:r>
            <a:r>
              <a:rPr lang="en-US" b="0" dirty="0" smtClean="0"/>
              <a:t> repo </a:t>
            </a:r>
            <a:r>
              <a:rPr lang="en-US" b="0" dirty="0" err="1" smtClean="0"/>
              <a:t>url</a:t>
            </a:r>
            <a:r>
              <a:rPr lang="en-US" b="0" dirty="0" smtClean="0"/>
              <a:t>, </a:t>
            </a:r>
            <a:r>
              <a:rPr lang="en-US" b="0" dirty="0" err="1" smtClean="0"/>
              <a:t>etc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598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Wrapper around </a:t>
            </a:r>
            <a:r>
              <a:rPr lang="en-US" b="0" dirty="0" smtClean="0"/>
              <a:t>DGEobj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Insures consistent annotation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Implements </a:t>
            </a:r>
            <a:r>
              <a:rPr lang="en-US" b="0" dirty="0" err="1" smtClean="0"/>
              <a:t>Limma</a:t>
            </a:r>
            <a:r>
              <a:rPr lang="en-US" b="0" dirty="0" smtClean="0"/>
              <a:t>/</a:t>
            </a:r>
            <a:r>
              <a:rPr lang="en-US" b="0" dirty="0" err="1" smtClean="0"/>
              <a:t>Voom</a:t>
            </a:r>
            <a:r>
              <a:rPr lang="en-US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err="1" smtClean="0"/>
              <a:t>voom</a:t>
            </a:r>
            <a:r>
              <a:rPr lang="en-US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Provides assorted plotting tools for common plots (</a:t>
            </a:r>
            <a:r>
              <a:rPr lang="en-US" b="0" dirty="0" err="1" smtClean="0"/>
              <a:t>ggplot</a:t>
            </a:r>
            <a:r>
              <a:rPr lang="en-US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Codifies best practices for DGE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435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DGE.Tools2 Plotting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GOI Plots</a:t>
            </a: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287967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92452" y="42544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807736" y="6071869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LogRatio</a:t>
            </a:r>
            <a:r>
              <a:rPr lang="en-US" sz="1200" dirty="0" smtClean="0"/>
              <a:t> GOI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4616933"/>
            <a:ext cx="1828800" cy="1479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8" y="1286858"/>
            <a:ext cx="1676988" cy="1197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4892452" y="246685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MDS 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39942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7091</TotalTime>
  <Words>326</Words>
  <Application>Microsoft Office PowerPoint</Application>
  <PresentationFormat>On-screen Show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Wingdings</vt:lpstr>
      <vt:lpstr>BMS_White_template</vt:lpstr>
      <vt:lpstr>DGEobj: An R object to capture DGE Workflows</vt:lpstr>
      <vt:lpstr>DGEobj Overview</vt:lpstr>
      <vt:lpstr>Summarized Experiment structure</vt:lpstr>
      <vt:lpstr>DGEobj Engineering</vt:lpstr>
      <vt:lpstr>DGE.Tools2 Package</vt:lpstr>
      <vt:lpstr>DGE.Tools2 Plotting Functions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214</cp:revision>
  <cp:lastPrinted>2003-06-17T16:44:48Z</cp:lastPrinted>
  <dcterms:created xsi:type="dcterms:W3CDTF">2015-08-17T00:00:10Z</dcterms:created>
  <dcterms:modified xsi:type="dcterms:W3CDTF">2019-07-22T13:24:19Z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