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8"/>
  </p:notesMasterIdLst>
  <p:handoutMasterIdLst>
    <p:handoutMasterId r:id="rId9"/>
  </p:handoutMasterIdLst>
  <p:sldIdLst>
    <p:sldId id="256" r:id="rId6"/>
    <p:sldId id="257" r:id="rId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280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23/05/2024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23/05/2024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23/05/2024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14657"/>
            <a:ext cx="9144000" cy="870483"/>
          </a:xfrm>
        </p:spPr>
        <p:txBody>
          <a:bodyPr>
            <a:normAutofit/>
          </a:bodyPr>
          <a:lstStyle/>
          <a:p>
            <a:r>
              <a:rPr lang="en-US" sz="2400" b="1" dirty="0"/>
              <a:t>Web scraping to gain company insights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5109953"/>
            <a:ext cx="9144000" cy="2516124"/>
          </a:xfrm>
        </p:spPr>
        <p:txBody>
          <a:bodyPr/>
          <a:lstStyle/>
          <a:p>
            <a:r>
              <a:rPr lang="en-GB" sz="1600" dirty="0"/>
              <a:t>23/05/2024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DDCFC33A-A279-6E89-66E6-F2F2BC25AF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644" b="96904" l="7222" r="92000">
                        <a14:foregroundMark x1="15000" y1="44892" x2="15000" y2="44892"/>
                        <a14:foregroundMark x1="19778" y1="44272" x2="19778" y2="44272"/>
                        <a14:foregroundMark x1="85556" y1="29721" x2="85556" y2="29721"/>
                        <a14:foregroundMark x1="83667" y1="9288" x2="83667" y2="9288"/>
                        <a14:foregroundMark x1="82444" y1="9288" x2="82444" y2="9288"/>
                        <a14:foregroundMark x1="82444" y1="9288" x2="82444" y2="9288"/>
                        <a14:foregroundMark x1="56444" y1="9288" x2="77889" y2="5882"/>
                        <a14:foregroundMark x1="77889" y1="5882" x2="81333" y2="6502"/>
                        <a14:foregroundMark x1="92333" y1="28793" x2="89111" y2="9288"/>
                        <a14:foregroundMark x1="89111" y1="9288" x2="89111" y2="9288"/>
                        <a14:foregroundMark x1="41667" y1="6811" x2="37444" y2="4644"/>
                        <a14:foregroundMark x1="15333" y1="42105" x2="15333" y2="42105"/>
                        <a14:foregroundMark x1="20333" y1="40867" x2="20333" y2="40867"/>
                        <a14:foregroundMark x1="19444" y1="42105" x2="19444" y2="42105"/>
                        <a14:foregroundMark x1="29667" y1="43963" x2="29667" y2="43963"/>
                        <a14:foregroundMark x1="30000" y1="43034" x2="30000" y2="43034"/>
                        <a14:foregroundMark x1="37333" y1="40867" x2="37333" y2="40867"/>
                        <a14:foregroundMark x1="37333" y1="40867" x2="37333" y2="40867"/>
                        <a14:foregroundMark x1="37111" y1="41486" x2="37111" y2="41486"/>
                        <a14:foregroundMark x1="44111" y1="46749" x2="44111" y2="46749"/>
                        <a14:foregroundMark x1="44111" y1="46749" x2="44111" y2="46749"/>
                        <a14:foregroundMark x1="43889" y1="45820" x2="43889" y2="45820"/>
                        <a14:foregroundMark x1="49333" y1="46749" x2="49333" y2="46749"/>
                        <a14:foregroundMark x1="49333" y1="46749" x2="49333" y2="46749"/>
                        <a14:foregroundMark x1="49333" y1="46749" x2="49333" y2="46749"/>
                        <a14:foregroundMark x1="49333" y1="46749" x2="49333" y2="46749"/>
                        <a14:foregroundMark x1="49333" y1="46749" x2="49333" y2="46749"/>
                        <a14:foregroundMark x1="49333" y1="46749" x2="49333" y2="46749"/>
                        <a14:foregroundMark x1="49333" y1="46749" x2="49333" y2="46749"/>
                        <a14:foregroundMark x1="49333" y1="46749" x2="49333" y2="46749"/>
                        <a14:foregroundMark x1="49333" y1="46749" x2="49333" y2="46749"/>
                        <a14:foregroundMark x1="56778" y1="50464" x2="56778" y2="50464"/>
                        <a14:foregroundMark x1="56778" y1="50464" x2="56778" y2="50464"/>
                        <a14:foregroundMark x1="62222" y1="51084" x2="62222" y2="51084"/>
                        <a14:foregroundMark x1="13333" y1="91331" x2="13333" y2="91331"/>
                        <a14:foregroundMark x1="7222" y1="96904" x2="7222" y2="96904"/>
                        <a14:foregroundMark x1="18222" y1="86378" x2="18222" y2="86378"/>
                        <a14:foregroundMark x1="23000" y1="82663" x2="23000" y2="82663"/>
                        <a14:foregroundMark x1="33556" y1="89164" x2="33556" y2="89164"/>
                        <a14:foregroundMark x1="45222" y1="91331" x2="45222" y2="91331"/>
                        <a14:foregroundMark x1="54222" y1="89164" x2="54222" y2="89164"/>
                        <a14:foregroundMark x1="63667" y1="93498" x2="63667" y2="9349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92611" y="1873720"/>
            <a:ext cx="6406777" cy="215399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INSIGHTS FROM CUSTOMER REVIEWS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B97B-A940-5016-BA5F-A9A5A4B44DC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43672" y="1288474"/>
            <a:ext cx="10749412" cy="4429124"/>
          </a:xfrm>
        </p:spPr>
        <p:txBody>
          <a:bodyPr/>
          <a:lstStyle/>
          <a:p>
            <a:r>
              <a:rPr lang="en-GB" sz="2000" dirty="0">
                <a:latin typeface="+mn-lt"/>
              </a:rPr>
              <a:t>From cleaning 1000 reviews given by the customers, we obtained </a:t>
            </a:r>
          </a:p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Positive Reviews - 475</a:t>
            </a:r>
          </a:p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Negative Reviews - 417</a:t>
            </a:r>
          </a:p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Neutral Reviews – 108</a:t>
            </a:r>
          </a:p>
          <a:p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Word cloud of keywords used in reviews</a:t>
            </a:r>
          </a:p>
          <a:p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GB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751" y="4024312"/>
            <a:ext cx="5099274" cy="2361769"/>
          </a:xfrm>
          <a:prstGeom prst="rect">
            <a:avLst/>
          </a:prstGeom>
        </p:spPr>
      </p:pic>
      <p:pic>
        <p:nvPicPr>
          <p:cNvPr id="1029" name="Picture 5">
            <a:extLst>
              <a:ext uri="{FF2B5EF4-FFF2-40B4-BE49-F238E27FC236}">
                <a16:creationId xmlns:a16="http://schemas.microsoft.com/office/drawing/2014/main" id="{724EA5B4-41F4-B5C5-5E17-08759F7A64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0684" y="1816553"/>
            <a:ext cx="3962400" cy="363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A0A2C6C-ACEB-4D76-A29E-B1C9FEC52B8B}">
  <ds:schemaRefs>
    <ds:schemaRef ds:uri="81b85e46-be1c-4d4d-af3f-3ff4749bae08"/>
    <ds:schemaRef ds:uri="86177072-acf3-469b-be5f-1201de6410b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377</TotalTime>
  <Words>41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Mylius Modern</vt:lpstr>
      <vt:lpstr>Section Heading</vt:lpstr>
      <vt:lpstr>Slide Body - Curious Blue (ABBA)</vt:lpstr>
      <vt:lpstr>PowerPoint Presentation</vt:lpstr>
      <vt:lpstr>INSIGHTS FROM CUSTOMER REVIEWS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Chandra Bhushan Yadav</cp:lastModifiedBy>
  <cp:revision>9</cp:revision>
  <cp:lastPrinted>2022-06-09T07:44:13Z</cp:lastPrinted>
  <dcterms:created xsi:type="dcterms:W3CDTF">2022-02-22T07:39:05Z</dcterms:created>
  <dcterms:modified xsi:type="dcterms:W3CDTF">2024-05-23T10:05:41Z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