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17"/>
  </p:notesMasterIdLst>
  <p:handoutMasterIdLst>
    <p:handoutMasterId r:id="rId18"/>
  </p:handoutMasterIdLst>
  <p:sldIdLst>
    <p:sldId id="258" r:id="rId3"/>
    <p:sldId id="278" r:id="rId4"/>
    <p:sldId id="269" r:id="rId5"/>
    <p:sldId id="271" r:id="rId6"/>
    <p:sldId id="270" r:id="rId7"/>
    <p:sldId id="286" r:id="rId8"/>
    <p:sldId id="272" r:id="rId9"/>
    <p:sldId id="284" r:id="rId10"/>
    <p:sldId id="285" r:id="rId11"/>
    <p:sldId id="279" r:id="rId12"/>
    <p:sldId id="280" r:id="rId13"/>
    <p:sldId id="287" r:id="rId14"/>
    <p:sldId id="282" r:id="rId15"/>
    <p:sldId id="28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0BACC4-451F-4235-ADBB-4674B9D7F2AC}" v="295" dt="2022-12-28T23:10:02.1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4660"/>
  </p:normalViewPr>
  <p:slideViewPr>
    <p:cSldViewPr snapToGrid="0">
      <p:cViewPr varScale="1">
        <p:scale>
          <a:sx n="114" d="100"/>
          <a:sy n="114" d="100"/>
        </p:scale>
        <p:origin x="1446" y="102"/>
      </p:cViewPr>
      <p:guideLst>
        <p:guide orient="horz" pos="2160"/>
        <p:guide pos="2880"/>
      </p:guideLst>
    </p:cSldViewPr>
  </p:slideViewPr>
  <p:notesTextViewPr>
    <p:cViewPr>
      <p:scale>
        <a:sx n="1" d="1"/>
        <a:sy n="1" d="1"/>
      </p:scale>
      <p:origin x="0" y="0"/>
    </p:cViewPr>
  </p:notesTextViewPr>
  <p:notesViewPr>
    <p:cSldViewPr snapToGrid="0">
      <p:cViewPr varScale="1">
        <p:scale>
          <a:sx n="88" d="100"/>
          <a:sy n="88" d="100"/>
        </p:scale>
        <p:origin x="2964"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Bai" userId="16542da9-e91b-4f26-ba53-b2fd4e459ac9" providerId="ADAL" clId="{7BDB7DF1-9A58-4CEB-A319-C5B84A90582E}"/>
    <pc:docChg chg="undo custSel addSld delSld modSld sldOrd">
      <pc:chgData name="Chris Bai" userId="16542da9-e91b-4f26-ba53-b2fd4e459ac9" providerId="ADAL" clId="{7BDB7DF1-9A58-4CEB-A319-C5B84A90582E}" dt="2022-02-26T20:36:51.319" v="397" actId="14100"/>
      <pc:docMkLst>
        <pc:docMk/>
      </pc:docMkLst>
      <pc:sldChg chg="modSp mod">
        <pc:chgData name="Chris Bai" userId="16542da9-e91b-4f26-ba53-b2fd4e459ac9" providerId="ADAL" clId="{7BDB7DF1-9A58-4CEB-A319-C5B84A90582E}" dt="2022-02-25T21:40:13.631" v="391" actId="255"/>
        <pc:sldMkLst>
          <pc:docMk/>
          <pc:sldMk cId="976259928" sldId="261"/>
        </pc:sldMkLst>
        <pc:spChg chg="mod">
          <ac:chgData name="Chris Bai" userId="16542da9-e91b-4f26-ba53-b2fd4e459ac9" providerId="ADAL" clId="{7BDB7DF1-9A58-4CEB-A319-C5B84A90582E}" dt="2022-02-25T21:40:13.631" v="391" actId="255"/>
          <ac:spMkLst>
            <pc:docMk/>
            <pc:sldMk cId="976259928" sldId="261"/>
            <ac:spMk id="3" creationId="{873132B6-AE57-49D2-A788-864F22F15D73}"/>
          </ac:spMkLst>
        </pc:spChg>
      </pc:sldChg>
      <pc:sldChg chg="addSp delSp modSp mod">
        <pc:chgData name="Chris Bai" userId="16542da9-e91b-4f26-ba53-b2fd4e459ac9" providerId="ADAL" clId="{7BDB7DF1-9A58-4CEB-A319-C5B84A90582E}" dt="2022-02-25T21:36:15.634" v="139" actId="478"/>
        <pc:sldMkLst>
          <pc:docMk/>
          <pc:sldMk cId="115749234" sldId="262"/>
        </pc:sldMkLst>
        <pc:spChg chg="add del mod">
          <ac:chgData name="Chris Bai" userId="16542da9-e91b-4f26-ba53-b2fd4e459ac9" providerId="ADAL" clId="{7BDB7DF1-9A58-4CEB-A319-C5B84A90582E}" dt="2022-02-25T21:36:15.634" v="139" actId="478"/>
          <ac:spMkLst>
            <pc:docMk/>
            <pc:sldMk cId="115749234" sldId="262"/>
            <ac:spMk id="4" creationId="{E39285CB-1CA0-4DD1-8605-A807FD03238C}"/>
          </ac:spMkLst>
        </pc:spChg>
      </pc:sldChg>
      <pc:sldChg chg="modSp mod">
        <pc:chgData name="Chris Bai" userId="16542da9-e91b-4f26-ba53-b2fd4e459ac9" providerId="ADAL" clId="{7BDB7DF1-9A58-4CEB-A319-C5B84A90582E}" dt="2022-02-26T20:36:51.319" v="397" actId="14100"/>
        <pc:sldMkLst>
          <pc:docMk/>
          <pc:sldMk cId="1245144660" sldId="263"/>
        </pc:sldMkLst>
        <pc:picChg chg="mod">
          <ac:chgData name="Chris Bai" userId="16542da9-e91b-4f26-ba53-b2fd4e459ac9" providerId="ADAL" clId="{7BDB7DF1-9A58-4CEB-A319-C5B84A90582E}" dt="2022-02-26T20:36:51.319" v="397" actId="14100"/>
          <ac:picMkLst>
            <pc:docMk/>
            <pc:sldMk cId="1245144660" sldId="263"/>
            <ac:picMk id="5" creationId="{39352AD7-108A-4F53-A1F9-964ED474E540}"/>
          </ac:picMkLst>
        </pc:picChg>
      </pc:sldChg>
      <pc:sldChg chg="del">
        <pc:chgData name="Chris Bai" userId="16542da9-e91b-4f26-ba53-b2fd4e459ac9" providerId="ADAL" clId="{7BDB7DF1-9A58-4CEB-A319-C5B84A90582E}" dt="2022-02-26T20:32:21.209" v="396" actId="47"/>
        <pc:sldMkLst>
          <pc:docMk/>
          <pc:sldMk cId="3778856229" sldId="264"/>
        </pc:sldMkLst>
      </pc:sldChg>
      <pc:sldChg chg="modSp mod">
        <pc:chgData name="Chris Bai" userId="16542da9-e91b-4f26-ba53-b2fd4e459ac9" providerId="ADAL" clId="{7BDB7DF1-9A58-4CEB-A319-C5B84A90582E}" dt="2022-02-25T21:31:31.419" v="83" actId="20577"/>
        <pc:sldMkLst>
          <pc:docMk/>
          <pc:sldMk cId="3193551712" sldId="265"/>
        </pc:sldMkLst>
        <pc:spChg chg="mod">
          <ac:chgData name="Chris Bai" userId="16542da9-e91b-4f26-ba53-b2fd4e459ac9" providerId="ADAL" clId="{7BDB7DF1-9A58-4CEB-A319-C5B84A90582E}" dt="2022-02-25T21:24:23.589" v="15" actId="20577"/>
          <ac:spMkLst>
            <pc:docMk/>
            <pc:sldMk cId="3193551712" sldId="265"/>
            <ac:spMk id="2" creationId="{C77F6AFC-7829-40D7-AB98-FADD305CF29E}"/>
          </ac:spMkLst>
        </pc:spChg>
        <pc:spChg chg="mod">
          <ac:chgData name="Chris Bai" userId="16542da9-e91b-4f26-ba53-b2fd4e459ac9" providerId="ADAL" clId="{7BDB7DF1-9A58-4CEB-A319-C5B84A90582E}" dt="2022-02-25T21:31:31.419" v="83" actId="20577"/>
          <ac:spMkLst>
            <pc:docMk/>
            <pc:sldMk cId="3193551712" sldId="265"/>
            <ac:spMk id="3" creationId="{471F8828-FFAC-4171-9C3D-75F8AD721F49}"/>
          </ac:spMkLst>
        </pc:spChg>
      </pc:sldChg>
      <pc:sldChg chg="modSp mod">
        <pc:chgData name="Chris Bai" userId="16542da9-e91b-4f26-ba53-b2fd4e459ac9" providerId="ADAL" clId="{7BDB7DF1-9A58-4CEB-A319-C5B84A90582E}" dt="2022-02-26T20:29:40.492" v="395" actId="20577"/>
        <pc:sldMkLst>
          <pc:docMk/>
          <pc:sldMk cId="219814133" sldId="272"/>
        </pc:sldMkLst>
        <pc:spChg chg="mod">
          <ac:chgData name="Chris Bai" userId="16542da9-e91b-4f26-ba53-b2fd4e459ac9" providerId="ADAL" clId="{7BDB7DF1-9A58-4CEB-A319-C5B84A90582E}" dt="2022-02-26T20:29:40.492" v="395" actId="20577"/>
          <ac:spMkLst>
            <pc:docMk/>
            <pc:sldMk cId="219814133" sldId="272"/>
            <ac:spMk id="7" creationId="{77AD60A2-4804-4BB1-937D-C20A328E6605}"/>
          </ac:spMkLst>
        </pc:spChg>
      </pc:sldChg>
      <pc:sldChg chg="modSp mod">
        <pc:chgData name="Chris Bai" userId="16542da9-e91b-4f26-ba53-b2fd4e459ac9" providerId="ADAL" clId="{7BDB7DF1-9A58-4CEB-A319-C5B84A90582E}" dt="2022-02-25T20:38:01.448" v="1" actId="1076"/>
        <pc:sldMkLst>
          <pc:docMk/>
          <pc:sldMk cId="1776943666" sldId="273"/>
        </pc:sldMkLst>
        <pc:picChg chg="mod">
          <ac:chgData name="Chris Bai" userId="16542da9-e91b-4f26-ba53-b2fd4e459ac9" providerId="ADAL" clId="{7BDB7DF1-9A58-4CEB-A319-C5B84A90582E}" dt="2022-02-25T20:37:58.194" v="0" actId="1076"/>
          <ac:picMkLst>
            <pc:docMk/>
            <pc:sldMk cId="1776943666" sldId="273"/>
            <ac:picMk id="5" creationId="{4F63D816-A45F-4BD4-B8BF-CD1184BC80BA}"/>
          </ac:picMkLst>
        </pc:picChg>
        <pc:picChg chg="mod">
          <ac:chgData name="Chris Bai" userId="16542da9-e91b-4f26-ba53-b2fd4e459ac9" providerId="ADAL" clId="{7BDB7DF1-9A58-4CEB-A319-C5B84A90582E}" dt="2022-02-25T20:38:01.448" v="1" actId="1076"/>
          <ac:picMkLst>
            <pc:docMk/>
            <pc:sldMk cId="1776943666" sldId="273"/>
            <ac:picMk id="7" creationId="{21D4DDC3-A906-4A69-9006-216E4B755C05}"/>
          </ac:picMkLst>
        </pc:picChg>
      </pc:sldChg>
      <pc:sldChg chg="modSp new del mod">
        <pc:chgData name="Chris Bai" userId="16542da9-e91b-4f26-ba53-b2fd4e459ac9" providerId="ADAL" clId="{7BDB7DF1-9A58-4CEB-A319-C5B84A90582E}" dt="2022-02-25T21:27:30.670" v="39" actId="47"/>
        <pc:sldMkLst>
          <pc:docMk/>
          <pc:sldMk cId="636498210" sldId="277"/>
        </pc:sldMkLst>
        <pc:spChg chg="mod">
          <ac:chgData name="Chris Bai" userId="16542da9-e91b-4f26-ba53-b2fd4e459ac9" providerId="ADAL" clId="{7BDB7DF1-9A58-4CEB-A319-C5B84A90582E}" dt="2022-02-25T21:27:22.549" v="37"/>
          <ac:spMkLst>
            <pc:docMk/>
            <pc:sldMk cId="636498210" sldId="277"/>
            <ac:spMk id="2" creationId="{A312887A-C1C1-4F9E-8A58-9BA89699C5C9}"/>
          </ac:spMkLst>
        </pc:spChg>
        <pc:spChg chg="mod">
          <ac:chgData name="Chris Bai" userId="16542da9-e91b-4f26-ba53-b2fd4e459ac9" providerId="ADAL" clId="{7BDB7DF1-9A58-4CEB-A319-C5B84A90582E}" dt="2022-02-25T21:27:25.986" v="38"/>
          <ac:spMkLst>
            <pc:docMk/>
            <pc:sldMk cId="636498210" sldId="277"/>
            <ac:spMk id="3" creationId="{CA7577DD-0DBC-4EAE-9283-4DE848561ABC}"/>
          </ac:spMkLst>
        </pc:spChg>
      </pc:sldChg>
      <pc:sldChg chg="addSp delSp modSp add mod">
        <pc:chgData name="Chris Bai" userId="16542da9-e91b-4f26-ba53-b2fd4e459ac9" providerId="ADAL" clId="{7BDB7DF1-9A58-4CEB-A319-C5B84A90582E}" dt="2022-02-25T21:33:29.714" v="131" actId="20577"/>
        <pc:sldMkLst>
          <pc:docMk/>
          <pc:sldMk cId="1904694868" sldId="277"/>
        </pc:sldMkLst>
        <pc:spChg chg="mod">
          <ac:chgData name="Chris Bai" userId="16542da9-e91b-4f26-ba53-b2fd4e459ac9" providerId="ADAL" clId="{7BDB7DF1-9A58-4CEB-A319-C5B84A90582E}" dt="2022-02-25T21:27:58.639" v="45"/>
          <ac:spMkLst>
            <pc:docMk/>
            <pc:sldMk cId="1904694868" sldId="277"/>
            <ac:spMk id="2" creationId="{9453F59F-0FDA-4FB7-8CFE-AD99E2F199E4}"/>
          </ac:spMkLst>
        </pc:spChg>
        <pc:spChg chg="add mod">
          <ac:chgData name="Chris Bai" userId="16542da9-e91b-4f26-ba53-b2fd4e459ac9" providerId="ADAL" clId="{7BDB7DF1-9A58-4CEB-A319-C5B84A90582E}" dt="2022-02-25T21:33:29.714" v="131" actId="20577"/>
          <ac:spMkLst>
            <pc:docMk/>
            <pc:sldMk cId="1904694868" sldId="277"/>
            <ac:spMk id="4" creationId="{E082406E-9C5B-4F33-9510-9A36972A1F37}"/>
          </ac:spMkLst>
        </pc:spChg>
        <pc:picChg chg="del">
          <ac:chgData name="Chris Bai" userId="16542da9-e91b-4f26-ba53-b2fd4e459ac9" providerId="ADAL" clId="{7BDB7DF1-9A58-4CEB-A319-C5B84A90582E}" dt="2022-02-25T21:28:00.906" v="46" actId="478"/>
          <ac:picMkLst>
            <pc:docMk/>
            <pc:sldMk cId="1904694868" sldId="277"/>
            <ac:picMk id="5" creationId="{4F63D816-A45F-4BD4-B8BF-CD1184BC80BA}"/>
          </ac:picMkLst>
        </pc:picChg>
        <pc:picChg chg="del">
          <ac:chgData name="Chris Bai" userId="16542da9-e91b-4f26-ba53-b2fd4e459ac9" providerId="ADAL" clId="{7BDB7DF1-9A58-4CEB-A319-C5B84A90582E}" dt="2022-02-25T21:28:12.571" v="48" actId="478"/>
          <ac:picMkLst>
            <pc:docMk/>
            <pc:sldMk cId="1904694868" sldId="277"/>
            <ac:picMk id="7" creationId="{21D4DDC3-A906-4A69-9006-216E4B755C05}"/>
          </ac:picMkLst>
        </pc:picChg>
      </pc:sldChg>
      <pc:sldChg chg="new del">
        <pc:chgData name="Chris Bai" userId="16542da9-e91b-4f26-ba53-b2fd4e459ac9" providerId="ADAL" clId="{7BDB7DF1-9A58-4CEB-A319-C5B84A90582E}" dt="2022-02-25T21:27:42.831" v="43" actId="47"/>
        <pc:sldMkLst>
          <pc:docMk/>
          <pc:sldMk cId="2676664070" sldId="277"/>
        </pc:sldMkLst>
      </pc:sldChg>
      <pc:sldChg chg="new del">
        <pc:chgData name="Chris Bai" userId="16542da9-e91b-4f26-ba53-b2fd4e459ac9" providerId="ADAL" clId="{7BDB7DF1-9A58-4CEB-A319-C5B84A90582E}" dt="2022-02-25T21:27:36.818" v="41" actId="47"/>
        <pc:sldMkLst>
          <pc:docMk/>
          <pc:sldMk cId="4154681758" sldId="277"/>
        </pc:sldMkLst>
      </pc:sldChg>
      <pc:sldChg chg="new del">
        <pc:chgData name="Chris Bai" userId="16542da9-e91b-4f26-ba53-b2fd4e459ac9" providerId="ADAL" clId="{7BDB7DF1-9A58-4CEB-A319-C5B84A90582E}" dt="2022-02-25T21:36:45.635" v="141" actId="47"/>
        <pc:sldMkLst>
          <pc:docMk/>
          <pc:sldMk cId="1986188961" sldId="278"/>
        </pc:sldMkLst>
      </pc:sldChg>
      <pc:sldChg chg="new del ord">
        <pc:chgData name="Chris Bai" userId="16542da9-e91b-4f26-ba53-b2fd4e459ac9" providerId="ADAL" clId="{7BDB7DF1-9A58-4CEB-A319-C5B84A90582E}" dt="2022-02-25T21:36:56.992" v="145" actId="47"/>
        <pc:sldMkLst>
          <pc:docMk/>
          <pc:sldMk cId="2795102443" sldId="278"/>
        </pc:sldMkLst>
      </pc:sldChg>
      <pc:sldChg chg="delSp modSp add mod ord">
        <pc:chgData name="Chris Bai" userId="16542da9-e91b-4f26-ba53-b2fd4e459ac9" providerId="ADAL" clId="{7BDB7DF1-9A58-4CEB-A319-C5B84A90582E}" dt="2022-02-25T21:38:07.530" v="277" actId="20577"/>
        <pc:sldMkLst>
          <pc:docMk/>
          <pc:sldMk cId="4273576073" sldId="278"/>
        </pc:sldMkLst>
        <pc:spChg chg="mod">
          <ac:chgData name="Chris Bai" userId="16542da9-e91b-4f26-ba53-b2fd4e459ac9" providerId="ADAL" clId="{7BDB7DF1-9A58-4CEB-A319-C5B84A90582E}" dt="2022-02-25T21:37:07.702" v="151" actId="6549"/>
          <ac:spMkLst>
            <pc:docMk/>
            <pc:sldMk cId="4273576073" sldId="278"/>
            <ac:spMk id="2" creationId="{FF6DE560-F107-468A-B31B-1D1BE2AD10F4}"/>
          </ac:spMkLst>
        </pc:spChg>
        <pc:spChg chg="mod">
          <ac:chgData name="Chris Bai" userId="16542da9-e91b-4f26-ba53-b2fd4e459ac9" providerId="ADAL" clId="{7BDB7DF1-9A58-4CEB-A319-C5B84A90582E}" dt="2022-02-25T21:38:07.530" v="277" actId="20577"/>
          <ac:spMkLst>
            <pc:docMk/>
            <pc:sldMk cId="4273576073" sldId="278"/>
            <ac:spMk id="3" creationId="{D2BFB4D7-7240-4D6C-BFB3-C9CCD32FABDD}"/>
          </ac:spMkLst>
        </pc:spChg>
        <pc:picChg chg="del">
          <ac:chgData name="Chris Bai" userId="16542da9-e91b-4f26-ba53-b2fd4e459ac9" providerId="ADAL" clId="{7BDB7DF1-9A58-4CEB-A319-C5B84A90582E}" dt="2022-02-25T21:37:04.705" v="149" actId="478"/>
          <ac:picMkLst>
            <pc:docMk/>
            <pc:sldMk cId="4273576073" sldId="278"/>
            <ac:picMk id="5" creationId="{959A602D-2433-4CF7-AA37-EAE8B9CE5A08}"/>
          </ac:picMkLst>
        </pc:picChg>
        <pc:picChg chg="del">
          <ac:chgData name="Chris Bai" userId="16542da9-e91b-4f26-ba53-b2fd4e459ac9" providerId="ADAL" clId="{7BDB7DF1-9A58-4CEB-A319-C5B84A90582E}" dt="2022-02-25T21:37:05.298" v="150" actId="478"/>
          <ac:picMkLst>
            <pc:docMk/>
            <pc:sldMk cId="4273576073" sldId="278"/>
            <ac:picMk id="7" creationId="{7BAA546C-5081-4DD1-9A2B-7326D0F7BA9F}"/>
          </ac:picMkLst>
        </pc:picChg>
      </pc:sldChg>
      <pc:sldChg chg="modSp add mod">
        <pc:chgData name="Chris Bai" userId="16542da9-e91b-4f26-ba53-b2fd4e459ac9" providerId="ADAL" clId="{7BDB7DF1-9A58-4CEB-A319-C5B84A90582E}" dt="2022-02-26T20:29:21.685" v="392" actId="21"/>
        <pc:sldMkLst>
          <pc:docMk/>
          <pc:sldMk cId="303348362" sldId="279"/>
        </pc:sldMkLst>
        <pc:spChg chg="mod">
          <ac:chgData name="Chris Bai" userId="16542da9-e91b-4f26-ba53-b2fd4e459ac9" providerId="ADAL" clId="{7BDB7DF1-9A58-4CEB-A319-C5B84A90582E}" dt="2022-02-26T20:29:21.685" v="392" actId="21"/>
          <ac:spMkLst>
            <pc:docMk/>
            <pc:sldMk cId="303348362" sldId="279"/>
            <ac:spMk id="3" creationId="{873132B6-AE57-49D2-A788-864F22F15D73}"/>
          </ac:spMkLst>
        </pc:spChg>
      </pc:sldChg>
    </pc:docChg>
  </pc:docChgLst>
  <pc:docChgLst>
    <pc:chgData name="Chris Bai" userId="16542da9-e91b-4f26-ba53-b2fd4e459ac9" providerId="ADAL" clId="{970BACC4-451F-4235-ADBB-4674B9D7F2AC}"/>
    <pc:docChg chg="undo redo custSel delSld modSld">
      <pc:chgData name="Chris Bai" userId="16542da9-e91b-4f26-ba53-b2fd4e459ac9" providerId="ADAL" clId="{970BACC4-451F-4235-ADBB-4674B9D7F2AC}" dt="2022-12-28T23:10:02.182" v="1186" actId="20577"/>
      <pc:docMkLst>
        <pc:docMk/>
      </pc:docMkLst>
      <pc:sldChg chg="del">
        <pc:chgData name="Chris Bai" userId="16542da9-e91b-4f26-ba53-b2fd4e459ac9" providerId="ADAL" clId="{970BACC4-451F-4235-ADBB-4674B9D7F2AC}" dt="2022-12-28T21:56:58.200" v="234" actId="47"/>
        <pc:sldMkLst>
          <pc:docMk/>
          <pc:sldMk cId="2738120280" sldId="257"/>
        </pc:sldMkLst>
      </pc:sldChg>
      <pc:sldChg chg="addSp delSp modSp mod setBg addAnim delAnim">
        <pc:chgData name="Chris Bai" userId="16542da9-e91b-4f26-ba53-b2fd4e459ac9" providerId="ADAL" clId="{970BACC4-451F-4235-ADBB-4674B9D7F2AC}" dt="2022-12-28T22:56:30.231" v="493" actId="1076"/>
        <pc:sldMkLst>
          <pc:docMk/>
          <pc:sldMk cId="4052274980" sldId="258"/>
        </pc:sldMkLst>
        <pc:spChg chg="mod">
          <ac:chgData name="Chris Bai" userId="16542da9-e91b-4f26-ba53-b2fd4e459ac9" providerId="ADAL" clId="{970BACC4-451F-4235-ADBB-4674B9D7F2AC}" dt="2022-12-28T22:56:30.231" v="493" actId="1076"/>
          <ac:spMkLst>
            <pc:docMk/>
            <pc:sldMk cId="4052274980" sldId="258"/>
            <ac:spMk id="8" creationId="{00000000-0000-0000-0000-000000000000}"/>
          </ac:spMkLst>
        </pc:spChg>
        <pc:spChg chg="del mod ord">
          <ac:chgData name="Chris Bai" userId="16542da9-e91b-4f26-ba53-b2fd4e459ac9" providerId="ADAL" clId="{970BACC4-451F-4235-ADBB-4674B9D7F2AC}" dt="2022-12-28T22:56:11.354" v="490" actId="478"/>
          <ac:spMkLst>
            <pc:docMk/>
            <pc:sldMk cId="4052274980" sldId="258"/>
            <ac:spMk id="9" creationId="{00000000-0000-0000-0000-000000000000}"/>
          </ac:spMkLst>
        </pc:spChg>
        <pc:spChg chg="add del">
          <ac:chgData name="Chris Bai" userId="16542da9-e91b-4f26-ba53-b2fd4e459ac9" providerId="ADAL" clId="{970BACC4-451F-4235-ADBB-4674B9D7F2AC}" dt="2022-12-28T22:55:52.315" v="486" actId="26606"/>
          <ac:spMkLst>
            <pc:docMk/>
            <pc:sldMk cId="4052274980" sldId="258"/>
            <ac:spMk id="1031" creationId="{74426AB7-D619-4515-962A-BC83909EC015}"/>
          </ac:spMkLst>
        </pc:spChg>
        <pc:spChg chg="add del">
          <ac:chgData name="Chris Bai" userId="16542da9-e91b-4f26-ba53-b2fd4e459ac9" providerId="ADAL" clId="{970BACC4-451F-4235-ADBB-4674B9D7F2AC}" dt="2022-12-28T22:55:52.315" v="486" actId="26606"/>
          <ac:spMkLst>
            <pc:docMk/>
            <pc:sldMk cId="4052274980" sldId="258"/>
            <ac:spMk id="1033" creationId="{DE47DF98-723F-4AAC-ABCF-CACBC438F78F}"/>
          </ac:spMkLst>
        </pc:spChg>
        <pc:spChg chg="add del">
          <ac:chgData name="Chris Bai" userId="16542da9-e91b-4f26-ba53-b2fd4e459ac9" providerId="ADAL" clId="{970BACC4-451F-4235-ADBB-4674B9D7F2AC}" dt="2022-12-28T22:56:03.319" v="488" actId="26606"/>
          <ac:spMkLst>
            <pc:docMk/>
            <pc:sldMk cId="4052274980" sldId="258"/>
            <ac:spMk id="1037" creationId="{BCED4D40-4B67-4331-AC48-79B82B4A47D8}"/>
          </ac:spMkLst>
        </pc:spChg>
        <pc:spChg chg="add del">
          <ac:chgData name="Chris Bai" userId="16542da9-e91b-4f26-ba53-b2fd4e459ac9" providerId="ADAL" clId="{970BACC4-451F-4235-ADBB-4674B9D7F2AC}" dt="2022-12-28T22:56:03.319" v="488" actId="26606"/>
          <ac:spMkLst>
            <pc:docMk/>
            <pc:sldMk cId="4052274980" sldId="258"/>
            <ac:spMk id="1038" creationId="{670CEDEF-4F34-412E-84EE-329C1E936AF5}"/>
          </ac:spMkLst>
        </pc:spChg>
        <pc:picChg chg="add mod">
          <ac:chgData name="Chris Bai" userId="16542da9-e91b-4f26-ba53-b2fd4e459ac9" providerId="ADAL" clId="{970BACC4-451F-4235-ADBB-4674B9D7F2AC}" dt="2022-12-28T22:56:03.320" v="489" actId="26606"/>
          <ac:picMkLst>
            <pc:docMk/>
            <pc:sldMk cId="4052274980" sldId="258"/>
            <ac:picMk id="1026" creationId="{5B49401B-30D8-7A3A-9F22-0B1CAB605451}"/>
          </ac:picMkLst>
        </pc:picChg>
        <pc:cxnChg chg="add del">
          <ac:chgData name="Chris Bai" userId="16542da9-e91b-4f26-ba53-b2fd4e459ac9" providerId="ADAL" clId="{970BACC4-451F-4235-ADBB-4674B9D7F2AC}" dt="2022-12-28T22:55:52.315" v="486" actId="26606"/>
          <ac:cxnSpMkLst>
            <pc:docMk/>
            <pc:sldMk cId="4052274980" sldId="258"/>
            <ac:cxnSpMk id="1035" creationId="{EA29FC7C-9308-4FDE-8DCA-405668055B0F}"/>
          </ac:cxnSpMkLst>
        </pc:cxnChg>
      </pc:sldChg>
      <pc:sldChg chg="del">
        <pc:chgData name="Chris Bai" userId="16542da9-e91b-4f26-ba53-b2fd4e459ac9" providerId="ADAL" clId="{970BACC4-451F-4235-ADBB-4674B9D7F2AC}" dt="2022-12-28T21:57:03.948" v="237" actId="47"/>
        <pc:sldMkLst>
          <pc:docMk/>
          <pc:sldMk cId="2186427812" sldId="259"/>
        </pc:sldMkLst>
      </pc:sldChg>
      <pc:sldChg chg="del">
        <pc:chgData name="Chris Bai" userId="16542da9-e91b-4f26-ba53-b2fd4e459ac9" providerId="ADAL" clId="{970BACC4-451F-4235-ADBB-4674B9D7F2AC}" dt="2022-12-28T21:57:04.968" v="238" actId="47"/>
        <pc:sldMkLst>
          <pc:docMk/>
          <pc:sldMk cId="3150405944" sldId="260"/>
        </pc:sldMkLst>
      </pc:sldChg>
      <pc:sldChg chg="del">
        <pc:chgData name="Chris Bai" userId="16542da9-e91b-4f26-ba53-b2fd4e459ac9" providerId="ADAL" clId="{970BACC4-451F-4235-ADBB-4674B9D7F2AC}" dt="2022-12-28T21:57:06.272" v="239" actId="47"/>
        <pc:sldMkLst>
          <pc:docMk/>
          <pc:sldMk cId="976259928" sldId="261"/>
        </pc:sldMkLst>
      </pc:sldChg>
      <pc:sldChg chg="del">
        <pc:chgData name="Chris Bai" userId="16542da9-e91b-4f26-ba53-b2fd4e459ac9" providerId="ADAL" clId="{970BACC4-451F-4235-ADBB-4674B9D7F2AC}" dt="2022-12-28T21:57:08.920" v="241" actId="47"/>
        <pc:sldMkLst>
          <pc:docMk/>
          <pc:sldMk cId="115749234" sldId="262"/>
        </pc:sldMkLst>
      </pc:sldChg>
      <pc:sldChg chg="del">
        <pc:chgData name="Chris Bai" userId="16542da9-e91b-4f26-ba53-b2fd4e459ac9" providerId="ADAL" clId="{970BACC4-451F-4235-ADBB-4674B9D7F2AC}" dt="2022-12-28T21:57:10.053" v="242" actId="47"/>
        <pc:sldMkLst>
          <pc:docMk/>
          <pc:sldMk cId="1245144660" sldId="263"/>
        </pc:sldMkLst>
      </pc:sldChg>
      <pc:sldChg chg="del">
        <pc:chgData name="Chris Bai" userId="16542da9-e91b-4f26-ba53-b2fd4e459ac9" providerId="ADAL" clId="{970BACC4-451F-4235-ADBB-4674B9D7F2AC}" dt="2022-12-28T21:57:11.051" v="243" actId="47"/>
        <pc:sldMkLst>
          <pc:docMk/>
          <pc:sldMk cId="3193551712" sldId="265"/>
        </pc:sldMkLst>
      </pc:sldChg>
      <pc:sldChg chg="addSp delSp modSp mod">
        <pc:chgData name="Chris Bai" userId="16542da9-e91b-4f26-ba53-b2fd4e459ac9" providerId="ADAL" clId="{970BACC4-451F-4235-ADBB-4674B9D7F2AC}" dt="2022-12-28T22:47:49.556" v="480" actId="20577"/>
        <pc:sldMkLst>
          <pc:docMk/>
          <pc:sldMk cId="1574774844" sldId="269"/>
        </pc:sldMkLst>
        <pc:spChg chg="mod">
          <ac:chgData name="Chris Bai" userId="16542da9-e91b-4f26-ba53-b2fd4e459ac9" providerId="ADAL" clId="{970BACC4-451F-4235-ADBB-4674B9D7F2AC}" dt="2022-12-28T21:56:00.649" v="180" actId="20577"/>
          <ac:spMkLst>
            <pc:docMk/>
            <pc:sldMk cId="1574774844" sldId="269"/>
            <ac:spMk id="2" creationId="{FF6DE560-F107-468A-B31B-1D1BE2AD10F4}"/>
          </ac:spMkLst>
        </pc:spChg>
        <pc:spChg chg="del mod">
          <ac:chgData name="Chris Bai" userId="16542da9-e91b-4f26-ba53-b2fd4e459ac9" providerId="ADAL" clId="{970BACC4-451F-4235-ADBB-4674B9D7F2AC}" dt="2022-12-28T21:59:26.348" v="424" actId="478"/>
          <ac:spMkLst>
            <pc:docMk/>
            <pc:sldMk cId="1574774844" sldId="269"/>
            <ac:spMk id="3" creationId="{D2BFB4D7-7240-4D6C-BFB3-C9CCD32FABDD}"/>
          </ac:spMkLst>
        </pc:spChg>
        <pc:spChg chg="add mod">
          <ac:chgData name="Chris Bai" userId="16542da9-e91b-4f26-ba53-b2fd4e459ac9" providerId="ADAL" clId="{970BACC4-451F-4235-ADBB-4674B9D7F2AC}" dt="2022-12-28T22:47:49.556" v="480" actId="20577"/>
          <ac:spMkLst>
            <pc:docMk/>
            <pc:sldMk cId="1574774844" sldId="269"/>
            <ac:spMk id="6" creationId="{2EC69B7E-5C58-B846-93E9-48267D46BB1D}"/>
          </ac:spMkLst>
        </pc:spChg>
        <pc:picChg chg="del">
          <ac:chgData name="Chris Bai" userId="16542da9-e91b-4f26-ba53-b2fd4e459ac9" providerId="ADAL" clId="{970BACC4-451F-4235-ADBB-4674B9D7F2AC}" dt="2022-12-28T21:57:22.852" v="244" actId="478"/>
          <ac:picMkLst>
            <pc:docMk/>
            <pc:sldMk cId="1574774844" sldId="269"/>
            <ac:picMk id="5" creationId="{959A602D-2433-4CF7-AA37-EAE8B9CE5A08}"/>
          </ac:picMkLst>
        </pc:picChg>
        <pc:picChg chg="del">
          <ac:chgData name="Chris Bai" userId="16542da9-e91b-4f26-ba53-b2fd4e459ac9" providerId="ADAL" clId="{970BACC4-451F-4235-ADBB-4674B9D7F2AC}" dt="2022-12-28T21:57:25.602" v="245" actId="478"/>
          <ac:picMkLst>
            <pc:docMk/>
            <pc:sldMk cId="1574774844" sldId="269"/>
            <ac:picMk id="7" creationId="{7BAA546C-5081-4DD1-9A2B-7326D0F7BA9F}"/>
          </ac:picMkLst>
        </pc:picChg>
      </pc:sldChg>
      <pc:sldChg chg="delSp modSp mod">
        <pc:chgData name="Chris Bai" userId="16542da9-e91b-4f26-ba53-b2fd4e459ac9" providerId="ADAL" clId="{970BACC4-451F-4235-ADBB-4674B9D7F2AC}" dt="2022-12-28T22:57:42.160" v="516" actId="20577"/>
        <pc:sldMkLst>
          <pc:docMk/>
          <pc:sldMk cId="377341704" sldId="270"/>
        </pc:sldMkLst>
        <pc:spChg chg="mod">
          <ac:chgData name="Chris Bai" userId="16542da9-e91b-4f26-ba53-b2fd4e459ac9" providerId="ADAL" clId="{970BACC4-451F-4235-ADBB-4674B9D7F2AC}" dt="2022-12-28T21:56:19.984" v="199" actId="20577"/>
          <ac:spMkLst>
            <pc:docMk/>
            <pc:sldMk cId="377341704" sldId="270"/>
            <ac:spMk id="2" creationId="{11C14ABA-F8BC-4690-930B-803C9675737F}"/>
          </ac:spMkLst>
        </pc:spChg>
        <pc:spChg chg="mod">
          <ac:chgData name="Chris Bai" userId="16542da9-e91b-4f26-ba53-b2fd4e459ac9" providerId="ADAL" clId="{970BACC4-451F-4235-ADBB-4674B9D7F2AC}" dt="2022-12-28T22:57:42.160" v="516" actId="20577"/>
          <ac:spMkLst>
            <pc:docMk/>
            <pc:sldMk cId="377341704" sldId="270"/>
            <ac:spMk id="3" creationId="{050DEAB4-26CB-426C-93EF-8058D2DE718F}"/>
          </ac:spMkLst>
        </pc:spChg>
        <pc:picChg chg="del">
          <ac:chgData name="Chris Bai" userId="16542da9-e91b-4f26-ba53-b2fd4e459ac9" providerId="ADAL" clId="{970BACC4-451F-4235-ADBB-4674B9D7F2AC}" dt="2022-12-28T21:57:35.192" v="246" actId="478"/>
          <ac:picMkLst>
            <pc:docMk/>
            <pc:sldMk cId="377341704" sldId="270"/>
            <ac:picMk id="5" creationId="{C5D7AC63-F9EB-4499-A261-616297B66C1A}"/>
          </ac:picMkLst>
        </pc:picChg>
      </pc:sldChg>
      <pc:sldChg chg="delSp modSp mod">
        <pc:chgData name="Chris Bai" userId="16542da9-e91b-4f26-ba53-b2fd4e459ac9" providerId="ADAL" clId="{970BACC4-451F-4235-ADBB-4674B9D7F2AC}" dt="2022-12-28T23:00:23.132" v="569"/>
        <pc:sldMkLst>
          <pc:docMk/>
          <pc:sldMk cId="903887506" sldId="271"/>
        </pc:sldMkLst>
        <pc:spChg chg="mod">
          <ac:chgData name="Chris Bai" userId="16542da9-e91b-4f26-ba53-b2fd4e459ac9" providerId="ADAL" clId="{970BACC4-451F-4235-ADBB-4674B9D7F2AC}" dt="2022-12-28T21:56:28.725" v="213" actId="20577"/>
          <ac:spMkLst>
            <pc:docMk/>
            <pc:sldMk cId="903887506" sldId="271"/>
            <ac:spMk id="2" creationId="{11C14ABA-F8BC-4690-930B-803C9675737F}"/>
          </ac:spMkLst>
        </pc:spChg>
        <pc:spChg chg="mod">
          <ac:chgData name="Chris Bai" userId="16542da9-e91b-4f26-ba53-b2fd4e459ac9" providerId="ADAL" clId="{970BACC4-451F-4235-ADBB-4674B9D7F2AC}" dt="2022-12-28T23:00:23.132" v="569"/>
          <ac:spMkLst>
            <pc:docMk/>
            <pc:sldMk cId="903887506" sldId="271"/>
            <ac:spMk id="3" creationId="{050DEAB4-26CB-426C-93EF-8058D2DE718F}"/>
          </ac:spMkLst>
        </pc:spChg>
        <pc:picChg chg="del">
          <ac:chgData name="Chris Bai" userId="16542da9-e91b-4f26-ba53-b2fd4e459ac9" providerId="ADAL" clId="{970BACC4-451F-4235-ADBB-4674B9D7F2AC}" dt="2022-12-28T21:57:39.035" v="247" actId="478"/>
          <ac:picMkLst>
            <pc:docMk/>
            <pc:sldMk cId="903887506" sldId="271"/>
            <ac:picMk id="5" creationId="{C5D7AC63-F9EB-4499-A261-616297B66C1A}"/>
          </ac:picMkLst>
        </pc:picChg>
      </pc:sldChg>
      <pc:sldChg chg="addSp delSp modSp mod">
        <pc:chgData name="Chris Bai" userId="16542da9-e91b-4f26-ba53-b2fd4e459ac9" providerId="ADAL" clId="{970BACC4-451F-4235-ADBB-4674B9D7F2AC}" dt="2022-12-28T23:03:36.344" v="893" actId="947"/>
        <pc:sldMkLst>
          <pc:docMk/>
          <pc:sldMk cId="219814133" sldId="272"/>
        </pc:sldMkLst>
        <pc:spChg chg="mod">
          <ac:chgData name="Chris Bai" userId="16542da9-e91b-4f26-ba53-b2fd4e459ac9" providerId="ADAL" clId="{970BACC4-451F-4235-ADBB-4674B9D7F2AC}" dt="2022-12-28T21:56:43.898" v="224" actId="20577"/>
          <ac:spMkLst>
            <pc:docMk/>
            <pc:sldMk cId="219814133" sldId="272"/>
            <ac:spMk id="2" creationId="{5F2C7EBB-996E-4360-A74B-2817714542A4}"/>
          </ac:spMkLst>
        </pc:spChg>
        <pc:spChg chg="add mod">
          <ac:chgData name="Chris Bai" userId="16542da9-e91b-4f26-ba53-b2fd4e459ac9" providerId="ADAL" clId="{970BACC4-451F-4235-ADBB-4674B9D7F2AC}" dt="2022-12-28T23:03:36.344" v="893" actId="947"/>
          <ac:spMkLst>
            <pc:docMk/>
            <pc:sldMk cId="219814133" sldId="272"/>
            <ac:spMk id="3" creationId="{B5253773-43A3-3F6C-413C-B37956638A34}"/>
          </ac:spMkLst>
        </pc:spChg>
        <pc:spChg chg="del mod">
          <ac:chgData name="Chris Bai" userId="16542da9-e91b-4f26-ba53-b2fd4e459ac9" providerId="ADAL" clId="{970BACC4-451F-4235-ADBB-4674B9D7F2AC}" dt="2022-12-28T23:00:57.797" v="570" actId="478"/>
          <ac:spMkLst>
            <pc:docMk/>
            <pc:sldMk cId="219814133" sldId="272"/>
            <ac:spMk id="7" creationId="{77AD60A2-4804-4BB1-937D-C20A328E6605}"/>
          </ac:spMkLst>
        </pc:spChg>
      </pc:sldChg>
      <pc:sldChg chg="addSp delSp modSp mod">
        <pc:chgData name="Chris Bai" userId="16542da9-e91b-4f26-ba53-b2fd4e459ac9" providerId="ADAL" clId="{970BACC4-451F-4235-ADBB-4674B9D7F2AC}" dt="2022-12-28T23:10:02.182" v="1186" actId="20577"/>
        <pc:sldMkLst>
          <pc:docMk/>
          <pc:sldMk cId="1776943666" sldId="273"/>
        </pc:sldMkLst>
        <pc:spChg chg="mod">
          <ac:chgData name="Chris Bai" userId="16542da9-e91b-4f26-ba53-b2fd4e459ac9" providerId="ADAL" clId="{970BACC4-451F-4235-ADBB-4674B9D7F2AC}" dt="2022-12-28T21:56:52.031" v="232" actId="20577"/>
          <ac:spMkLst>
            <pc:docMk/>
            <pc:sldMk cId="1776943666" sldId="273"/>
            <ac:spMk id="2" creationId="{9453F59F-0FDA-4FB7-8CFE-AD99E2F199E4}"/>
          </ac:spMkLst>
        </pc:spChg>
        <pc:spChg chg="add del mod">
          <ac:chgData name="Chris Bai" userId="16542da9-e91b-4f26-ba53-b2fd4e459ac9" providerId="ADAL" clId="{970BACC4-451F-4235-ADBB-4674B9D7F2AC}" dt="2022-12-28T23:05:51.798" v="894" actId="1032"/>
          <ac:spMkLst>
            <pc:docMk/>
            <pc:sldMk cId="1776943666" sldId="273"/>
            <ac:spMk id="4" creationId="{32224AFD-85E7-F847-5CDA-40FDA5B421C4}"/>
          </ac:spMkLst>
        </pc:spChg>
        <pc:graphicFrameChg chg="add mod modGraphic">
          <ac:chgData name="Chris Bai" userId="16542da9-e91b-4f26-ba53-b2fd4e459ac9" providerId="ADAL" clId="{970BACC4-451F-4235-ADBB-4674B9D7F2AC}" dt="2022-12-28T23:10:02.182" v="1186" actId="20577"/>
          <ac:graphicFrameMkLst>
            <pc:docMk/>
            <pc:sldMk cId="1776943666" sldId="273"/>
            <ac:graphicFrameMk id="6" creationId="{A2D9A91A-ADD1-EC24-8368-D43B81CE1136}"/>
          </ac:graphicFrameMkLst>
        </pc:graphicFrameChg>
        <pc:picChg chg="del">
          <ac:chgData name="Chris Bai" userId="16542da9-e91b-4f26-ba53-b2fd4e459ac9" providerId="ADAL" clId="{970BACC4-451F-4235-ADBB-4674B9D7F2AC}" dt="2022-12-28T21:57:48.236" v="249" actId="478"/>
          <ac:picMkLst>
            <pc:docMk/>
            <pc:sldMk cId="1776943666" sldId="273"/>
            <ac:picMk id="5" creationId="{4F63D816-A45F-4BD4-B8BF-CD1184BC80BA}"/>
          </ac:picMkLst>
        </pc:picChg>
        <pc:picChg chg="del">
          <ac:chgData name="Chris Bai" userId="16542da9-e91b-4f26-ba53-b2fd4e459ac9" providerId="ADAL" clId="{970BACC4-451F-4235-ADBB-4674B9D7F2AC}" dt="2022-12-28T21:57:45.043" v="248" actId="478"/>
          <ac:picMkLst>
            <pc:docMk/>
            <pc:sldMk cId="1776943666" sldId="273"/>
            <ac:picMk id="7" creationId="{21D4DDC3-A906-4A69-9006-216E4B755C05}"/>
          </ac:picMkLst>
        </pc:picChg>
      </pc:sldChg>
      <pc:sldChg chg="del">
        <pc:chgData name="Chris Bai" userId="16542da9-e91b-4f26-ba53-b2fd4e459ac9" providerId="ADAL" clId="{970BACC4-451F-4235-ADBB-4674B9D7F2AC}" dt="2022-12-28T21:57:00.399" v="235" actId="47"/>
        <pc:sldMkLst>
          <pc:docMk/>
          <pc:sldMk cId="1991768596" sldId="275"/>
        </pc:sldMkLst>
      </pc:sldChg>
      <pc:sldChg chg="del">
        <pc:chgData name="Chris Bai" userId="16542da9-e91b-4f26-ba53-b2fd4e459ac9" providerId="ADAL" clId="{970BACC4-451F-4235-ADBB-4674B9D7F2AC}" dt="2022-12-28T21:57:02.144" v="236" actId="47"/>
        <pc:sldMkLst>
          <pc:docMk/>
          <pc:sldMk cId="1965758398" sldId="276"/>
        </pc:sldMkLst>
      </pc:sldChg>
      <pc:sldChg chg="del">
        <pc:chgData name="Chris Bai" userId="16542da9-e91b-4f26-ba53-b2fd4e459ac9" providerId="ADAL" clId="{970BACC4-451F-4235-ADBB-4674B9D7F2AC}" dt="2022-12-28T21:56:55.026" v="233" actId="47"/>
        <pc:sldMkLst>
          <pc:docMk/>
          <pc:sldMk cId="1904694868" sldId="277"/>
        </pc:sldMkLst>
      </pc:sldChg>
      <pc:sldChg chg="modSp mod">
        <pc:chgData name="Chris Bai" userId="16542da9-e91b-4f26-ba53-b2fd4e459ac9" providerId="ADAL" clId="{970BACC4-451F-4235-ADBB-4674B9D7F2AC}" dt="2022-12-28T21:55:14.438" v="131"/>
        <pc:sldMkLst>
          <pc:docMk/>
          <pc:sldMk cId="4273576073" sldId="278"/>
        </pc:sldMkLst>
        <pc:spChg chg="mod">
          <ac:chgData name="Chris Bai" userId="16542da9-e91b-4f26-ba53-b2fd4e459ac9" providerId="ADAL" clId="{970BACC4-451F-4235-ADBB-4674B9D7F2AC}" dt="2022-12-28T21:55:14.438" v="131"/>
          <ac:spMkLst>
            <pc:docMk/>
            <pc:sldMk cId="4273576073" sldId="278"/>
            <ac:spMk id="3" creationId="{D2BFB4D7-7240-4D6C-BFB3-C9CCD32FABDD}"/>
          </ac:spMkLst>
        </pc:spChg>
      </pc:sldChg>
      <pc:sldChg chg="del">
        <pc:chgData name="Chris Bai" userId="16542da9-e91b-4f26-ba53-b2fd4e459ac9" providerId="ADAL" clId="{970BACC4-451F-4235-ADBB-4674B9D7F2AC}" dt="2022-12-28T21:57:07.130" v="240" actId="47"/>
        <pc:sldMkLst>
          <pc:docMk/>
          <pc:sldMk cId="303348362" sldId="279"/>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E2233A-0AEE-4969-B797-FA8D0A56997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B1C50C34-9083-4DE5-B6C6-78509EC5E42E}">
      <dgm:prSet/>
      <dgm:spPr/>
      <dgm:t>
        <a:bodyPr/>
        <a:lstStyle/>
        <a:p>
          <a:r>
            <a:rPr lang="en-US"/>
            <a:t>Introduction</a:t>
          </a:r>
        </a:p>
      </dgm:t>
    </dgm:pt>
    <dgm:pt modelId="{F77CDE38-4636-4803-B60D-3A649BC1042A}" type="parTrans" cxnId="{563AB302-991D-4027-BA59-B4F684B78C44}">
      <dgm:prSet/>
      <dgm:spPr/>
      <dgm:t>
        <a:bodyPr/>
        <a:lstStyle/>
        <a:p>
          <a:endParaRPr lang="en-US"/>
        </a:p>
      </dgm:t>
    </dgm:pt>
    <dgm:pt modelId="{30E5E7A1-EC8F-40AA-98E5-CE598E33DE3A}" type="sibTrans" cxnId="{563AB302-991D-4027-BA59-B4F684B78C44}">
      <dgm:prSet/>
      <dgm:spPr/>
      <dgm:t>
        <a:bodyPr/>
        <a:lstStyle/>
        <a:p>
          <a:endParaRPr lang="en-US"/>
        </a:p>
      </dgm:t>
    </dgm:pt>
    <dgm:pt modelId="{1013023D-7F0E-4975-A6C4-049666F20D70}">
      <dgm:prSet/>
      <dgm:spPr/>
      <dgm:t>
        <a:bodyPr/>
        <a:lstStyle/>
        <a:p>
          <a:r>
            <a:rPr lang="en-US" dirty="0"/>
            <a:t>Methodology</a:t>
          </a:r>
        </a:p>
      </dgm:t>
    </dgm:pt>
    <dgm:pt modelId="{B83D53DC-F30F-4565-8FAF-ABC0111CE7EB}" type="parTrans" cxnId="{BC22E0D7-4908-477C-A6FA-B0AEA20ECC48}">
      <dgm:prSet/>
      <dgm:spPr/>
      <dgm:t>
        <a:bodyPr/>
        <a:lstStyle/>
        <a:p>
          <a:endParaRPr lang="en-US"/>
        </a:p>
      </dgm:t>
    </dgm:pt>
    <dgm:pt modelId="{6F8DB3DE-67DB-4468-B2A3-634A82B58DD1}" type="sibTrans" cxnId="{BC22E0D7-4908-477C-A6FA-B0AEA20ECC48}">
      <dgm:prSet/>
      <dgm:spPr/>
      <dgm:t>
        <a:bodyPr/>
        <a:lstStyle/>
        <a:p>
          <a:endParaRPr lang="en-US"/>
        </a:p>
      </dgm:t>
    </dgm:pt>
    <dgm:pt modelId="{A5D9FCE4-49E0-48EF-91E2-2D915BA5352F}">
      <dgm:prSet/>
      <dgm:spPr/>
      <dgm:t>
        <a:bodyPr/>
        <a:lstStyle/>
        <a:p>
          <a:r>
            <a:rPr lang="en-US" dirty="0"/>
            <a:t>Dataset Description</a:t>
          </a:r>
        </a:p>
      </dgm:t>
    </dgm:pt>
    <dgm:pt modelId="{6205E14B-EEA6-4E68-8CE6-9C50667B675E}" type="parTrans" cxnId="{61AA8C42-1B10-4C36-BDE3-A087E379963A}">
      <dgm:prSet/>
      <dgm:spPr/>
      <dgm:t>
        <a:bodyPr/>
        <a:lstStyle/>
        <a:p>
          <a:endParaRPr lang="en-US"/>
        </a:p>
      </dgm:t>
    </dgm:pt>
    <dgm:pt modelId="{E8E6B371-FADE-4E53-8E11-C1A62C384583}" type="sibTrans" cxnId="{61AA8C42-1B10-4C36-BDE3-A087E379963A}">
      <dgm:prSet/>
      <dgm:spPr/>
      <dgm:t>
        <a:bodyPr/>
        <a:lstStyle/>
        <a:p>
          <a:endParaRPr lang="en-US"/>
        </a:p>
      </dgm:t>
    </dgm:pt>
    <dgm:pt modelId="{63D36A31-1946-4709-8DD7-B7B56F7155A7}">
      <dgm:prSet/>
      <dgm:spPr/>
      <dgm:t>
        <a:bodyPr/>
        <a:lstStyle/>
        <a:p>
          <a:r>
            <a:rPr lang="en-US" dirty="0"/>
            <a:t>Exploratory Data Analysis (EDA)</a:t>
          </a:r>
        </a:p>
      </dgm:t>
    </dgm:pt>
    <dgm:pt modelId="{F4C759AC-8EBF-4B22-ADC4-579F57C3E515}" type="parTrans" cxnId="{FA5B2CBE-8CA3-4BA5-A03E-6BA551E93FEF}">
      <dgm:prSet/>
      <dgm:spPr/>
      <dgm:t>
        <a:bodyPr/>
        <a:lstStyle/>
        <a:p>
          <a:endParaRPr lang="en-US"/>
        </a:p>
      </dgm:t>
    </dgm:pt>
    <dgm:pt modelId="{C753C77D-EEAC-4883-9D89-B215C8F89CD2}" type="sibTrans" cxnId="{FA5B2CBE-8CA3-4BA5-A03E-6BA551E93FEF}">
      <dgm:prSet/>
      <dgm:spPr/>
      <dgm:t>
        <a:bodyPr/>
        <a:lstStyle/>
        <a:p>
          <a:endParaRPr lang="en-US"/>
        </a:p>
      </dgm:t>
    </dgm:pt>
    <dgm:pt modelId="{3F907780-A5CD-45F9-BC69-8A2351CA54F3}">
      <dgm:prSet/>
      <dgm:spPr/>
      <dgm:t>
        <a:bodyPr/>
        <a:lstStyle/>
        <a:p>
          <a:r>
            <a:rPr lang="en-US"/>
            <a:t>Model Selection and Evaluation</a:t>
          </a:r>
        </a:p>
      </dgm:t>
    </dgm:pt>
    <dgm:pt modelId="{2CE6F3F5-6093-43B5-9F83-3B6D094E4FF2}" type="parTrans" cxnId="{EC56369B-0250-4168-829C-EBB55474991D}">
      <dgm:prSet/>
      <dgm:spPr/>
      <dgm:t>
        <a:bodyPr/>
        <a:lstStyle/>
        <a:p>
          <a:endParaRPr lang="en-US"/>
        </a:p>
      </dgm:t>
    </dgm:pt>
    <dgm:pt modelId="{793AB49F-F4FA-4E04-93C8-8CF07ABCA388}" type="sibTrans" cxnId="{EC56369B-0250-4168-829C-EBB55474991D}">
      <dgm:prSet/>
      <dgm:spPr/>
      <dgm:t>
        <a:bodyPr/>
        <a:lstStyle/>
        <a:p>
          <a:endParaRPr lang="en-US"/>
        </a:p>
      </dgm:t>
    </dgm:pt>
    <dgm:pt modelId="{41E9B2DA-425E-4FF8-812B-46DB72BFEF1F}">
      <dgm:prSet/>
      <dgm:spPr/>
      <dgm:t>
        <a:bodyPr/>
        <a:lstStyle/>
        <a:p>
          <a:r>
            <a:rPr lang="en-US"/>
            <a:t>Customer Segmentation</a:t>
          </a:r>
        </a:p>
      </dgm:t>
    </dgm:pt>
    <dgm:pt modelId="{26321ACE-ACC8-4293-A99F-B599E34B33F8}" type="parTrans" cxnId="{E36E856B-D046-408F-81CB-13C1E141EE1D}">
      <dgm:prSet/>
      <dgm:spPr/>
      <dgm:t>
        <a:bodyPr/>
        <a:lstStyle/>
        <a:p>
          <a:endParaRPr lang="en-US"/>
        </a:p>
      </dgm:t>
    </dgm:pt>
    <dgm:pt modelId="{95A154EC-FF70-4F9B-BA56-ED85754AEB8A}" type="sibTrans" cxnId="{E36E856B-D046-408F-81CB-13C1E141EE1D}">
      <dgm:prSet/>
      <dgm:spPr/>
      <dgm:t>
        <a:bodyPr/>
        <a:lstStyle/>
        <a:p>
          <a:endParaRPr lang="en-US"/>
        </a:p>
      </dgm:t>
    </dgm:pt>
    <dgm:pt modelId="{919CB14F-82C4-4D2B-8070-B34EEB086A27}">
      <dgm:prSet/>
      <dgm:spPr/>
      <dgm:t>
        <a:bodyPr/>
        <a:lstStyle/>
        <a:p>
          <a:r>
            <a:rPr lang="en-US"/>
            <a:t>Conclusion</a:t>
          </a:r>
        </a:p>
      </dgm:t>
    </dgm:pt>
    <dgm:pt modelId="{DC716149-A02D-48BF-BFD7-E63DA17EBBD6}" type="parTrans" cxnId="{4FF7F710-E96E-45F5-A944-77F4AF47B7CC}">
      <dgm:prSet/>
      <dgm:spPr/>
      <dgm:t>
        <a:bodyPr/>
        <a:lstStyle/>
        <a:p>
          <a:endParaRPr lang="en-US"/>
        </a:p>
      </dgm:t>
    </dgm:pt>
    <dgm:pt modelId="{DDBDF5F1-A134-4C50-9E02-F48374FAC08B}" type="sibTrans" cxnId="{4FF7F710-E96E-45F5-A944-77F4AF47B7CC}">
      <dgm:prSet/>
      <dgm:spPr/>
      <dgm:t>
        <a:bodyPr/>
        <a:lstStyle/>
        <a:p>
          <a:endParaRPr lang="en-US"/>
        </a:p>
      </dgm:t>
    </dgm:pt>
    <dgm:pt modelId="{AE983D95-55DA-4104-A062-18C82202FD6C}">
      <dgm:prSet/>
      <dgm:spPr/>
      <dgm:t>
        <a:bodyPr/>
        <a:lstStyle/>
        <a:p>
          <a:r>
            <a:rPr lang="en-US"/>
            <a:t>References</a:t>
          </a:r>
        </a:p>
      </dgm:t>
    </dgm:pt>
    <dgm:pt modelId="{F87F05E6-90C4-46BD-905C-5D9A225AEADA}" type="parTrans" cxnId="{BCD3CD0E-17F1-4077-94E6-DF1B83006C39}">
      <dgm:prSet/>
      <dgm:spPr/>
      <dgm:t>
        <a:bodyPr/>
        <a:lstStyle/>
        <a:p>
          <a:endParaRPr lang="en-US"/>
        </a:p>
      </dgm:t>
    </dgm:pt>
    <dgm:pt modelId="{28F7A5CF-19DD-446A-B6DC-C3BEABBDA30A}" type="sibTrans" cxnId="{BCD3CD0E-17F1-4077-94E6-DF1B83006C39}">
      <dgm:prSet/>
      <dgm:spPr/>
      <dgm:t>
        <a:bodyPr/>
        <a:lstStyle/>
        <a:p>
          <a:endParaRPr lang="en-US"/>
        </a:p>
      </dgm:t>
    </dgm:pt>
    <dgm:pt modelId="{BD8E4C26-63C8-442B-8C3A-B66968075727}" type="pres">
      <dgm:prSet presAssocID="{53E2233A-0AEE-4969-B797-FA8D0A569978}" presName="vert0" presStyleCnt="0">
        <dgm:presLayoutVars>
          <dgm:dir/>
          <dgm:animOne val="branch"/>
          <dgm:animLvl val="lvl"/>
        </dgm:presLayoutVars>
      </dgm:prSet>
      <dgm:spPr/>
    </dgm:pt>
    <dgm:pt modelId="{B8FA5AFE-6C0C-4BF6-98C1-3210B5F4479A}" type="pres">
      <dgm:prSet presAssocID="{B1C50C34-9083-4DE5-B6C6-78509EC5E42E}" presName="thickLine" presStyleLbl="alignNode1" presStyleIdx="0" presStyleCnt="8"/>
      <dgm:spPr/>
    </dgm:pt>
    <dgm:pt modelId="{BA9001AD-6949-4A4F-98FD-F32EEEF3F59E}" type="pres">
      <dgm:prSet presAssocID="{B1C50C34-9083-4DE5-B6C6-78509EC5E42E}" presName="horz1" presStyleCnt="0"/>
      <dgm:spPr/>
    </dgm:pt>
    <dgm:pt modelId="{5B4030A4-EF98-4F3E-9BC6-EBF93F311CDB}" type="pres">
      <dgm:prSet presAssocID="{B1C50C34-9083-4DE5-B6C6-78509EC5E42E}" presName="tx1" presStyleLbl="revTx" presStyleIdx="0" presStyleCnt="8"/>
      <dgm:spPr/>
    </dgm:pt>
    <dgm:pt modelId="{837035C9-BD62-4F10-91F6-1C6B4D860185}" type="pres">
      <dgm:prSet presAssocID="{B1C50C34-9083-4DE5-B6C6-78509EC5E42E}" presName="vert1" presStyleCnt="0"/>
      <dgm:spPr/>
    </dgm:pt>
    <dgm:pt modelId="{25CD7E69-32D1-4626-82FD-1D4BC622EA62}" type="pres">
      <dgm:prSet presAssocID="{1013023D-7F0E-4975-A6C4-049666F20D70}" presName="thickLine" presStyleLbl="alignNode1" presStyleIdx="1" presStyleCnt="8"/>
      <dgm:spPr/>
    </dgm:pt>
    <dgm:pt modelId="{9E4FB03D-8547-4A58-B6B6-E7C4233426A1}" type="pres">
      <dgm:prSet presAssocID="{1013023D-7F0E-4975-A6C4-049666F20D70}" presName="horz1" presStyleCnt="0"/>
      <dgm:spPr/>
    </dgm:pt>
    <dgm:pt modelId="{FFAD1D67-7BC0-4C22-B024-C12B812AFE13}" type="pres">
      <dgm:prSet presAssocID="{1013023D-7F0E-4975-A6C4-049666F20D70}" presName="tx1" presStyleLbl="revTx" presStyleIdx="1" presStyleCnt="8"/>
      <dgm:spPr/>
    </dgm:pt>
    <dgm:pt modelId="{1284537A-7462-4D44-885A-AEF5551E3B2B}" type="pres">
      <dgm:prSet presAssocID="{1013023D-7F0E-4975-A6C4-049666F20D70}" presName="vert1" presStyleCnt="0"/>
      <dgm:spPr/>
    </dgm:pt>
    <dgm:pt modelId="{A6081B87-2822-4AE0-83A9-A990B39DAF55}" type="pres">
      <dgm:prSet presAssocID="{A5D9FCE4-49E0-48EF-91E2-2D915BA5352F}" presName="thickLine" presStyleLbl="alignNode1" presStyleIdx="2" presStyleCnt="8"/>
      <dgm:spPr/>
    </dgm:pt>
    <dgm:pt modelId="{DEDF0B77-F59B-478A-B100-7A2A7366CA1F}" type="pres">
      <dgm:prSet presAssocID="{A5D9FCE4-49E0-48EF-91E2-2D915BA5352F}" presName="horz1" presStyleCnt="0"/>
      <dgm:spPr/>
    </dgm:pt>
    <dgm:pt modelId="{96E2ACA6-06F4-4356-93C6-02F6F571098E}" type="pres">
      <dgm:prSet presAssocID="{A5D9FCE4-49E0-48EF-91E2-2D915BA5352F}" presName="tx1" presStyleLbl="revTx" presStyleIdx="2" presStyleCnt="8"/>
      <dgm:spPr/>
    </dgm:pt>
    <dgm:pt modelId="{60F37DCD-437D-4FC9-8A8C-7946C82C1520}" type="pres">
      <dgm:prSet presAssocID="{A5D9FCE4-49E0-48EF-91E2-2D915BA5352F}" presName="vert1" presStyleCnt="0"/>
      <dgm:spPr/>
    </dgm:pt>
    <dgm:pt modelId="{DE7230F8-42E5-42AB-8789-65B4DB81DCA1}" type="pres">
      <dgm:prSet presAssocID="{63D36A31-1946-4709-8DD7-B7B56F7155A7}" presName="thickLine" presStyleLbl="alignNode1" presStyleIdx="3" presStyleCnt="8"/>
      <dgm:spPr/>
    </dgm:pt>
    <dgm:pt modelId="{099408DB-862B-4AB0-BB62-4F6B736ABCA0}" type="pres">
      <dgm:prSet presAssocID="{63D36A31-1946-4709-8DD7-B7B56F7155A7}" presName="horz1" presStyleCnt="0"/>
      <dgm:spPr/>
    </dgm:pt>
    <dgm:pt modelId="{893B002D-3C1B-47C5-BAA6-88AC1CEBB4BF}" type="pres">
      <dgm:prSet presAssocID="{63D36A31-1946-4709-8DD7-B7B56F7155A7}" presName="tx1" presStyleLbl="revTx" presStyleIdx="3" presStyleCnt="8"/>
      <dgm:spPr/>
    </dgm:pt>
    <dgm:pt modelId="{142D9D47-1B74-4890-BC91-52DC23A368C8}" type="pres">
      <dgm:prSet presAssocID="{63D36A31-1946-4709-8DD7-B7B56F7155A7}" presName="vert1" presStyleCnt="0"/>
      <dgm:spPr/>
    </dgm:pt>
    <dgm:pt modelId="{C398807E-E7F5-49A8-A59A-26319D1EB1B3}" type="pres">
      <dgm:prSet presAssocID="{3F907780-A5CD-45F9-BC69-8A2351CA54F3}" presName="thickLine" presStyleLbl="alignNode1" presStyleIdx="4" presStyleCnt="8"/>
      <dgm:spPr/>
    </dgm:pt>
    <dgm:pt modelId="{1D902330-CB7B-4D9A-94E8-57F7546CEC4B}" type="pres">
      <dgm:prSet presAssocID="{3F907780-A5CD-45F9-BC69-8A2351CA54F3}" presName="horz1" presStyleCnt="0"/>
      <dgm:spPr/>
    </dgm:pt>
    <dgm:pt modelId="{759FBCF3-1DD8-41F5-B48A-337FE2BD697F}" type="pres">
      <dgm:prSet presAssocID="{3F907780-A5CD-45F9-BC69-8A2351CA54F3}" presName="tx1" presStyleLbl="revTx" presStyleIdx="4" presStyleCnt="8"/>
      <dgm:spPr/>
    </dgm:pt>
    <dgm:pt modelId="{572C4FF0-FC87-49EE-B8AE-957CA7F159BC}" type="pres">
      <dgm:prSet presAssocID="{3F907780-A5CD-45F9-BC69-8A2351CA54F3}" presName="vert1" presStyleCnt="0"/>
      <dgm:spPr/>
    </dgm:pt>
    <dgm:pt modelId="{9503B409-883C-4F51-A60E-67D903F3A30C}" type="pres">
      <dgm:prSet presAssocID="{41E9B2DA-425E-4FF8-812B-46DB72BFEF1F}" presName="thickLine" presStyleLbl="alignNode1" presStyleIdx="5" presStyleCnt="8"/>
      <dgm:spPr/>
    </dgm:pt>
    <dgm:pt modelId="{74786901-B40A-42ED-AEAE-1EA6ED9E3460}" type="pres">
      <dgm:prSet presAssocID="{41E9B2DA-425E-4FF8-812B-46DB72BFEF1F}" presName="horz1" presStyleCnt="0"/>
      <dgm:spPr/>
    </dgm:pt>
    <dgm:pt modelId="{C0835E80-B8E1-49ED-B660-75179CB70771}" type="pres">
      <dgm:prSet presAssocID="{41E9B2DA-425E-4FF8-812B-46DB72BFEF1F}" presName="tx1" presStyleLbl="revTx" presStyleIdx="5" presStyleCnt="8"/>
      <dgm:spPr/>
    </dgm:pt>
    <dgm:pt modelId="{23F2BB53-591A-4548-A292-4426CCB2FBA9}" type="pres">
      <dgm:prSet presAssocID="{41E9B2DA-425E-4FF8-812B-46DB72BFEF1F}" presName="vert1" presStyleCnt="0"/>
      <dgm:spPr/>
    </dgm:pt>
    <dgm:pt modelId="{E1ABA527-363C-4D1C-B663-81F8D2422C27}" type="pres">
      <dgm:prSet presAssocID="{919CB14F-82C4-4D2B-8070-B34EEB086A27}" presName="thickLine" presStyleLbl="alignNode1" presStyleIdx="6" presStyleCnt="8"/>
      <dgm:spPr/>
    </dgm:pt>
    <dgm:pt modelId="{6A95C9B1-4BB9-47EF-88F4-6B1AB462BCE7}" type="pres">
      <dgm:prSet presAssocID="{919CB14F-82C4-4D2B-8070-B34EEB086A27}" presName="horz1" presStyleCnt="0"/>
      <dgm:spPr/>
    </dgm:pt>
    <dgm:pt modelId="{F502F4C6-31F7-4D2D-A43D-95689B67B87E}" type="pres">
      <dgm:prSet presAssocID="{919CB14F-82C4-4D2B-8070-B34EEB086A27}" presName="tx1" presStyleLbl="revTx" presStyleIdx="6" presStyleCnt="8"/>
      <dgm:spPr/>
    </dgm:pt>
    <dgm:pt modelId="{7B8F0C0C-769A-415A-B035-CF60EBFB5A39}" type="pres">
      <dgm:prSet presAssocID="{919CB14F-82C4-4D2B-8070-B34EEB086A27}" presName="vert1" presStyleCnt="0"/>
      <dgm:spPr/>
    </dgm:pt>
    <dgm:pt modelId="{2D002551-7CB0-4125-9B72-895DE1C1B0A6}" type="pres">
      <dgm:prSet presAssocID="{AE983D95-55DA-4104-A062-18C82202FD6C}" presName="thickLine" presStyleLbl="alignNode1" presStyleIdx="7" presStyleCnt="8"/>
      <dgm:spPr/>
    </dgm:pt>
    <dgm:pt modelId="{6C352CE3-06E3-4235-BB80-2BD8017C46DB}" type="pres">
      <dgm:prSet presAssocID="{AE983D95-55DA-4104-A062-18C82202FD6C}" presName="horz1" presStyleCnt="0"/>
      <dgm:spPr/>
    </dgm:pt>
    <dgm:pt modelId="{7783B107-1F66-4520-A02D-6CFB83FE86AB}" type="pres">
      <dgm:prSet presAssocID="{AE983D95-55DA-4104-A062-18C82202FD6C}" presName="tx1" presStyleLbl="revTx" presStyleIdx="7" presStyleCnt="8"/>
      <dgm:spPr/>
    </dgm:pt>
    <dgm:pt modelId="{6E6EDEC0-DD1F-4B23-932B-2A3F9BA25603}" type="pres">
      <dgm:prSet presAssocID="{AE983D95-55DA-4104-A062-18C82202FD6C}" presName="vert1" presStyleCnt="0"/>
      <dgm:spPr/>
    </dgm:pt>
  </dgm:ptLst>
  <dgm:cxnLst>
    <dgm:cxn modelId="{563AB302-991D-4027-BA59-B4F684B78C44}" srcId="{53E2233A-0AEE-4969-B797-FA8D0A569978}" destId="{B1C50C34-9083-4DE5-B6C6-78509EC5E42E}" srcOrd="0" destOrd="0" parTransId="{F77CDE38-4636-4803-B60D-3A649BC1042A}" sibTransId="{30E5E7A1-EC8F-40AA-98E5-CE598E33DE3A}"/>
    <dgm:cxn modelId="{BCD3CD0E-17F1-4077-94E6-DF1B83006C39}" srcId="{53E2233A-0AEE-4969-B797-FA8D0A569978}" destId="{AE983D95-55DA-4104-A062-18C82202FD6C}" srcOrd="7" destOrd="0" parTransId="{F87F05E6-90C4-46BD-905C-5D9A225AEADA}" sibTransId="{28F7A5CF-19DD-446A-B6DC-C3BEABBDA30A}"/>
    <dgm:cxn modelId="{4FF7F710-E96E-45F5-A944-77F4AF47B7CC}" srcId="{53E2233A-0AEE-4969-B797-FA8D0A569978}" destId="{919CB14F-82C4-4D2B-8070-B34EEB086A27}" srcOrd="6" destOrd="0" parTransId="{DC716149-A02D-48BF-BFD7-E63DA17EBBD6}" sibTransId="{DDBDF5F1-A134-4C50-9E02-F48374FAC08B}"/>
    <dgm:cxn modelId="{CCB29825-F9DF-433A-AA14-499685FA5AF3}" type="presOf" srcId="{41E9B2DA-425E-4FF8-812B-46DB72BFEF1F}" destId="{C0835E80-B8E1-49ED-B660-75179CB70771}" srcOrd="0" destOrd="0" presId="urn:microsoft.com/office/officeart/2008/layout/LinedList"/>
    <dgm:cxn modelId="{BF7F1C3B-F6E5-46B5-8AC8-3A99E2108B9E}" type="presOf" srcId="{3F907780-A5CD-45F9-BC69-8A2351CA54F3}" destId="{759FBCF3-1DD8-41F5-B48A-337FE2BD697F}" srcOrd="0" destOrd="0" presId="urn:microsoft.com/office/officeart/2008/layout/LinedList"/>
    <dgm:cxn modelId="{61AA8C42-1B10-4C36-BDE3-A087E379963A}" srcId="{53E2233A-0AEE-4969-B797-FA8D0A569978}" destId="{A5D9FCE4-49E0-48EF-91E2-2D915BA5352F}" srcOrd="2" destOrd="0" parTransId="{6205E14B-EEA6-4E68-8CE6-9C50667B675E}" sibTransId="{E8E6B371-FADE-4E53-8E11-C1A62C384583}"/>
    <dgm:cxn modelId="{15FF3663-9D20-4029-A841-999E06C9CE5D}" type="presOf" srcId="{AE983D95-55DA-4104-A062-18C82202FD6C}" destId="{7783B107-1F66-4520-A02D-6CFB83FE86AB}" srcOrd="0" destOrd="0" presId="urn:microsoft.com/office/officeart/2008/layout/LinedList"/>
    <dgm:cxn modelId="{E36E856B-D046-408F-81CB-13C1E141EE1D}" srcId="{53E2233A-0AEE-4969-B797-FA8D0A569978}" destId="{41E9B2DA-425E-4FF8-812B-46DB72BFEF1F}" srcOrd="5" destOrd="0" parTransId="{26321ACE-ACC8-4293-A99F-B599E34B33F8}" sibTransId="{95A154EC-FF70-4F9B-BA56-ED85754AEB8A}"/>
    <dgm:cxn modelId="{75CDF64B-05E1-46B5-93C5-7C2F4C12BFFA}" type="presOf" srcId="{53E2233A-0AEE-4969-B797-FA8D0A569978}" destId="{BD8E4C26-63C8-442B-8C3A-B66968075727}" srcOrd="0" destOrd="0" presId="urn:microsoft.com/office/officeart/2008/layout/LinedList"/>
    <dgm:cxn modelId="{25CFE981-E55F-4B28-8BC7-64B9E6B77E93}" type="presOf" srcId="{B1C50C34-9083-4DE5-B6C6-78509EC5E42E}" destId="{5B4030A4-EF98-4F3E-9BC6-EBF93F311CDB}" srcOrd="0" destOrd="0" presId="urn:microsoft.com/office/officeart/2008/layout/LinedList"/>
    <dgm:cxn modelId="{1D4B268C-2C37-4F2B-BD71-53F9884786B4}" type="presOf" srcId="{A5D9FCE4-49E0-48EF-91E2-2D915BA5352F}" destId="{96E2ACA6-06F4-4356-93C6-02F6F571098E}" srcOrd="0" destOrd="0" presId="urn:microsoft.com/office/officeart/2008/layout/LinedList"/>
    <dgm:cxn modelId="{EC56369B-0250-4168-829C-EBB55474991D}" srcId="{53E2233A-0AEE-4969-B797-FA8D0A569978}" destId="{3F907780-A5CD-45F9-BC69-8A2351CA54F3}" srcOrd="4" destOrd="0" parTransId="{2CE6F3F5-6093-43B5-9F83-3B6D094E4FF2}" sibTransId="{793AB49F-F4FA-4E04-93C8-8CF07ABCA388}"/>
    <dgm:cxn modelId="{FA5B2CBE-8CA3-4BA5-A03E-6BA551E93FEF}" srcId="{53E2233A-0AEE-4969-B797-FA8D0A569978}" destId="{63D36A31-1946-4709-8DD7-B7B56F7155A7}" srcOrd="3" destOrd="0" parTransId="{F4C759AC-8EBF-4B22-ADC4-579F57C3E515}" sibTransId="{C753C77D-EEAC-4883-9D89-B215C8F89CD2}"/>
    <dgm:cxn modelId="{BC22E0D7-4908-477C-A6FA-B0AEA20ECC48}" srcId="{53E2233A-0AEE-4969-B797-FA8D0A569978}" destId="{1013023D-7F0E-4975-A6C4-049666F20D70}" srcOrd="1" destOrd="0" parTransId="{B83D53DC-F30F-4565-8FAF-ABC0111CE7EB}" sibTransId="{6F8DB3DE-67DB-4468-B2A3-634A82B58DD1}"/>
    <dgm:cxn modelId="{F9D49ADA-BF7A-406A-852C-9697DE653CFA}" type="presOf" srcId="{63D36A31-1946-4709-8DD7-B7B56F7155A7}" destId="{893B002D-3C1B-47C5-BAA6-88AC1CEBB4BF}" srcOrd="0" destOrd="0" presId="urn:microsoft.com/office/officeart/2008/layout/LinedList"/>
    <dgm:cxn modelId="{C40F9BE4-785E-4E34-855C-69D530317981}" type="presOf" srcId="{1013023D-7F0E-4975-A6C4-049666F20D70}" destId="{FFAD1D67-7BC0-4C22-B024-C12B812AFE13}" srcOrd="0" destOrd="0" presId="urn:microsoft.com/office/officeart/2008/layout/LinedList"/>
    <dgm:cxn modelId="{FDF220EF-E7F9-4CF3-BF07-5B2B430A5510}" type="presOf" srcId="{919CB14F-82C4-4D2B-8070-B34EEB086A27}" destId="{F502F4C6-31F7-4D2D-A43D-95689B67B87E}" srcOrd="0" destOrd="0" presId="urn:microsoft.com/office/officeart/2008/layout/LinedList"/>
    <dgm:cxn modelId="{2F7AC91F-30B8-409C-8F31-BF9A9F93B1A7}" type="presParOf" srcId="{BD8E4C26-63C8-442B-8C3A-B66968075727}" destId="{B8FA5AFE-6C0C-4BF6-98C1-3210B5F4479A}" srcOrd="0" destOrd="0" presId="urn:microsoft.com/office/officeart/2008/layout/LinedList"/>
    <dgm:cxn modelId="{CB7D2E15-D9A5-4E00-B535-2AABCAFAE2E7}" type="presParOf" srcId="{BD8E4C26-63C8-442B-8C3A-B66968075727}" destId="{BA9001AD-6949-4A4F-98FD-F32EEEF3F59E}" srcOrd="1" destOrd="0" presId="urn:microsoft.com/office/officeart/2008/layout/LinedList"/>
    <dgm:cxn modelId="{0BFDA4A0-A6DB-477E-B7A8-E31F6C18CA7D}" type="presParOf" srcId="{BA9001AD-6949-4A4F-98FD-F32EEEF3F59E}" destId="{5B4030A4-EF98-4F3E-9BC6-EBF93F311CDB}" srcOrd="0" destOrd="0" presId="urn:microsoft.com/office/officeart/2008/layout/LinedList"/>
    <dgm:cxn modelId="{32515A87-2255-43F6-A866-5756AAE8AF0D}" type="presParOf" srcId="{BA9001AD-6949-4A4F-98FD-F32EEEF3F59E}" destId="{837035C9-BD62-4F10-91F6-1C6B4D860185}" srcOrd="1" destOrd="0" presId="urn:microsoft.com/office/officeart/2008/layout/LinedList"/>
    <dgm:cxn modelId="{96F57759-4928-43E7-B25C-E88596F634D3}" type="presParOf" srcId="{BD8E4C26-63C8-442B-8C3A-B66968075727}" destId="{25CD7E69-32D1-4626-82FD-1D4BC622EA62}" srcOrd="2" destOrd="0" presId="urn:microsoft.com/office/officeart/2008/layout/LinedList"/>
    <dgm:cxn modelId="{748E6430-1EB8-4B27-B227-F31C0144E445}" type="presParOf" srcId="{BD8E4C26-63C8-442B-8C3A-B66968075727}" destId="{9E4FB03D-8547-4A58-B6B6-E7C4233426A1}" srcOrd="3" destOrd="0" presId="urn:microsoft.com/office/officeart/2008/layout/LinedList"/>
    <dgm:cxn modelId="{03AACE50-DFF6-43DF-9D95-F942834BF639}" type="presParOf" srcId="{9E4FB03D-8547-4A58-B6B6-E7C4233426A1}" destId="{FFAD1D67-7BC0-4C22-B024-C12B812AFE13}" srcOrd="0" destOrd="0" presId="urn:microsoft.com/office/officeart/2008/layout/LinedList"/>
    <dgm:cxn modelId="{C0122703-5CBC-4EAF-8CA3-AB83DE0253D3}" type="presParOf" srcId="{9E4FB03D-8547-4A58-B6B6-E7C4233426A1}" destId="{1284537A-7462-4D44-885A-AEF5551E3B2B}" srcOrd="1" destOrd="0" presId="urn:microsoft.com/office/officeart/2008/layout/LinedList"/>
    <dgm:cxn modelId="{4CCF5083-CC9E-4F63-9E06-8293BB093B45}" type="presParOf" srcId="{BD8E4C26-63C8-442B-8C3A-B66968075727}" destId="{A6081B87-2822-4AE0-83A9-A990B39DAF55}" srcOrd="4" destOrd="0" presId="urn:microsoft.com/office/officeart/2008/layout/LinedList"/>
    <dgm:cxn modelId="{D1984945-4C40-4360-B2F8-12548B0949E7}" type="presParOf" srcId="{BD8E4C26-63C8-442B-8C3A-B66968075727}" destId="{DEDF0B77-F59B-478A-B100-7A2A7366CA1F}" srcOrd="5" destOrd="0" presId="urn:microsoft.com/office/officeart/2008/layout/LinedList"/>
    <dgm:cxn modelId="{4A18C159-9160-4CE6-9A60-42220B428DD1}" type="presParOf" srcId="{DEDF0B77-F59B-478A-B100-7A2A7366CA1F}" destId="{96E2ACA6-06F4-4356-93C6-02F6F571098E}" srcOrd="0" destOrd="0" presId="urn:microsoft.com/office/officeart/2008/layout/LinedList"/>
    <dgm:cxn modelId="{7E472154-D35C-4E65-9343-1E7D1A8151AF}" type="presParOf" srcId="{DEDF0B77-F59B-478A-B100-7A2A7366CA1F}" destId="{60F37DCD-437D-4FC9-8A8C-7946C82C1520}" srcOrd="1" destOrd="0" presId="urn:microsoft.com/office/officeart/2008/layout/LinedList"/>
    <dgm:cxn modelId="{298C1C38-DE05-4296-A2C9-15ECA82A1890}" type="presParOf" srcId="{BD8E4C26-63C8-442B-8C3A-B66968075727}" destId="{DE7230F8-42E5-42AB-8789-65B4DB81DCA1}" srcOrd="6" destOrd="0" presId="urn:microsoft.com/office/officeart/2008/layout/LinedList"/>
    <dgm:cxn modelId="{FFA27137-98EA-4688-9ACB-CCBBAE1637DF}" type="presParOf" srcId="{BD8E4C26-63C8-442B-8C3A-B66968075727}" destId="{099408DB-862B-4AB0-BB62-4F6B736ABCA0}" srcOrd="7" destOrd="0" presId="urn:microsoft.com/office/officeart/2008/layout/LinedList"/>
    <dgm:cxn modelId="{FB0AAD53-8942-4E3C-99D7-1C27B4A8B65A}" type="presParOf" srcId="{099408DB-862B-4AB0-BB62-4F6B736ABCA0}" destId="{893B002D-3C1B-47C5-BAA6-88AC1CEBB4BF}" srcOrd="0" destOrd="0" presId="urn:microsoft.com/office/officeart/2008/layout/LinedList"/>
    <dgm:cxn modelId="{DE310993-39AE-43D1-9925-E4733BC3644F}" type="presParOf" srcId="{099408DB-862B-4AB0-BB62-4F6B736ABCA0}" destId="{142D9D47-1B74-4890-BC91-52DC23A368C8}" srcOrd="1" destOrd="0" presId="urn:microsoft.com/office/officeart/2008/layout/LinedList"/>
    <dgm:cxn modelId="{9C9FA9EA-D11F-46DB-8FB8-788CAF42D316}" type="presParOf" srcId="{BD8E4C26-63C8-442B-8C3A-B66968075727}" destId="{C398807E-E7F5-49A8-A59A-26319D1EB1B3}" srcOrd="8" destOrd="0" presId="urn:microsoft.com/office/officeart/2008/layout/LinedList"/>
    <dgm:cxn modelId="{15F87798-AF46-41F9-BB93-D94E2C8ED34C}" type="presParOf" srcId="{BD8E4C26-63C8-442B-8C3A-B66968075727}" destId="{1D902330-CB7B-4D9A-94E8-57F7546CEC4B}" srcOrd="9" destOrd="0" presId="urn:microsoft.com/office/officeart/2008/layout/LinedList"/>
    <dgm:cxn modelId="{FD7AD843-586D-4CA3-982F-28C1B06AA5D4}" type="presParOf" srcId="{1D902330-CB7B-4D9A-94E8-57F7546CEC4B}" destId="{759FBCF3-1DD8-41F5-B48A-337FE2BD697F}" srcOrd="0" destOrd="0" presId="urn:microsoft.com/office/officeart/2008/layout/LinedList"/>
    <dgm:cxn modelId="{0387CDBE-C463-4DC5-8D11-A6AA5DAD69C5}" type="presParOf" srcId="{1D902330-CB7B-4D9A-94E8-57F7546CEC4B}" destId="{572C4FF0-FC87-49EE-B8AE-957CA7F159BC}" srcOrd="1" destOrd="0" presId="urn:microsoft.com/office/officeart/2008/layout/LinedList"/>
    <dgm:cxn modelId="{621B906E-0108-4CF5-835E-4D299ADA3620}" type="presParOf" srcId="{BD8E4C26-63C8-442B-8C3A-B66968075727}" destId="{9503B409-883C-4F51-A60E-67D903F3A30C}" srcOrd="10" destOrd="0" presId="urn:microsoft.com/office/officeart/2008/layout/LinedList"/>
    <dgm:cxn modelId="{FEE25693-36CE-4EF4-B390-9A0CAFA17FBE}" type="presParOf" srcId="{BD8E4C26-63C8-442B-8C3A-B66968075727}" destId="{74786901-B40A-42ED-AEAE-1EA6ED9E3460}" srcOrd="11" destOrd="0" presId="urn:microsoft.com/office/officeart/2008/layout/LinedList"/>
    <dgm:cxn modelId="{C23C108C-6533-4FDD-8667-E4B7E797548C}" type="presParOf" srcId="{74786901-B40A-42ED-AEAE-1EA6ED9E3460}" destId="{C0835E80-B8E1-49ED-B660-75179CB70771}" srcOrd="0" destOrd="0" presId="urn:microsoft.com/office/officeart/2008/layout/LinedList"/>
    <dgm:cxn modelId="{8937204E-3E2B-4E42-91B8-F696074891C3}" type="presParOf" srcId="{74786901-B40A-42ED-AEAE-1EA6ED9E3460}" destId="{23F2BB53-591A-4548-A292-4426CCB2FBA9}" srcOrd="1" destOrd="0" presId="urn:microsoft.com/office/officeart/2008/layout/LinedList"/>
    <dgm:cxn modelId="{D44CD4E3-095B-4126-AF99-72A1888AF302}" type="presParOf" srcId="{BD8E4C26-63C8-442B-8C3A-B66968075727}" destId="{E1ABA527-363C-4D1C-B663-81F8D2422C27}" srcOrd="12" destOrd="0" presId="urn:microsoft.com/office/officeart/2008/layout/LinedList"/>
    <dgm:cxn modelId="{AEF3BD8A-FD42-4982-A135-43C072D0E3C7}" type="presParOf" srcId="{BD8E4C26-63C8-442B-8C3A-B66968075727}" destId="{6A95C9B1-4BB9-47EF-88F4-6B1AB462BCE7}" srcOrd="13" destOrd="0" presId="urn:microsoft.com/office/officeart/2008/layout/LinedList"/>
    <dgm:cxn modelId="{4A93D272-B01A-4BEB-B0B8-F50CECF2A4E2}" type="presParOf" srcId="{6A95C9B1-4BB9-47EF-88F4-6B1AB462BCE7}" destId="{F502F4C6-31F7-4D2D-A43D-95689B67B87E}" srcOrd="0" destOrd="0" presId="urn:microsoft.com/office/officeart/2008/layout/LinedList"/>
    <dgm:cxn modelId="{C16A3BA2-F767-42E3-B9C4-780E4B3AE10D}" type="presParOf" srcId="{6A95C9B1-4BB9-47EF-88F4-6B1AB462BCE7}" destId="{7B8F0C0C-769A-415A-B035-CF60EBFB5A39}" srcOrd="1" destOrd="0" presId="urn:microsoft.com/office/officeart/2008/layout/LinedList"/>
    <dgm:cxn modelId="{6A616644-51C5-441C-90AA-629A113F846F}" type="presParOf" srcId="{BD8E4C26-63C8-442B-8C3A-B66968075727}" destId="{2D002551-7CB0-4125-9B72-895DE1C1B0A6}" srcOrd="14" destOrd="0" presId="urn:microsoft.com/office/officeart/2008/layout/LinedList"/>
    <dgm:cxn modelId="{40950B65-D8E5-4C65-94C2-C4FCA40B514E}" type="presParOf" srcId="{BD8E4C26-63C8-442B-8C3A-B66968075727}" destId="{6C352CE3-06E3-4235-BB80-2BD8017C46DB}" srcOrd="15" destOrd="0" presId="urn:microsoft.com/office/officeart/2008/layout/LinedList"/>
    <dgm:cxn modelId="{CF055EBE-7CCB-4742-97BB-A16D720E4B2B}" type="presParOf" srcId="{6C352CE3-06E3-4235-BB80-2BD8017C46DB}" destId="{7783B107-1F66-4520-A02D-6CFB83FE86AB}" srcOrd="0" destOrd="0" presId="urn:microsoft.com/office/officeart/2008/layout/LinedList"/>
    <dgm:cxn modelId="{4E2C1E58-AE96-4119-8B14-764F473802E5}" type="presParOf" srcId="{6C352CE3-06E3-4235-BB80-2BD8017C46DB}" destId="{6E6EDEC0-DD1F-4B23-932B-2A3F9BA2560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A5AFE-6C0C-4BF6-98C1-3210B5F4479A}">
      <dsp:nvSpPr>
        <dsp:cNvPr id="0" name=""/>
        <dsp:cNvSpPr/>
      </dsp:nvSpPr>
      <dsp:spPr>
        <a:xfrm>
          <a:off x="0" y="0"/>
          <a:ext cx="7886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4030A4-EF98-4F3E-9BC6-EBF93F311CDB}">
      <dsp:nvSpPr>
        <dsp:cNvPr id="0" name=""/>
        <dsp:cNvSpPr/>
      </dsp:nvSpPr>
      <dsp:spPr>
        <a:xfrm>
          <a:off x="0" y="0"/>
          <a:ext cx="7886700" cy="508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Introduction</a:t>
          </a:r>
        </a:p>
      </dsp:txBody>
      <dsp:txXfrm>
        <a:off x="0" y="0"/>
        <a:ext cx="7886700" cy="508623"/>
      </dsp:txXfrm>
    </dsp:sp>
    <dsp:sp modelId="{25CD7E69-32D1-4626-82FD-1D4BC622EA62}">
      <dsp:nvSpPr>
        <dsp:cNvPr id="0" name=""/>
        <dsp:cNvSpPr/>
      </dsp:nvSpPr>
      <dsp:spPr>
        <a:xfrm>
          <a:off x="0" y="508623"/>
          <a:ext cx="7886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AD1D67-7BC0-4C22-B024-C12B812AFE13}">
      <dsp:nvSpPr>
        <dsp:cNvPr id="0" name=""/>
        <dsp:cNvSpPr/>
      </dsp:nvSpPr>
      <dsp:spPr>
        <a:xfrm>
          <a:off x="0" y="508623"/>
          <a:ext cx="7886700" cy="508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Methodology</a:t>
          </a:r>
        </a:p>
      </dsp:txBody>
      <dsp:txXfrm>
        <a:off x="0" y="508623"/>
        <a:ext cx="7886700" cy="508623"/>
      </dsp:txXfrm>
    </dsp:sp>
    <dsp:sp modelId="{A6081B87-2822-4AE0-83A9-A990B39DAF55}">
      <dsp:nvSpPr>
        <dsp:cNvPr id="0" name=""/>
        <dsp:cNvSpPr/>
      </dsp:nvSpPr>
      <dsp:spPr>
        <a:xfrm>
          <a:off x="0" y="1017247"/>
          <a:ext cx="7886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E2ACA6-06F4-4356-93C6-02F6F571098E}">
      <dsp:nvSpPr>
        <dsp:cNvPr id="0" name=""/>
        <dsp:cNvSpPr/>
      </dsp:nvSpPr>
      <dsp:spPr>
        <a:xfrm>
          <a:off x="0" y="1017247"/>
          <a:ext cx="7886700" cy="508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Dataset Description</a:t>
          </a:r>
        </a:p>
      </dsp:txBody>
      <dsp:txXfrm>
        <a:off x="0" y="1017247"/>
        <a:ext cx="7886700" cy="508623"/>
      </dsp:txXfrm>
    </dsp:sp>
    <dsp:sp modelId="{DE7230F8-42E5-42AB-8789-65B4DB81DCA1}">
      <dsp:nvSpPr>
        <dsp:cNvPr id="0" name=""/>
        <dsp:cNvSpPr/>
      </dsp:nvSpPr>
      <dsp:spPr>
        <a:xfrm>
          <a:off x="0" y="1525870"/>
          <a:ext cx="7886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3B002D-3C1B-47C5-BAA6-88AC1CEBB4BF}">
      <dsp:nvSpPr>
        <dsp:cNvPr id="0" name=""/>
        <dsp:cNvSpPr/>
      </dsp:nvSpPr>
      <dsp:spPr>
        <a:xfrm>
          <a:off x="0" y="1525870"/>
          <a:ext cx="7886700" cy="508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Exploratory Data Analysis (EDA)</a:t>
          </a:r>
        </a:p>
      </dsp:txBody>
      <dsp:txXfrm>
        <a:off x="0" y="1525870"/>
        <a:ext cx="7886700" cy="508623"/>
      </dsp:txXfrm>
    </dsp:sp>
    <dsp:sp modelId="{C398807E-E7F5-49A8-A59A-26319D1EB1B3}">
      <dsp:nvSpPr>
        <dsp:cNvPr id="0" name=""/>
        <dsp:cNvSpPr/>
      </dsp:nvSpPr>
      <dsp:spPr>
        <a:xfrm>
          <a:off x="0" y="2034494"/>
          <a:ext cx="7886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9FBCF3-1DD8-41F5-B48A-337FE2BD697F}">
      <dsp:nvSpPr>
        <dsp:cNvPr id="0" name=""/>
        <dsp:cNvSpPr/>
      </dsp:nvSpPr>
      <dsp:spPr>
        <a:xfrm>
          <a:off x="0" y="2034494"/>
          <a:ext cx="7886700" cy="508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Model Selection and Evaluation</a:t>
          </a:r>
        </a:p>
      </dsp:txBody>
      <dsp:txXfrm>
        <a:off x="0" y="2034494"/>
        <a:ext cx="7886700" cy="508623"/>
      </dsp:txXfrm>
    </dsp:sp>
    <dsp:sp modelId="{9503B409-883C-4F51-A60E-67D903F3A30C}">
      <dsp:nvSpPr>
        <dsp:cNvPr id="0" name=""/>
        <dsp:cNvSpPr/>
      </dsp:nvSpPr>
      <dsp:spPr>
        <a:xfrm>
          <a:off x="0" y="2543118"/>
          <a:ext cx="7886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835E80-B8E1-49ED-B660-75179CB70771}">
      <dsp:nvSpPr>
        <dsp:cNvPr id="0" name=""/>
        <dsp:cNvSpPr/>
      </dsp:nvSpPr>
      <dsp:spPr>
        <a:xfrm>
          <a:off x="0" y="2543118"/>
          <a:ext cx="7886700" cy="508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Customer Segmentation</a:t>
          </a:r>
        </a:p>
      </dsp:txBody>
      <dsp:txXfrm>
        <a:off x="0" y="2543118"/>
        <a:ext cx="7886700" cy="508623"/>
      </dsp:txXfrm>
    </dsp:sp>
    <dsp:sp modelId="{E1ABA527-363C-4D1C-B663-81F8D2422C27}">
      <dsp:nvSpPr>
        <dsp:cNvPr id="0" name=""/>
        <dsp:cNvSpPr/>
      </dsp:nvSpPr>
      <dsp:spPr>
        <a:xfrm>
          <a:off x="0" y="3051741"/>
          <a:ext cx="7886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02F4C6-31F7-4D2D-A43D-95689B67B87E}">
      <dsp:nvSpPr>
        <dsp:cNvPr id="0" name=""/>
        <dsp:cNvSpPr/>
      </dsp:nvSpPr>
      <dsp:spPr>
        <a:xfrm>
          <a:off x="0" y="3051741"/>
          <a:ext cx="7886700" cy="508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Conclusion</a:t>
          </a:r>
        </a:p>
      </dsp:txBody>
      <dsp:txXfrm>
        <a:off x="0" y="3051741"/>
        <a:ext cx="7886700" cy="508623"/>
      </dsp:txXfrm>
    </dsp:sp>
    <dsp:sp modelId="{2D002551-7CB0-4125-9B72-895DE1C1B0A6}">
      <dsp:nvSpPr>
        <dsp:cNvPr id="0" name=""/>
        <dsp:cNvSpPr/>
      </dsp:nvSpPr>
      <dsp:spPr>
        <a:xfrm>
          <a:off x="0" y="3560365"/>
          <a:ext cx="7886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83B107-1F66-4520-A02D-6CFB83FE86AB}">
      <dsp:nvSpPr>
        <dsp:cNvPr id="0" name=""/>
        <dsp:cNvSpPr/>
      </dsp:nvSpPr>
      <dsp:spPr>
        <a:xfrm>
          <a:off x="0" y="3560365"/>
          <a:ext cx="7886700" cy="508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References</a:t>
          </a:r>
        </a:p>
      </dsp:txBody>
      <dsp:txXfrm>
        <a:off x="0" y="3560365"/>
        <a:ext cx="7886700" cy="50862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Professional Development &amp; Learning</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FE5C54-887F-475E-9CE3-EBDD5D50CC2D}" type="datetimeFigureOut">
              <a:rPr lang="en-US" smtClean="0"/>
              <a:t>2/14/2023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74CB17-0328-4379-BC8F-0C55491D36A2}" type="slidenum">
              <a:rPr lang="en-US" smtClean="0"/>
              <a:t>‹#›</a:t>
            </a:fld>
            <a:endParaRPr lang="en-US"/>
          </a:p>
        </p:txBody>
      </p:sp>
    </p:spTree>
    <p:extLst>
      <p:ext uri="{BB962C8B-B14F-4D97-AF65-F5344CB8AC3E}">
        <p14:creationId xmlns:p14="http://schemas.microsoft.com/office/powerpoint/2010/main" val="139541603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Professional Development &amp; Learning</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CC47EC-2F0A-458B-B386-60A585BE7D65}" type="datetimeFigureOut">
              <a:rPr lang="en-US" smtClean="0"/>
              <a:t>2/14/2023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216796-3CD3-42F3-AB74-05951A962589}" type="slidenum">
              <a:rPr lang="en-US" smtClean="0"/>
              <a:t>‹#›</a:t>
            </a:fld>
            <a:endParaRPr lang="en-US"/>
          </a:p>
        </p:txBody>
      </p:sp>
    </p:spTree>
    <p:extLst>
      <p:ext uri="{BB962C8B-B14F-4D97-AF65-F5344CB8AC3E}">
        <p14:creationId xmlns:p14="http://schemas.microsoft.com/office/powerpoint/2010/main" val="204803888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242809"/>
            <a:ext cx="6858000" cy="25130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Title 3"/>
          <p:cNvSpPr>
            <a:spLocks noGrp="1"/>
          </p:cNvSpPr>
          <p:nvPr>
            <p:ph type="title"/>
          </p:nvPr>
        </p:nvSpPr>
        <p:spPr>
          <a:xfrm>
            <a:off x="628650" y="1810206"/>
            <a:ext cx="7886700" cy="1325563"/>
          </a:xfrm>
          <a:ln>
            <a:noFill/>
          </a:ln>
        </p:spPr>
        <p:txBody>
          <a:bodyPr/>
          <a:lstStyle>
            <a:lvl1pPr algn="ctr">
              <a:defRPr/>
            </a:lvl1pPr>
          </a:lstStyle>
          <a:p>
            <a:r>
              <a:rPr lang="en-US" dirty="0"/>
              <a:t>Click to edit Master title style</a:t>
            </a:r>
          </a:p>
        </p:txBody>
      </p:sp>
    </p:spTree>
    <p:extLst>
      <p:ext uri="{BB962C8B-B14F-4D97-AF65-F5344CB8AC3E}">
        <p14:creationId xmlns:p14="http://schemas.microsoft.com/office/powerpoint/2010/main" val="2308901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825625"/>
            <a:ext cx="7886700" cy="39710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3333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4560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4560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6607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US" dirty="0"/>
              <a:t>Click to edit Master title style</a:t>
            </a:r>
          </a:p>
        </p:txBody>
      </p:sp>
      <p:sp>
        <p:nvSpPr>
          <p:cNvPr id="3" name="Content Placeholder 2"/>
          <p:cNvSpPr>
            <a:spLocks noGrp="1"/>
          </p:cNvSpPr>
          <p:nvPr>
            <p:ph idx="1"/>
          </p:nvPr>
        </p:nvSpPr>
        <p:spPr>
          <a:xfrm>
            <a:off x="628650" y="1825625"/>
            <a:ext cx="7886700" cy="406898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15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a:ln>
            <a:noFill/>
          </a:ln>
        </p:spPr>
        <p:txBody>
          <a:bodyPr anchor="b">
            <a:normAutofit/>
          </a:bodyPr>
          <a:lstStyle>
            <a:lvl1pPr algn="ctr">
              <a:defRPr sz="4000"/>
            </a:lvl1pPr>
          </a:lstStyle>
          <a:p>
            <a:r>
              <a:rPr lang="en-US" dirty="0"/>
              <a:t>Click to edit Master title style</a:t>
            </a:r>
          </a:p>
        </p:txBody>
      </p:sp>
      <p:sp>
        <p:nvSpPr>
          <p:cNvPr id="3" name="Text Placeholder 2"/>
          <p:cNvSpPr>
            <a:spLocks noGrp="1"/>
          </p:cNvSpPr>
          <p:nvPr>
            <p:ph type="body" idx="1"/>
          </p:nvPr>
        </p:nvSpPr>
        <p:spPr>
          <a:xfrm>
            <a:off x="623888" y="4589466"/>
            <a:ext cx="7886700" cy="1199013"/>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357824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US" dirty="0"/>
              <a:t>Click to edit Master title style</a:t>
            </a:r>
          </a:p>
        </p:txBody>
      </p:sp>
      <p:sp>
        <p:nvSpPr>
          <p:cNvPr id="3" name="Content Placeholder 2"/>
          <p:cNvSpPr>
            <a:spLocks noGrp="1"/>
          </p:cNvSpPr>
          <p:nvPr>
            <p:ph sz="half" idx="1"/>
          </p:nvPr>
        </p:nvSpPr>
        <p:spPr>
          <a:xfrm>
            <a:off x="628650" y="1825625"/>
            <a:ext cx="3886200" cy="401183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0118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5149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a:ln>
            <a:noFill/>
          </a:ln>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3"/>
            <a:ext cx="2057400" cy="365125"/>
          </a:xfrm>
          <a:prstGeom prst="rect">
            <a:avLst/>
          </a:prstGeom>
        </p:spPr>
        <p:txBody>
          <a:bodyPr/>
          <a:lstStyle/>
          <a:p>
            <a:endParaRPr lang="en-US"/>
          </a:p>
        </p:txBody>
      </p:sp>
      <p:sp>
        <p:nvSpPr>
          <p:cNvPr id="8" name="Footer Placeholder 7"/>
          <p:cNvSpPr>
            <a:spLocks noGrp="1"/>
          </p:cNvSpPr>
          <p:nvPr>
            <p:ph type="ftr" sz="quarter" idx="11"/>
          </p:nvPr>
        </p:nvSpPr>
        <p:spPr>
          <a:xfrm>
            <a:off x="3028950" y="6356353"/>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3"/>
            <a:ext cx="2057400" cy="365125"/>
          </a:xfrm>
          <a:prstGeom prst="rect">
            <a:avLst/>
          </a:prstGeom>
        </p:spPr>
        <p:txBody>
          <a:bodyPr/>
          <a:lstStyle/>
          <a:p>
            <a:fld id="{D2E13838-E41E-4357-8C4F-D3193208F369}" type="slidenum">
              <a:rPr lang="en-US" smtClean="0"/>
              <a:t>‹#›</a:t>
            </a:fld>
            <a:endParaRPr lang="en-US"/>
          </a:p>
        </p:txBody>
      </p:sp>
    </p:spTree>
    <p:extLst>
      <p:ext uri="{BB962C8B-B14F-4D97-AF65-F5344CB8AC3E}">
        <p14:creationId xmlns:p14="http://schemas.microsoft.com/office/powerpoint/2010/main" val="179981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59305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5926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933313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0705462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320349"/>
            <a:ext cx="7886700" cy="1325563"/>
          </a:xfrm>
          <a:prstGeom prst="rect">
            <a:avLst/>
          </a:prstGeom>
          <a:ln>
            <a:solidFill>
              <a:schemeClr val="tx1"/>
            </a:solidFill>
          </a:ln>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2718707"/>
            <a:ext cx="7886700" cy="320856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8024887"/>
      </p:ext>
    </p:extLst>
  </p:cSld>
  <p:clrMap bg1="lt1" tx1="dk1" bg2="lt2" tx2="dk2" accent1="accent1" accent2="accent2" accent3="accent3" accent4="accent4" accent5="accent5" accent6="accent6" hlink="hlink" folHlink="folHlink"/>
  <p:sldLayoutIdLst>
    <p:sldLayoutId id="2147483661" r:id="rId1"/>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a:ln>
            <a:noFill/>
          </a:ln>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10164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2210117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owardsdatascience.com/the-5-clustering-algorithms-data-scientists-need-to-know-a36d136ef68" TargetMode="External"/><Relationship Id="rId2" Type="http://schemas.openxmlformats.org/officeDocument/2006/relationships/hyperlink" Target="https://segment.com/growth-center/customer-segmentation" TargetMode="External"/><Relationship Id="rId1" Type="http://schemas.openxmlformats.org/officeDocument/2006/relationships/slideLayout" Target="../slideLayouts/slideLayout2.xml"/><Relationship Id="rId4" Type="http://schemas.openxmlformats.org/officeDocument/2006/relationships/hyperlink" Target="https://archive.ics.uci.edu/ml/datasets/Online+Retail+II"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rchive.ics.uci.edu/ml/datasets/Online+Retail+II"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5598460" y="1783959"/>
            <a:ext cx="3065480" cy="2889114"/>
          </a:xfrm>
        </p:spPr>
        <p:txBody>
          <a:bodyPr vert="horz" lIns="91440" tIns="45720" rIns="91440" bIns="45720" rtlCol="0" anchor="b">
            <a:normAutofit/>
          </a:bodyPr>
          <a:lstStyle/>
          <a:p>
            <a:pPr algn="l"/>
            <a:r>
              <a:rPr lang="en-US" sz="2200">
                <a:latin typeface="+mj-lt"/>
                <a:cs typeface="+mj-cs"/>
              </a:rPr>
              <a:t>Uncovering Customer Segments: An Analysis of Retail Purchase Data using Unsupervised Learning</a:t>
            </a:r>
          </a:p>
        </p:txBody>
      </p:sp>
      <p:sp>
        <p:nvSpPr>
          <p:cNvPr id="13" name="Freeform: Shape 12">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5391039"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Different blue shopping bags with one yellow bag in middle">
            <a:extLst>
              <a:ext uri="{FF2B5EF4-FFF2-40B4-BE49-F238E27FC236}">
                <a16:creationId xmlns:a16="http://schemas.microsoft.com/office/drawing/2014/main" id="{2C2A6A7B-C127-F8EF-131E-4F0E6931D75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9371" r="23742" b="2"/>
          <a:stretch/>
        </p:blipFill>
        <p:spPr>
          <a:xfrm>
            <a:off x="20" y="10"/>
            <a:ext cx="5271352"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405227498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F2C7EBB-996E-4360-A74B-2817714542A4}"/>
              </a:ext>
            </a:extLst>
          </p:cNvPr>
          <p:cNvSpPr>
            <a:spLocks noGrp="1"/>
          </p:cNvSpPr>
          <p:nvPr>
            <p:ph type="title"/>
          </p:nvPr>
        </p:nvSpPr>
        <p:spPr>
          <a:xfrm>
            <a:off x="628650" y="365125"/>
            <a:ext cx="7886700" cy="1325563"/>
          </a:xfrm>
        </p:spPr>
        <p:txBody>
          <a:bodyPr>
            <a:normAutofit/>
          </a:bodyPr>
          <a:lstStyle/>
          <a:p>
            <a:r>
              <a:rPr lang="en-US"/>
              <a:t>Model Selection and Evaluation</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5253773-43A3-3F6C-413C-B37956638A34}"/>
              </a:ext>
            </a:extLst>
          </p:cNvPr>
          <p:cNvSpPr>
            <a:spLocks noGrp="1"/>
          </p:cNvSpPr>
          <p:nvPr>
            <p:ph idx="1"/>
          </p:nvPr>
        </p:nvSpPr>
        <p:spPr>
          <a:xfrm>
            <a:off x="628650" y="1825625"/>
            <a:ext cx="7886700" cy="4351338"/>
          </a:xfrm>
        </p:spPr>
        <p:txBody>
          <a:bodyPr>
            <a:normAutofit/>
          </a:bodyPr>
          <a:lstStyle/>
          <a:p>
            <a:pPr marL="0" marR="0">
              <a:spcBef>
                <a:spcPts val="0"/>
              </a:spcBef>
              <a:spcAft>
                <a:spcPts val="400"/>
              </a:spcAft>
            </a:pPr>
            <a:r>
              <a:rPr lang="en-US">
                <a:latin typeface="Times New Roman" panose="02020603050405020304" pitchFamily="18" charset="0"/>
              </a:rPr>
              <a:t>Models Used:</a:t>
            </a:r>
          </a:p>
          <a:p>
            <a:pPr marL="457200" lvl="1">
              <a:spcBef>
                <a:spcPts val="0"/>
              </a:spcBef>
              <a:spcAft>
                <a:spcPts val="400"/>
              </a:spcAft>
            </a:pPr>
            <a:r>
              <a:rPr lang="en-US">
                <a:latin typeface="Times New Roman" panose="02020603050405020304" pitchFamily="18" charset="0"/>
              </a:rPr>
              <a:t>K-Means</a:t>
            </a:r>
          </a:p>
          <a:p>
            <a:pPr marL="457200" lvl="1">
              <a:spcBef>
                <a:spcPts val="0"/>
              </a:spcBef>
              <a:spcAft>
                <a:spcPts val="400"/>
              </a:spcAft>
            </a:pPr>
            <a:r>
              <a:rPr lang="en-US">
                <a:latin typeface="Times New Roman" panose="02020603050405020304" pitchFamily="18" charset="0"/>
              </a:rPr>
              <a:t>Hierarchical Clustering</a:t>
            </a:r>
          </a:p>
          <a:p>
            <a:pPr marL="457200" lvl="1">
              <a:spcBef>
                <a:spcPts val="0"/>
              </a:spcBef>
              <a:spcAft>
                <a:spcPts val="400"/>
              </a:spcAft>
            </a:pPr>
            <a:r>
              <a:rPr lang="en-US">
                <a:latin typeface="Times New Roman" panose="02020603050405020304" pitchFamily="18" charset="0"/>
              </a:rPr>
              <a:t>DBSCAN</a:t>
            </a:r>
          </a:p>
          <a:p>
            <a:pPr marL="457200" lvl="1">
              <a:spcBef>
                <a:spcPts val="0"/>
              </a:spcBef>
              <a:spcAft>
                <a:spcPts val="400"/>
              </a:spcAft>
            </a:pPr>
            <a:r>
              <a:rPr lang="en-US">
                <a:latin typeface="Times New Roman" panose="02020603050405020304" pitchFamily="18" charset="0"/>
              </a:rPr>
              <a:t>Gaussian Mixture Mode</a:t>
            </a:r>
          </a:p>
          <a:p>
            <a:pPr marL="457200" lvl="1">
              <a:spcBef>
                <a:spcPts val="0"/>
              </a:spcBef>
              <a:spcAft>
                <a:spcPts val="400"/>
              </a:spcAft>
            </a:pPr>
            <a:r>
              <a:rPr lang="en-US">
                <a:latin typeface="Times New Roman" panose="02020603050405020304" pitchFamily="18" charset="0"/>
              </a:rPr>
              <a:t>Spectral Clustering</a:t>
            </a:r>
          </a:p>
        </p:txBody>
      </p:sp>
    </p:spTree>
    <p:extLst>
      <p:ext uri="{BB962C8B-B14F-4D97-AF65-F5344CB8AC3E}">
        <p14:creationId xmlns:p14="http://schemas.microsoft.com/office/powerpoint/2010/main" val="1673483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49" name="Rectangle 5148">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51" name="Rectangle 5150">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80" y="633619"/>
            <a:ext cx="339068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2C7EBB-996E-4360-A74B-2817714542A4}"/>
              </a:ext>
            </a:extLst>
          </p:cNvPr>
          <p:cNvSpPr>
            <a:spLocks noGrp="1"/>
          </p:cNvSpPr>
          <p:nvPr>
            <p:ph type="title"/>
          </p:nvPr>
        </p:nvSpPr>
        <p:spPr>
          <a:xfrm>
            <a:off x="628650" y="978408"/>
            <a:ext cx="2791206" cy="1106424"/>
          </a:xfrm>
        </p:spPr>
        <p:txBody>
          <a:bodyPr>
            <a:normAutofit/>
          </a:bodyPr>
          <a:lstStyle/>
          <a:p>
            <a:r>
              <a:rPr lang="en-US" sz="2400"/>
              <a:t>Customer Segmentation</a:t>
            </a:r>
          </a:p>
        </p:txBody>
      </p:sp>
      <p:sp>
        <p:nvSpPr>
          <p:cNvPr id="5153" name="Rectangle 5152">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173" y="1181536"/>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55" name="Rectangle 5154">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092" y="2185416"/>
            <a:ext cx="276239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5253773-43A3-3F6C-413C-B37956638A34}"/>
              </a:ext>
            </a:extLst>
          </p:cNvPr>
          <p:cNvSpPr>
            <a:spLocks noGrp="1"/>
          </p:cNvSpPr>
          <p:nvPr>
            <p:ph idx="1"/>
          </p:nvPr>
        </p:nvSpPr>
        <p:spPr>
          <a:xfrm>
            <a:off x="628650" y="2368296"/>
            <a:ext cx="2791206" cy="3502152"/>
          </a:xfrm>
        </p:spPr>
        <p:txBody>
          <a:bodyPr>
            <a:normAutofit/>
          </a:bodyPr>
          <a:lstStyle/>
          <a:p>
            <a:pPr marL="0" marR="0">
              <a:spcBef>
                <a:spcPts val="0"/>
              </a:spcBef>
              <a:spcAft>
                <a:spcPts val="400"/>
              </a:spcAft>
            </a:pPr>
            <a:r>
              <a:rPr lang="en-US" sz="1500">
                <a:latin typeface="Times New Roman" panose="02020603050405020304" pitchFamily="18" charset="0"/>
              </a:rPr>
              <a:t>K-Means Clustering:</a:t>
            </a:r>
          </a:p>
          <a:p>
            <a:pPr marL="457200" lvl="1">
              <a:spcBef>
                <a:spcPts val="0"/>
              </a:spcBef>
              <a:spcAft>
                <a:spcPts val="400"/>
              </a:spcAft>
            </a:pPr>
            <a:r>
              <a:rPr lang="en-US" sz="1500">
                <a:latin typeface="Times New Roman" panose="02020603050405020304" pitchFamily="18" charset="0"/>
              </a:rPr>
              <a:t>Cluster 0: </a:t>
            </a:r>
          </a:p>
          <a:p>
            <a:pPr marL="914400" lvl="2">
              <a:spcBef>
                <a:spcPts val="0"/>
              </a:spcBef>
              <a:spcAft>
                <a:spcPts val="400"/>
              </a:spcAft>
            </a:pPr>
            <a:r>
              <a:rPr lang="en-US" sz="1500">
                <a:latin typeface="Times New Roman" panose="02020603050405020304" pitchFamily="18" charset="0"/>
              </a:rPr>
              <a:t>Higher spending</a:t>
            </a:r>
          </a:p>
          <a:p>
            <a:pPr marL="914400" lvl="2">
              <a:spcBef>
                <a:spcPts val="0"/>
              </a:spcBef>
              <a:spcAft>
                <a:spcPts val="400"/>
              </a:spcAft>
            </a:pPr>
            <a:r>
              <a:rPr lang="en-US" sz="1500">
                <a:latin typeface="Times New Roman" panose="02020603050405020304" pitchFamily="18" charset="0"/>
              </a:rPr>
              <a:t>Frequent purchases</a:t>
            </a:r>
          </a:p>
          <a:p>
            <a:pPr marL="914400" lvl="2">
              <a:spcBef>
                <a:spcPts val="0"/>
              </a:spcBef>
              <a:spcAft>
                <a:spcPts val="400"/>
              </a:spcAft>
            </a:pPr>
            <a:r>
              <a:rPr lang="en-US" sz="1500">
                <a:latin typeface="Times New Roman" panose="02020603050405020304" pitchFamily="18" charset="0"/>
              </a:rPr>
              <a:t>Diverse range of items</a:t>
            </a:r>
          </a:p>
          <a:p>
            <a:pPr marL="457200" lvl="1">
              <a:spcBef>
                <a:spcPts val="0"/>
              </a:spcBef>
              <a:spcAft>
                <a:spcPts val="400"/>
              </a:spcAft>
            </a:pPr>
            <a:r>
              <a:rPr lang="en-US" sz="1500">
                <a:latin typeface="Times New Roman" panose="02020603050405020304" pitchFamily="18" charset="0"/>
              </a:rPr>
              <a:t>Cluster 1: </a:t>
            </a:r>
          </a:p>
          <a:p>
            <a:pPr marL="914400" lvl="2">
              <a:spcBef>
                <a:spcPts val="0"/>
              </a:spcBef>
              <a:spcAft>
                <a:spcPts val="400"/>
              </a:spcAft>
            </a:pPr>
            <a:r>
              <a:rPr lang="en-US" sz="1500">
                <a:latin typeface="Times New Roman" panose="02020603050405020304" pitchFamily="18" charset="0"/>
              </a:rPr>
              <a:t>Lower spending habit</a:t>
            </a:r>
          </a:p>
          <a:p>
            <a:pPr marL="914400" lvl="2">
              <a:spcBef>
                <a:spcPts val="0"/>
              </a:spcBef>
              <a:spcAft>
                <a:spcPts val="400"/>
              </a:spcAft>
            </a:pPr>
            <a:r>
              <a:rPr lang="en-US" sz="1500">
                <a:latin typeface="Times New Roman" panose="02020603050405020304" pitchFamily="18" charset="0"/>
              </a:rPr>
              <a:t>Infrequent purchases</a:t>
            </a:r>
          </a:p>
          <a:p>
            <a:pPr marL="914400" lvl="2">
              <a:spcBef>
                <a:spcPts val="0"/>
              </a:spcBef>
              <a:spcAft>
                <a:spcPts val="400"/>
              </a:spcAft>
            </a:pPr>
            <a:r>
              <a:rPr lang="en-US" sz="1500">
                <a:latin typeface="Times New Roman" panose="02020603050405020304" pitchFamily="18" charset="0"/>
              </a:rPr>
              <a:t>One-time buyers</a:t>
            </a:r>
          </a:p>
          <a:p>
            <a:pPr marL="457200" lvl="1">
              <a:spcBef>
                <a:spcPts val="0"/>
              </a:spcBef>
              <a:spcAft>
                <a:spcPts val="400"/>
              </a:spcAft>
            </a:pPr>
            <a:r>
              <a:rPr lang="en-US" sz="1500">
                <a:latin typeface="Times New Roman" panose="02020603050405020304" pitchFamily="18" charset="0"/>
              </a:rPr>
              <a:t>Cluster 2: </a:t>
            </a:r>
          </a:p>
          <a:p>
            <a:pPr marL="914400" lvl="2">
              <a:spcBef>
                <a:spcPts val="0"/>
              </a:spcBef>
              <a:spcAft>
                <a:spcPts val="400"/>
              </a:spcAft>
            </a:pPr>
            <a:r>
              <a:rPr lang="en-US" sz="1500">
                <a:latin typeface="Times New Roman" panose="02020603050405020304" pitchFamily="18" charset="0"/>
              </a:rPr>
              <a:t>Between clusters 0 and 1</a:t>
            </a:r>
          </a:p>
        </p:txBody>
      </p:sp>
      <p:pic>
        <p:nvPicPr>
          <p:cNvPr id="5124" name="Picture 4">
            <a:extLst>
              <a:ext uri="{FF2B5EF4-FFF2-40B4-BE49-F238E27FC236}">
                <a16:creationId xmlns:a16="http://schemas.microsoft.com/office/drawing/2014/main" id="{208056E3-94AB-036A-B52B-BAB96C99AD3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24950" y="774878"/>
            <a:ext cx="2436263" cy="240580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AED8490E-3DFC-86E7-B3C9-29F196BDF02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42435" y="774880"/>
            <a:ext cx="2436264" cy="240581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8E044947-1602-27F7-DDB1-51093A687B9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4951" y="3578781"/>
            <a:ext cx="2436264" cy="240702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D8E33E79-7A83-72A2-EF91-F22659368FBF}"/>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442435" y="3611425"/>
            <a:ext cx="2436264" cy="2338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759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7" name="Rectangle 6156">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59" name="Rectangle 6158">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80" y="633619"/>
            <a:ext cx="339068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2C7EBB-996E-4360-A74B-2817714542A4}"/>
              </a:ext>
            </a:extLst>
          </p:cNvPr>
          <p:cNvSpPr>
            <a:spLocks noGrp="1"/>
          </p:cNvSpPr>
          <p:nvPr>
            <p:ph type="title"/>
          </p:nvPr>
        </p:nvSpPr>
        <p:spPr>
          <a:xfrm>
            <a:off x="628650" y="978408"/>
            <a:ext cx="2791206" cy="1106424"/>
          </a:xfrm>
        </p:spPr>
        <p:txBody>
          <a:bodyPr>
            <a:normAutofit/>
          </a:bodyPr>
          <a:lstStyle/>
          <a:p>
            <a:r>
              <a:rPr lang="en-US" sz="2400"/>
              <a:t>Customer Segmentation</a:t>
            </a:r>
          </a:p>
        </p:txBody>
      </p:sp>
      <p:sp>
        <p:nvSpPr>
          <p:cNvPr id="6161" name="Rectangle 6160">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173" y="1181536"/>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63" name="Rectangle 6162">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092" y="2185416"/>
            <a:ext cx="276239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5253773-43A3-3F6C-413C-B37956638A34}"/>
              </a:ext>
            </a:extLst>
          </p:cNvPr>
          <p:cNvSpPr>
            <a:spLocks noGrp="1"/>
          </p:cNvSpPr>
          <p:nvPr>
            <p:ph idx="1"/>
          </p:nvPr>
        </p:nvSpPr>
        <p:spPr>
          <a:xfrm>
            <a:off x="628650" y="2368296"/>
            <a:ext cx="2791206" cy="3502152"/>
          </a:xfrm>
        </p:spPr>
        <p:txBody>
          <a:bodyPr>
            <a:normAutofit/>
          </a:bodyPr>
          <a:lstStyle/>
          <a:p>
            <a:pPr marL="0" marR="0">
              <a:spcBef>
                <a:spcPts val="0"/>
              </a:spcBef>
              <a:spcAft>
                <a:spcPts val="400"/>
              </a:spcAft>
            </a:pPr>
            <a:r>
              <a:rPr lang="en-US" sz="1500" dirty="0">
                <a:latin typeface="Times New Roman" panose="02020603050405020304" pitchFamily="18" charset="0"/>
              </a:rPr>
              <a:t>Hierarchical Clustering:</a:t>
            </a:r>
          </a:p>
          <a:p>
            <a:pPr marL="457200" lvl="1">
              <a:spcBef>
                <a:spcPts val="0"/>
              </a:spcBef>
              <a:spcAft>
                <a:spcPts val="400"/>
              </a:spcAft>
            </a:pPr>
            <a:r>
              <a:rPr lang="en-US" sz="1500" dirty="0">
                <a:latin typeface="Times New Roman" panose="02020603050405020304" pitchFamily="18" charset="0"/>
              </a:rPr>
              <a:t>Cluster 0: </a:t>
            </a:r>
          </a:p>
          <a:p>
            <a:pPr marL="914400" lvl="2">
              <a:spcBef>
                <a:spcPts val="0"/>
              </a:spcBef>
              <a:spcAft>
                <a:spcPts val="400"/>
              </a:spcAft>
            </a:pPr>
            <a:r>
              <a:rPr lang="en-US" sz="1500" dirty="0">
                <a:latin typeface="Times New Roman" panose="02020603050405020304" pitchFamily="18" charset="0"/>
              </a:rPr>
              <a:t>Lower spending habit</a:t>
            </a:r>
          </a:p>
          <a:p>
            <a:pPr marL="914400" lvl="2">
              <a:spcBef>
                <a:spcPts val="0"/>
              </a:spcBef>
              <a:spcAft>
                <a:spcPts val="400"/>
              </a:spcAft>
            </a:pPr>
            <a:r>
              <a:rPr lang="en-US" sz="1500" dirty="0">
                <a:latin typeface="Times New Roman" panose="02020603050405020304" pitchFamily="18" charset="0"/>
              </a:rPr>
              <a:t>Infrequent purchases</a:t>
            </a:r>
          </a:p>
          <a:p>
            <a:pPr marL="914400" lvl="2">
              <a:spcBef>
                <a:spcPts val="0"/>
              </a:spcBef>
              <a:spcAft>
                <a:spcPts val="400"/>
              </a:spcAft>
            </a:pPr>
            <a:r>
              <a:rPr lang="en-US" sz="1500" dirty="0">
                <a:latin typeface="Times New Roman" panose="02020603050405020304" pitchFamily="18" charset="0"/>
              </a:rPr>
              <a:t>One-time buyers.</a:t>
            </a:r>
          </a:p>
          <a:p>
            <a:pPr marL="457200" lvl="1">
              <a:spcBef>
                <a:spcPts val="0"/>
              </a:spcBef>
              <a:spcAft>
                <a:spcPts val="400"/>
              </a:spcAft>
            </a:pPr>
            <a:r>
              <a:rPr lang="en-US" sz="1500" dirty="0">
                <a:latin typeface="Times New Roman" panose="02020603050405020304" pitchFamily="18" charset="0"/>
              </a:rPr>
              <a:t>Cluster 1: </a:t>
            </a:r>
          </a:p>
          <a:p>
            <a:pPr marL="914400" lvl="2">
              <a:spcBef>
                <a:spcPts val="0"/>
              </a:spcBef>
              <a:spcAft>
                <a:spcPts val="400"/>
              </a:spcAft>
            </a:pPr>
            <a:r>
              <a:rPr lang="en-US" sz="1500" dirty="0">
                <a:latin typeface="Times New Roman" panose="02020603050405020304" pitchFamily="18" charset="0"/>
              </a:rPr>
              <a:t>Higher spending</a:t>
            </a:r>
          </a:p>
          <a:p>
            <a:pPr marL="914400" lvl="2">
              <a:spcBef>
                <a:spcPts val="0"/>
              </a:spcBef>
              <a:spcAft>
                <a:spcPts val="400"/>
              </a:spcAft>
            </a:pPr>
            <a:r>
              <a:rPr lang="en-US" sz="1500" dirty="0">
                <a:latin typeface="Times New Roman" panose="02020603050405020304" pitchFamily="18" charset="0"/>
              </a:rPr>
              <a:t>Frequent purchases</a:t>
            </a:r>
          </a:p>
          <a:p>
            <a:pPr marL="914400" lvl="2">
              <a:spcBef>
                <a:spcPts val="0"/>
              </a:spcBef>
              <a:spcAft>
                <a:spcPts val="400"/>
              </a:spcAft>
            </a:pPr>
            <a:r>
              <a:rPr lang="en-US" sz="1500" dirty="0">
                <a:latin typeface="Times New Roman" panose="02020603050405020304" pitchFamily="18" charset="0"/>
              </a:rPr>
              <a:t>Diverse range of items</a:t>
            </a:r>
          </a:p>
          <a:p>
            <a:pPr marL="457200" lvl="1">
              <a:spcBef>
                <a:spcPts val="0"/>
              </a:spcBef>
              <a:spcAft>
                <a:spcPts val="400"/>
              </a:spcAft>
            </a:pPr>
            <a:r>
              <a:rPr lang="en-US" sz="1500" dirty="0">
                <a:latin typeface="Times New Roman" panose="02020603050405020304" pitchFamily="18" charset="0"/>
              </a:rPr>
              <a:t>Cluster 2: </a:t>
            </a:r>
          </a:p>
          <a:p>
            <a:pPr marL="914400" lvl="2">
              <a:spcBef>
                <a:spcPts val="0"/>
              </a:spcBef>
              <a:spcAft>
                <a:spcPts val="400"/>
              </a:spcAft>
            </a:pPr>
            <a:r>
              <a:rPr lang="en-US" sz="1500" dirty="0">
                <a:latin typeface="Times New Roman" panose="02020603050405020304" pitchFamily="18" charset="0"/>
              </a:rPr>
              <a:t>Between clusters 0 and 1</a:t>
            </a:r>
          </a:p>
        </p:txBody>
      </p:sp>
      <p:pic>
        <p:nvPicPr>
          <p:cNvPr id="6148" name="Picture 4">
            <a:extLst>
              <a:ext uri="{FF2B5EF4-FFF2-40B4-BE49-F238E27FC236}">
                <a16:creationId xmlns:a16="http://schemas.microsoft.com/office/drawing/2014/main" id="{969497DA-93DF-1EEB-1B94-B1F7268EF55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24950" y="774878"/>
            <a:ext cx="2436263" cy="240580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D6BB7021-9104-99FE-4BC6-FFCA566FCFF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42435" y="774880"/>
            <a:ext cx="2436264" cy="240581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AD86D550-4D6D-AE2D-908E-7159764EE31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4951" y="3578781"/>
            <a:ext cx="2436264" cy="2407029"/>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91AA92B4-0474-6FB9-532B-D4FCAF862C6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442435" y="3611425"/>
            <a:ext cx="2436264" cy="2338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323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F2C7EBB-996E-4360-A74B-2817714542A4}"/>
              </a:ext>
            </a:extLst>
          </p:cNvPr>
          <p:cNvSpPr>
            <a:spLocks noGrp="1"/>
          </p:cNvSpPr>
          <p:nvPr>
            <p:ph type="title"/>
          </p:nvPr>
        </p:nvSpPr>
        <p:spPr>
          <a:xfrm>
            <a:off x="628650" y="3998018"/>
            <a:ext cx="2986391" cy="2216513"/>
          </a:xfrm>
        </p:spPr>
        <p:txBody>
          <a:bodyPr>
            <a:normAutofit/>
          </a:bodyPr>
          <a:lstStyle/>
          <a:p>
            <a:r>
              <a:rPr lang="en-US" sz="3300"/>
              <a:t>Conclusion</a:t>
            </a:r>
          </a:p>
        </p:txBody>
      </p:sp>
      <p:sp>
        <p:nvSpPr>
          <p:cNvPr id="11" name="Arc 10">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6164896" y="3712762"/>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7431C122-6DAD-2EF7-8087-154738C946A8}"/>
              </a:ext>
            </a:extLst>
          </p:cNvPr>
          <p:cNvPicPr>
            <a:picLocks noChangeAspect="1"/>
          </p:cNvPicPr>
          <p:nvPr/>
        </p:nvPicPr>
        <p:blipFill>
          <a:blip r:embed="rId2"/>
          <a:stretch>
            <a:fillRect/>
          </a:stretch>
        </p:blipFill>
        <p:spPr>
          <a:xfrm>
            <a:off x="494935" y="1561488"/>
            <a:ext cx="8154129" cy="1243504"/>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B5253773-43A3-3F6C-413C-B37956638A34}"/>
              </a:ext>
            </a:extLst>
          </p:cNvPr>
          <p:cNvSpPr>
            <a:spLocks noGrp="1"/>
          </p:cNvSpPr>
          <p:nvPr>
            <p:ph idx="1"/>
          </p:nvPr>
        </p:nvSpPr>
        <p:spPr>
          <a:xfrm>
            <a:off x="3728126" y="3998019"/>
            <a:ext cx="4787224" cy="2216512"/>
          </a:xfrm>
        </p:spPr>
        <p:txBody>
          <a:bodyPr>
            <a:normAutofit/>
          </a:bodyPr>
          <a:lstStyle/>
          <a:p>
            <a:pPr marL="0" marR="0">
              <a:spcBef>
                <a:spcPts val="0"/>
              </a:spcBef>
              <a:spcAft>
                <a:spcPts val="400"/>
              </a:spcAft>
            </a:pPr>
            <a:r>
              <a:rPr lang="en-US">
                <a:latin typeface="Times New Roman" panose="02020603050405020304" pitchFamily="18" charset="0"/>
              </a:rPr>
              <a:t>Best Algorithms:</a:t>
            </a:r>
          </a:p>
          <a:p>
            <a:pPr marL="457200" lvl="1">
              <a:spcBef>
                <a:spcPts val="0"/>
              </a:spcBef>
              <a:spcAft>
                <a:spcPts val="400"/>
              </a:spcAft>
            </a:pPr>
            <a:r>
              <a:rPr lang="en-US">
                <a:latin typeface="Times New Roman" panose="02020603050405020304" pitchFamily="18" charset="0"/>
              </a:rPr>
              <a:t>K-Means</a:t>
            </a:r>
          </a:p>
          <a:p>
            <a:pPr marL="457200" lvl="1">
              <a:spcBef>
                <a:spcPts val="0"/>
              </a:spcBef>
              <a:spcAft>
                <a:spcPts val="400"/>
              </a:spcAft>
            </a:pPr>
            <a:r>
              <a:rPr lang="en-US">
                <a:latin typeface="Times New Roman" panose="02020603050405020304" pitchFamily="18" charset="0"/>
              </a:rPr>
              <a:t>Hierarchical Clustering</a:t>
            </a:r>
          </a:p>
        </p:txBody>
      </p:sp>
    </p:spTree>
    <p:extLst>
      <p:ext uri="{BB962C8B-B14F-4D97-AF65-F5344CB8AC3E}">
        <p14:creationId xmlns:p14="http://schemas.microsoft.com/office/powerpoint/2010/main" val="3650872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C7EBB-996E-4360-A74B-2817714542A4}"/>
              </a:ext>
            </a:extLst>
          </p:cNvPr>
          <p:cNvSpPr>
            <a:spLocks noGrp="1"/>
          </p:cNvSpPr>
          <p:nvPr>
            <p:ph type="title"/>
          </p:nvPr>
        </p:nvSpPr>
        <p:spPr/>
        <p:txBody>
          <a:bodyPr/>
          <a:lstStyle/>
          <a:p>
            <a:pPr algn="l"/>
            <a:r>
              <a:rPr lang="en-US" dirty="0"/>
              <a:t>References</a:t>
            </a:r>
          </a:p>
        </p:txBody>
      </p:sp>
      <p:sp>
        <p:nvSpPr>
          <p:cNvPr id="3" name="Content Placeholder 2">
            <a:extLst>
              <a:ext uri="{FF2B5EF4-FFF2-40B4-BE49-F238E27FC236}">
                <a16:creationId xmlns:a16="http://schemas.microsoft.com/office/drawing/2014/main" id="{B5253773-43A3-3F6C-413C-B37956638A34}"/>
              </a:ext>
            </a:extLst>
          </p:cNvPr>
          <p:cNvSpPr>
            <a:spLocks noGrp="1"/>
          </p:cNvSpPr>
          <p:nvPr>
            <p:ph idx="1"/>
          </p:nvPr>
        </p:nvSpPr>
        <p:spPr>
          <a:xfrm>
            <a:off x="628650" y="1825625"/>
            <a:ext cx="7886700" cy="4068989"/>
          </a:xfrm>
        </p:spPr>
        <p:txBody>
          <a:bodyPr/>
          <a:lstStyle/>
          <a:p>
            <a:pPr marL="0" marR="0" algn="just">
              <a:spcBef>
                <a:spcPts val="0"/>
              </a:spcBef>
              <a:spcAft>
                <a:spcPts val="400"/>
              </a:spcAft>
            </a:pPr>
            <a:r>
              <a:rPr lang="en-US" sz="1800" dirty="0">
                <a:latin typeface="Times New Roman" panose="02020603050405020304" pitchFamily="18" charset="0"/>
                <a:hlinkClick r:id="rId2"/>
              </a:rPr>
              <a:t>https://segment.com/growth-center/customer-segmentation</a:t>
            </a:r>
            <a:endParaRPr lang="en-US" sz="1800" dirty="0">
              <a:latin typeface="Times New Roman" panose="02020603050405020304" pitchFamily="18" charset="0"/>
            </a:endParaRPr>
          </a:p>
          <a:p>
            <a:pPr marL="0" marR="0" algn="just">
              <a:spcBef>
                <a:spcPts val="0"/>
              </a:spcBef>
              <a:spcAft>
                <a:spcPts val="400"/>
              </a:spcAft>
            </a:pPr>
            <a:r>
              <a:rPr lang="en-US" sz="1800" dirty="0">
                <a:latin typeface="Times New Roman" panose="02020603050405020304" pitchFamily="18" charset="0"/>
                <a:hlinkClick r:id="rId3"/>
              </a:rPr>
              <a:t>https://towardsdatascience.com/the-5-clustering-algorithms-data-scientists-need-to-know-a36d136ef68</a:t>
            </a:r>
            <a:endParaRPr lang="en-US" sz="1800" dirty="0">
              <a:latin typeface="Times New Roman" panose="02020603050405020304" pitchFamily="18" charset="0"/>
            </a:endParaRPr>
          </a:p>
          <a:p>
            <a:pPr marL="0" marR="0" algn="just">
              <a:spcBef>
                <a:spcPts val="0"/>
              </a:spcBef>
              <a:spcAft>
                <a:spcPts val="400"/>
              </a:spcAft>
            </a:pPr>
            <a:r>
              <a:rPr lang="en-US" sz="1800" dirty="0">
                <a:latin typeface="Times New Roman" panose="02020603050405020304" pitchFamily="18" charset="0"/>
                <a:hlinkClick r:id="rId4"/>
              </a:rPr>
              <a:t>https://archive.ics.uci.edu/ml/datasets/Online+Retail+II</a:t>
            </a:r>
            <a:endParaRPr lang="en-US" sz="1800" dirty="0">
              <a:latin typeface="Times New Roman" panose="02020603050405020304" pitchFamily="18" charset="0"/>
            </a:endParaRPr>
          </a:p>
          <a:p>
            <a:pPr marL="0" marR="0" algn="just">
              <a:spcBef>
                <a:spcPts val="0"/>
              </a:spcBef>
              <a:spcAft>
                <a:spcPts val="400"/>
              </a:spcAft>
            </a:pPr>
            <a:endParaRPr lang="en-US" sz="1800" dirty="0">
              <a:latin typeface="Times New Roman" panose="02020603050405020304" pitchFamily="18" charset="0"/>
            </a:endParaRPr>
          </a:p>
          <a:p>
            <a:pPr marL="0" marR="0" algn="just">
              <a:spcBef>
                <a:spcPts val="0"/>
              </a:spcBef>
              <a:spcAft>
                <a:spcPts val="400"/>
              </a:spcAft>
            </a:pPr>
            <a:endParaRPr lang="en-US" sz="1800" dirty="0">
              <a:latin typeface="Times New Roman" panose="02020603050405020304" pitchFamily="18" charset="0"/>
            </a:endParaRPr>
          </a:p>
          <a:p>
            <a:pPr marL="0" marR="0" algn="just">
              <a:spcBef>
                <a:spcPts val="0"/>
              </a:spcBef>
              <a:spcAft>
                <a:spcPts val="400"/>
              </a:spcAft>
            </a:pPr>
            <a:endParaRPr lang="en-US" sz="1800" dirty="0">
              <a:latin typeface="Times New Roman" panose="02020603050405020304" pitchFamily="18" charset="0"/>
            </a:endParaRPr>
          </a:p>
        </p:txBody>
      </p:sp>
    </p:spTree>
    <p:extLst>
      <p:ext uri="{BB962C8B-B14F-4D97-AF65-F5344CB8AC3E}">
        <p14:creationId xmlns:p14="http://schemas.microsoft.com/office/powerpoint/2010/main" val="3203164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DE560-F107-468A-B31B-1D1BE2AD10F4}"/>
              </a:ext>
            </a:extLst>
          </p:cNvPr>
          <p:cNvSpPr>
            <a:spLocks noGrp="1"/>
          </p:cNvSpPr>
          <p:nvPr>
            <p:ph type="title"/>
          </p:nvPr>
        </p:nvSpPr>
        <p:spPr/>
        <p:txBody>
          <a:bodyPr/>
          <a:lstStyle/>
          <a:p>
            <a:r>
              <a:rPr lang="en-US" dirty="0"/>
              <a:t>Objectives:</a:t>
            </a:r>
          </a:p>
        </p:txBody>
      </p:sp>
      <p:graphicFrame>
        <p:nvGraphicFramePr>
          <p:cNvPr id="12" name="Content Placeholder 2">
            <a:extLst>
              <a:ext uri="{FF2B5EF4-FFF2-40B4-BE49-F238E27FC236}">
                <a16:creationId xmlns:a16="http://schemas.microsoft.com/office/drawing/2014/main" id="{6A6F2EDC-C8B6-ABD9-2DDB-2ECAA8A275E5}"/>
              </a:ext>
            </a:extLst>
          </p:cNvPr>
          <p:cNvGraphicFramePr>
            <a:graphicFrameLocks noGrp="1"/>
          </p:cNvGraphicFramePr>
          <p:nvPr>
            <p:ph idx="1"/>
            <p:extLst>
              <p:ext uri="{D42A27DB-BD31-4B8C-83A1-F6EECF244321}">
                <p14:modId xmlns:p14="http://schemas.microsoft.com/office/powerpoint/2010/main" val="3255726323"/>
              </p:ext>
            </p:extLst>
          </p:nvPr>
        </p:nvGraphicFramePr>
        <p:xfrm>
          <a:off x="628650" y="1825625"/>
          <a:ext cx="7886700" cy="40689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3576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DE560-F107-468A-B31B-1D1BE2AD10F4}"/>
              </a:ext>
            </a:extLst>
          </p:cNvPr>
          <p:cNvSpPr>
            <a:spLocks noGrp="1"/>
          </p:cNvSpPr>
          <p:nvPr>
            <p:ph type="title"/>
          </p:nvPr>
        </p:nvSpPr>
        <p:spPr/>
        <p:txBody>
          <a:bodyPr/>
          <a:lstStyle/>
          <a:p>
            <a:r>
              <a:rPr lang="en-US" dirty="0"/>
              <a:t>Introduction</a:t>
            </a:r>
          </a:p>
        </p:txBody>
      </p:sp>
      <p:sp>
        <p:nvSpPr>
          <p:cNvPr id="6" name="Content Placeholder 5">
            <a:extLst>
              <a:ext uri="{FF2B5EF4-FFF2-40B4-BE49-F238E27FC236}">
                <a16:creationId xmlns:a16="http://schemas.microsoft.com/office/drawing/2014/main" id="{2EC69B7E-5C58-B846-93E9-48267D46BB1D}"/>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“Customer segmentation is the process of organizing customers into specific groups based on shared characteristics, behaviors, or preferences, with the aim of delivering more relevant experiences. In conversations about customer segmentation, you’ll often hear the terms target audience, segment, or cohort, which have their own distinctions.”</a:t>
            </a:r>
          </a:p>
          <a:p>
            <a:endParaRPr lang="en-US" dirty="0"/>
          </a:p>
        </p:txBody>
      </p:sp>
    </p:spTree>
    <p:extLst>
      <p:ext uri="{BB962C8B-B14F-4D97-AF65-F5344CB8AC3E}">
        <p14:creationId xmlns:p14="http://schemas.microsoft.com/office/powerpoint/2010/main" val="1574774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14ABA-F8BC-4690-930B-803C9675737F}"/>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050DEAB4-26CB-426C-93EF-8058D2DE718F}"/>
              </a:ext>
            </a:extLst>
          </p:cNvPr>
          <p:cNvSpPr>
            <a:spLocks noGrp="1"/>
          </p:cNvSpPr>
          <p:nvPr>
            <p:ph idx="1"/>
          </p:nvPr>
        </p:nvSpPr>
        <p:spPr/>
        <p:txBody>
          <a:bodyPr/>
          <a:lstStyle/>
          <a:p>
            <a:pPr marL="0" marR="0" algn="just">
              <a:spcBef>
                <a:spcPts val="0"/>
              </a:spcBef>
              <a:spcAft>
                <a:spcPts val="400"/>
              </a:spcAft>
            </a:pPr>
            <a:r>
              <a:rPr lang="en-US" sz="1800" dirty="0">
                <a:latin typeface="Times New Roman" panose="02020603050405020304" pitchFamily="18" charset="0"/>
                <a:ea typeface="Times New Roman" panose="02020603050405020304" pitchFamily="18" charset="0"/>
              </a:rPr>
              <a:t>Data Collection</a:t>
            </a:r>
          </a:p>
          <a:p>
            <a:pPr marL="0" marR="0" algn="just">
              <a:spcBef>
                <a:spcPts val="0"/>
              </a:spcBef>
              <a:spcAft>
                <a:spcPts val="400"/>
              </a:spcAft>
            </a:pPr>
            <a:r>
              <a:rPr lang="en-US" sz="1800" dirty="0">
                <a:latin typeface="Times New Roman" panose="02020603050405020304" pitchFamily="18" charset="0"/>
              </a:rPr>
              <a:t>Data Cleaning</a:t>
            </a:r>
          </a:p>
          <a:p>
            <a:pPr marL="0" marR="0" algn="just">
              <a:spcBef>
                <a:spcPts val="0"/>
              </a:spcBef>
              <a:spcAft>
                <a:spcPts val="400"/>
              </a:spcAft>
            </a:pPr>
            <a:r>
              <a:rPr lang="en-US" sz="1800" dirty="0">
                <a:latin typeface="Times New Roman" panose="02020603050405020304" pitchFamily="18" charset="0"/>
              </a:rPr>
              <a:t>Data Preparation</a:t>
            </a:r>
          </a:p>
          <a:p>
            <a:pPr marL="0" marR="0" algn="just">
              <a:spcBef>
                <a:spcPts val="0"/>
              </a:spcBef>
              <a:spcAft>
                <a:spcPts val="400"/>
              </a:spcAft>
            </a:pPr>
            <a:r>
              <a:rPr lang="en-US" sz="1800" dirty="0">
                <a:latin typeface="Times New Roman" panose="02020603050405020304" pitchFamily="18" charset="0"/>
              </a:rPr>
              <a:t>Model Selection</a:t>
            </a:r>
          </a:p>
          <a:p>
            <a:pPr marL="0" marR="0" algn="just">
              <a:spcBef>
                <a:spcPts val="0"/>
              </a:spcBef>
              <a:spcAft>
                <a:spcPts val="400"/>
              </a:spcAft>
            </a:pPr>
            <a:r>
              <a:rPr lang="en-US" sz="1800" dirty="0">
                <a:latin typeface="Times New Roman" panose="02020603050405020304" pitchFamily="18" charset="0"/>
              </a:rPr>
              <a:t>Model Evaluation</a:t>
            </a:r>
          </a:p>
          <a:p>
            <a:pPr marL="0" marR="0" algn="just">
              <a:spcBef>
                <a:spcPts val="0"/>
              </a:spcBef>
              <a:spcAft>
                <a:spcPts val="400"/>
              </a:spcAft>
            </a:pPr>
            <a:r>
              <a:rPr lang="en-US" sz="1800" dirty="0">
                <a:latin typeface="Times New Roman" panose="02020603050405020304" pitchFamily="18" charset="0"/>
              </a:rPr>
              <a:t>Results</a:t>
            </a:r>
          </a:p>
          <a:p>
            <a:pPr marL="0" marR="0" algn="just">
              <a:spcBef>
                <a:spcPts val="0"/>
              </a:spcBef>
              <a:spcAft>
                <a:spcPts val="400"/>
              </a:spcAft>
            </a:pPr>
            <a:r>
              <a:rPr lang="en-US" sz="1800" dirty="0">
                <a:latin typeface="Times New Roman" panose="02020603050405020304" pitchFamily="18" charset="0"/>
              </a:rPr>
              <a:t>Conclusion</a:t>
            </a:r>
          </a:p>
        </p:txBody>
      </p:sp>
    </p:spTree>
    <p:extLst>
      <p:ext uri="{BB962C8B-B14F-4D97-AF65-F5344CB8AC3E}">
        <p14:creationId xmlns:p14="http://schemas.microsoft.com/office/powerpoint/2010/main" val="903887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C14ABA-F8BC-4690-930B-803C9675737F}"/>
              </a:ext>
            </a:extLst>
          </p:cNvPr>
          <p:cNvSpPr>
            <a:spLocks noGrp="1"/>
          </p:cNvSpPr>
          <p:nvPr>
            <p:ph type="title"/>
          </p:nvPr>
        </p:nvSpPr>
        <p:spPr>
          <a:xfrm>
            <a:off x="442170" y="856180"/>
            <a:ext cx="3959556" cy="1128068"/>
          </a:xfrm>
        </p:spPr>
        <p:txBody>
          <a:bodyPr anchor="ctr">
            <a:normAutofit/>
          </a:bodyPr>
          <a:lstStyle/>
          <a:p>
            <a:r>
              <a:rPr lang="en-US" sz="3500"/>
              <a:t>Dataset Description</a:t>
            </a:r>
          </a:p>
        </p:txBody>
      </p:sp>
      <p:grpSp>
        <p:nvGrpSpPr>
          <p:cNvPr id="45" name="Group 2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26" name="Rectangle 2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2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123821"/>
            <a:ext cx="373130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0DEAB4-26CB-426C-93EF-8058D2DE718F}"/>
              </a:ext>
            </a:extLst>
          </p:cNvPr>
          <p:cNvSpPr>
            <a:spLocks noGrp="1"/>
          </p:cNvSpPr>
          <p:nvPr>
            <p:ph idx="1"/>
          </p:nvPr>
        </p:nvSpPr>
        <p:spPr>
          <a:xfrm>
            <a:off x="443039" y="2330505"/>
            <a:ext cx="3958549" cy="3979585"/>
          </a:xfrm>
        </p:spPr>
        <p:txBody>
          <a:bodyPr anchor="ctr">
            <a:normAutofit/>
          </a:bodyPr>
          <a:lstStyle/>
          <a:p>
            <a:r>
              <a:rPr lang="en-US" sz="1700">
                <a:hlinkClick r:id="rId2"/>
              </a:rPr>
              <a:t>https://archive.ics.uci.edu/ml/datasets/Online+Retail+II</a:t>
            </a:r>
            <a:endParaRPr lang="en-US" sz="1700"/>
          </a:p>
          <a:p>
            <a:r>
              <a:rPr lang="en-US" sz="1700"/>
              <a:t>8 columns, 478769 rows with the following features:</a:t>
            </a:r>
          </a:p>
          <a:p>
            <a:pPr lvl="1"/>
            <a:r>
              <a:rPr lang="en-US" sz="1700"/>
              <a:t>6 Categorical features (Invoice, StockCode, Description, InvoiceDate, Customer and Country)</a:t>
            </a:r>
          </a:p>
          <a:p>
            <a:pPr lvl="1"/>
            <a:r>
              <a:rPr lang="en-US" sz="1700"/>
              <a:t>2 Numerical features (Quantity and Price)</a:t>
            </a:r>
          </a:p>
          <a:p>
            <a:r>
              <a:rPr lang="en-US" sz="1700"/>
              <a:t>Missing/Null Values:</a:t>
            </a:r>
          </a:p>
          <a:p>
            <a:pPr lvl="1"/>
            <a:r>
              <a:rPr lang="en-US" sz="1700"/>
              <a:t>Description: 2928</a:t>
            </a:r>
          </a:p>
          <a:p>
            <a:pPr lvl="1"/>
            <a:r>
              <a:rPr lang="en-US" sz="1700"/>
              <a:t>Customer ID: 107927</a:t>
            </a:r>
          </a:p>
        </p:txBody>
      </p:sp>
      <p:sp>
        <p:nvSpPr>
          <p:cNvPr id="48" name="Rectangle 3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265" y="357447"/>
            <a:ext cx="3634116"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ical user interface, application&#10;&#10;Description automatically generated">
            <a:extLst>
              <a:ext uri="{FF2B5EF4-FFF2-40B4-BE49-F238E27FC236}">
                <a16:creationId xmlns:a16="http://schemas.microsoft.com/office/drawing/2014/main" id="{5BDED143-72FF-99B6-3775-333F0D6ADFED}"/>
              </a:ext>
            </a:extLst>
          </p:cNvPr>
          <p:cNvPicPr>
            <a:picLocks noChangeAspect="1"/>
          </p:cNvPicPr>
          <p:nvPr/>
        </p:nvPicPr>
        <p:blipFill>
          <a:blip r:embed="rId3"/>
          <a:stretch>
            <a:fillRect/>
          </a:stretch>
        </p:blipFill>
        <p:spPr>
          <a:xfrm>
            <a:off x="5312567" y="1523830"/>
            <a:ext cx="3298075" cy="634879"/>
          </a:xfrm>
          <a:prstGeom prst="rect">
            <a:avLst/>
          </a:prstGeom>
        </p:spPr>
      </p:pic>
      <p:sp>
        <p:nvSpPr>
          <p:cNvPr id="35" name="Rectangle 34">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265" y="3505479"/>
            <a:ext cx="3634116"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able&#10;&#10;Description automatically generated">
            <a:extLst>
              <a:ext uri="{FF2B5EF4-FFF2-40B4-BE49-F238E27FC236}">
                <a16:creationId xmlns:a16="http://schemas.microsoft.com/office/drawing/2014/main" id="{6DDC89D9-A4BA-6A1B-E886-B9716BD4159A}"/>
              </a:ext>
            </a:extLst>
          </p:cNvPr>
          <p:cNvPicPr>
            <a:picLocks noChangeAspect="1"/>
          </p:cNvPicPr>
          <p:nvPr/>
        </p:nvPicPr>
        <p:blipFill>
          <a:blip r:embed="rId4"/>
          <a:stretch>
            <a:fillRect/>
          </a:stretch>
        </p:blipFill>
        <p:spPr>
          <a:xfrm>
            <a:off x="5312567" y="3849302"/>
            <a:ext cx="3296677" cy="2235940"/>
          </a:xfrm>
          <a:prstGeom prst="rect">
            <a:avLst/>
          </a:prstGeom>
        </p:spPr>
      </p:pic>
    </p:spTree>
    <p:extLst>
      <p:ext uri="{BB962C8B-B14F-4D97-AF65-F5344CB8AC3E}">
        <p14:creationId xmlns:p14="http://schemas.microsoft.com/office/powerpoint/2010/main" val="377341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9">
            <a:extLst>
              <a:ext uri="{FF2B5EF4-FFF2-40B4-BE49-F238E27FC236}">
                <a16:creationId xmlns:a16="http://schemas.microsoft.com/office/drawing/2014/main" id="{361DC183-07AE-409A-AB63-34A0C77B6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C14ABA-F8BC-4690-930B-803C9675737F}"/>
              </a:ext>
            </a:extLst>
          </p:cNvPr>
          <p:cNvSpPr>
            <a:spLocks noGrp="1"/>
          </p:cNvSpPr>
          <p:nvPr>
            <p:ph type="title"/>
          </p:nvPr>
        </p:nvSpPr>
        <p:spPr>
          <a:xfrm>
            <a:off x="436234" y="349664"/>
            <a:ext cx="4384178" cy="1638377"/>
          </a:xfrm>
        </p:spPr>
        <p:txBody>
          <a:bodyPr anchor="b">
            <a:normAutofit/>
          </a:bodyPr>
          <a:lstStyle/>
          <a:p>
            <a:pPr lvl="0"/>
            <a:r>
              <a:rPr lang="en-US"/>
              <a:t>Exploratory Data Analysis (EDA)</a:t>
            </a:r>
            <a:endParaRPr lang="en-US" dirty="0"/>
          </a:p>
        </p:txBody>
      </p:sp>
      <p:sp>
        <p:nvSpPr>
          <p:cNvPr id="3" name="Content Placeholder 2">
            <a:extLst>
              <a:ext uri="{FF2B5EF4-FFF2-40B4-BE49-F238E27FC236}">
                <a16:creationId xmlns:a16="http://schemas.microsoft.com/office/drawing/2014/main" id="{050DEAB4-26CB-426C-93EF-8058D2DE718F}"/>
              </a:ext>
            </a:extLst>
          </p:cNvPr>
          <p:cNvSpPr>
            <a:spLocks noGrp="1"/>
          </p:cNvSpPr>
          <p:nvPr>
            <p:ph idx="1"/>
          </p:nvPr>
        </p:nvSpPr>
        <p:spPr>
          <a:xfrm>
            <a:off x="440991" y="2620641"/>
            <a:ext cx="4378312" cy="3023702"/>
          </a:xfrm>
        </p:spPr>
        <p:txBody>
          <a:bodyPr anchor="ctr">
            <a:normAutofit/>
          </a:bodyPr>
          <a:lstStyle/>
          <a:p>
            <a:pPr marL="0" marR="0">
              <a:spcBef>
                <a:spcPts val="0"/>
              </a:spcBef>
              <a:spcAft>
                <a:spcPts val="400"/>
              </a:spcAft>
            </a:pPr>
            <a:r>
              <a:rPr lang="en-US" sz="1700">
                <a:latin typeface="Times New Roman" panose="02020603050405020304" pitchFamily="18" charset="0"/>
              </a:rPr>
              <a:t>Creating 4 new features:</a:t>
            </a:r>
          </a:p>
          <a:p>
            <a:pPr marL="457200" lvl="1">
              <a:spcBef>
                <a:spcPts val="0"/>
              </a:spcBef>
              <a:spcAft>
                <a:spcPts val="400"/>
              </a:spcAft>
            </a:pPr>
            <a:r>
              <a:rPr lang="en-US" sz="1700">
                <a:latin typeface="Times New Roman" panose="02020603050405020304" pitchFamily="18" charset="0"/>
              </a:rPr>
              <a:t>Total Spending</a:t>
            </a:r>
          </a:p>
          <a:p>
            <a:pPr marL="457200" lvl="1">
              <a:spcBef>
                <a:spcPts val="0"/>
              </a:spcBef>
              <a:spcAft>
                <a:spcPts val="400"/>
              </a:spcAft>
            </a:pPr>
            <a:r>
              <a:rPr lang="en-US" sz="1700">
                <a:latin typeface="Times New Roman" panose="02020603050405020304" pitchFamily="18" charset="0"/>
              </a:rPr>
              <a:t>Purchasing Frequency</a:t>
            </a:r>
          </a:p>
          <a:p>
            <a:pPr marL="457200" lvl="1">
              <a:spcBef>
                <a:spcPts val="0"/>
              </a:spcBef>
              <a:spcAft>
                <a:spcPts val="400"/>
              </a:spcAft>
            </a:pPr>
            <a:r>
              <a:rPr lang="en-US" sz="1700">
                <a:latin typeface="Times New Roman" panose="02020603050405020304" pitchFamily="18" charset="0"/>
              </a:rPr>
              <a:t>Unique Items Purchased</a:t>
            </a:r>
          </a:p>
          <a:p>
            <a:pPr marL="457200" lvl="1">
              <a:spcBef>
                <a:spcPts val="0"/>
              </a:spcBef>
              <a:spcAft>
                <a:spcPts val="400"/>
              </a:spcAft>
            </a:pPr>
            <a:r>
              <a:rPr lang="en-US" sz="1700">
                <a:latin typeface="Times New Roman" panose="02020603050405020304" pitchFamily="18" charset="0"/>
              </a:rPr>
              <a:t>Time Since Last Purchase</a:t>
            </a:r>
          </a:p>
        </p:txBody>
      </p:sp>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186644" y="1760836"/>
            <a:ext cx="524256" cy="8897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1585" y="399675"/>
            <a:ext cx="3485526"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10;&#10;Description automatically generated with medium confidence">
            <a:extLst>
              <a:ext uri="{FF2B5EF4-FFF2-40B4-BE49-F238E27FC236}">
                <a16:creationId xmlns:a16="http://schemas.microsoft.com/office/drawing/2014/main" id="{A3F7BD07-B39C-A9A8-2D06-FA1107449F94}"/>
              </a:ext>
            </a:extLst>
          </p:cNvPr>
          <p:cNvPicPr>
            <a:picLocks noChangeAspect="1"/>
          </p:cNvPicPr>
          <p:nvPr/>
        </p:nvPicPr>
        <p:blipFill>
          <a:blip r:embed="rId2"/>
          <a:stretch>
            <a:fillRect/>
          </a:stretch>
        </p:blipFill>
        <p:spPr>
          <a:xfrm>
            <a:off x="5566029" y="2915503"/>
            <a:ext cx="3176637" cy="778275"/>
          </a:xfrm>
          <a:prstGeom prst="rect">
            <a:avLst/>
          </a:prstGeom>
        </p:spPr>
      </p:pic>
      <p:sp>
        <p:nvSpPr>
          <p:cNvPr id="18" name="Rectangle 17">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65107" y="6150940"/>
            <a:ext cx="524256"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3630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7" name="Rectangle 2071">
            <a:extLst>
              <a:ext uri="{FF2B5EF4-FFF2-40B4-BE49-F238E27FC236}">
                <a16:creationId xmlns:a16="http://schemas.microsoft.com/office/drawing/2014/main" id="{18ED5DE8-CA8B-4332-9D76-60AD9B818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2C7EBB-996E-4360-A74B-2817714542A4}"/>
              </a:ext>
            </a:extLst>
          </p:cNvPr>
          <p:cNvSpPr>
            <a:spLocks noGrp="1"/>
          </p:cNvSpPr>
          <p:nvPr>
            <p:ph type="title"/>
          </p:nvPr>
        </p:nvSpPr>
        <p:spPr>
          <a:xfrm>
            <a:off x="253537" y="1230020"/>
            <a:ext cx="2948943" cy="3346322"/>
          </a:xfrm>
        </p:spPr>
        <p:txBody>
          <a:bodyPr vert="horz" lIns="91440" tIns="45720" rIns="91440" bIns="45720" rtlCol="0" anchor="b">
            <a:normAutofit/>
          </a:bodyPr>
          <a:lstStyle/>
          <a:p>
            <a:r>
              <a:rPr lang="en-US" sz="2500" dirty="0">
                <a:latin typeface="+mj-lt"/>
                <a:cs typeface="+mj-cs"/>
              </a:rPr>
              <a:t>Exploratory Data Analysis (EDA)</a:t>
            </a:r>
          </a:p>
        </p:txBody>
      </p:sp>
      <p:grpSp>
        <p:nvGrpSpPr>
          <p:cNvPr id="2079" name="Group 2073">
            <a:extLst>
              <a:ext uri="{FF2B5EF4-FFF2-40B4-BE49-F238E27FC236}">
                <a16:creationId xmlns:a16="http://schemas.microsoft.com/office/drawing/2014/main" id="{22983B4D-AA9E-4FCA-A321-B873627932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62324" y="1"/>
            <a:ext cx="1834788" cy="5777808"/>
            <a:chOff x="329184" y="1"/>
            <a:chExt cx="2446384" cy="5777808"/>
          </a:xfrm>
        </p:grpSpPr>
        <p:cxnSp>
          <p:nvCxnSpPr>
            <p:cNvPr id="2075" name="Straight Connector 2074">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2432161"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76" name="Rectangle 207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2446384"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78" name="Rectangle 207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0562" y="679731"/>
            <a:ext cx="5156969" cy="56628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a:extLst>
              <a:ext uri="{FF2B5EF4-FFF2-40B4-BE49-F238E27FC236}">
                <a16:creationId xmlns:a16="http://schemas.microsoft.com/office/drawing/2014/main" id="{5F4BD954-4765-23C7-C26B-8465173662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293" b="-5"/>
          <a:stretch/>
        </p:blipFill>
        <p:spPr bwMode="auto">
          <a:xfrm>
            <a:off x="3673104" y="888398"/>
            <a:ext cx="2338578" cy="2530969"/>
          </a:xfrm>
          <a:prstGeom prst="rect">
            <a:avLst/>
          </a:prstGeom>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B088CF7-3F56-77A9-E52E-73702D7143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920" r="2377" b="-1"/>
          <a:stretch/>
        </p:blipFill>
        <p:spPr bwMode="auto">
          <a:xfrm>
            <a:off x="6128497" y="888392"/>
            <a:ext cx="2338578" cy="2530981"/>
          </a:xfrm>
          <a:prstGeom prst="rect">
            <a:avLst/>
          </a:prstGeom>
          <a:extLst>
            <a:ext uri="{909E8E84-426E-40DD-AFC4-6F175D3DCCD1}">
              <a14:hiddenFill xmlns:a14="http://schemas.microsoft.com/office/drawing/2010/main">
                <a:solidFill>
                  <a:srgbClr val="FFFFFF"/>
                </a:solidFill>
              </a14:hiddenFill>
            </a:ext>
          </a:extLst>
        </p:spPr>
      </p:pic>
      <p:pic>
        <p:nvPicPr>
          <p:cNvPr id="4" name="Picture 8">
            <a:extLst>
              <a:ext uri="{FF2B5EF4-FFF2-40B4-BE49-F238E27FC236}">
                <a16:creationId xmlns:a16="http://schemas.microsoft.com/office/drawing/2014/main" id="{449A1ABF-F1F2-338D-D185-E72BFEC3B9B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269" r="8" b="8"/>
          <a:stretch/>
        </p:blipFill>
        <p:spPr bwMode="auto">
          <a:xfrm>
            <a:off x="3673104" y="3693649"/>
            <a:ext cx="2338578" cy="2339057"/>
          </a:xfrm>
          <a:prstGeom prst="rect">
            <a:avLst/>
          </a:prstGeom>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16A65093-EA20-CCC0-D9EA-D2EF599B6737}"/>
              </a:ext>
            </a:extLst>
          </p:cNvPr>
          <p:cNvPicPr>
            <a:picLocks noGrp="1" noChangeAspect="1" noChangeArrowheads="1"/>
          </p:cNvPicPr>
          <p:nvPr>
            <p:ph idx="1"/>
          </p:nvPr>
        </p:nvPicPr>
        <p:blipFill rotWithShape="1">
          <a:blip r:embed="rId5">
            <a:extLst>
              <a:ext uri="{28A0092B-C50C-407E-A947-70E740481C1C}">
                <a14:useLocalDpi xmlns:a14="http://schemas.microsoft.com/office/drawing/2010/main" val="0"/>
              </a:ext>
            </a:extLst>
          </a:blip>
          <a:srcRect r="2028" b="-3"/>
          <a:stretch/>
        </p:blipFill>
        <p:spPr bwMode="auto">
          <a:xfrm>
            <a:off x="6128497" y="3735434"/>
            <a:ext cx="2338578" cy="2255487"/>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14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46" name="Rectangle 3145">
            <a:extLst>
              <a:ext uri="{FF2B5EF4-FFF2-40B4-BE49-F238E27FC236}">
                <a16:creationId xmlns:a16="http://schemas.microsoft.com/office/drawing/2014/main" id="{5E6B3632-31A7-4B9A-9B3B-DAADD1D372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6" name="Picture 4" descr="Chart, bar chart&#10;&#10;Description automatically generated">
            <a:extLst>
              <a:ext uri="{FF2B5EF4-FFF2-40B4-BE49-F238E27FC236}">
                <a16:creationId xmlns:a16="http://schemas.microsoft.com/office/drawing/2014/main" id="{A694B39B-EC52-5F37-3311-522AEEC54D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266" r="24758" b="3"/>
          <a:stretch/>
        </p:blipFill>
        <p:spPr bwMode="auto">
          <a:xfrm>
            <a:off x="482600" y="896938"/>
            <a:ext cx="2681288" cy="5064125"/>
          </a:xfrm>
          <a:prstGeom prst="rect">
            <a:avLst/>
          </a:prstGeom>
          <a:extLst>
            <a:ext uri="{909E8E84-426E-40DD-AFC4-6F175D3DCCD1}">
              <a14:hiddenFill xmlns:a14="http://schemas.microsoft.com/office/drawing/2010/main">
                <a:solidFill>
                  <a:srgbClr val="FFFFFF"/>
                </a:solidFill>
              </a14:hiddenFill>
            </a:ext>
          </a:extLst>
        </p:spPr>
      </p:pic>
      <p:pic>
        <p:nvPicPr>
          <p:cNvPr id="3074" name="Picture 2" descr="Chart, bar chart&#10;&#10;Description automatically generated">
            <a:extLst>
              <a:ext uri="{FF2B5EF4-FFF2-40B4-BE49-F238E27FC236}">
                <a16:creationId xmlns:a16="http://schemas.microsoft.com/office/drawing/2014/main" id="{AA328282-BB67-A259-DCF0-FC90550FFFD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31" r="-6" b="3333"/>
          <a:stretch/>
        </p:blipFill>
        <p:spPr bwMode="auto">
          <a:xfrm>
            <a:off x="3225800" y="896938"/>
            <a:ext cx="2765425" cy="2500313"/>
          </a:xfrm>
          <a:prstGeom prst="rect">
            <a:avLst/>
          </a:prstGeom>
          <a:extLst>
            <a:ext uri="{909E8E84-426E-40DD-AFC4-6F175D3DCCD1}">
              <a14:hiddenFill xmlns:a14="http://schemas.microsoft.com/office/drawing/2010/main">
                <a:solidFill>
                  <a:srgbClr val="FFFFFF"/>
                </a:solidFill>
              </a14:hiddenFill>
            </a:ext>
          </a:extLst>
        </p:spPr>
      </p:pic>
      <p:pic>
        <p:nvPicPr>
          <p:cNvPr id="3078" name="Picture 6" descr="Chart, bar chart&#10;&#10;Description automatically generated">
            <a:extLst>
              <a:ext uri="{FF2B5EF4-FFF2-40B4-BE49-F238E27FC236}">
                <a16:creationId xmlns:a16="http://schemas.microsoft.com/office/drawing/2014/main" id="{E6828B69-AE25-37DB-FCBE-D7923B140C2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54" r="-6" b="3666"/>
          <a:stretch/>
        </p:blipFill>
        <p:spPr bwMode="auto">
          <a:xfrm>
            <a:off x="3225800" y="3460750"/>
            <a:ext cx="2765425" cy="2500313"/>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F2C7EBB-996E-4360-A74B-2817714542A4}"/>
              </a:ext>
            </a:extLst>
          </p:cNvPr>
          <p:cNvSpPr>
            <a:spLocks noGrp="1"/>
          </p:cNvSpPr>
          <p:nvPr>
            <p:ph type="title"/>
          </p:nvPr>
        </p:nvSpPr>
        <p:spPr>
          <a:xfrm>
            <a:off x="6284793" y="640081"/>
            <a:ext cx="2404608" cy="5489009"/>
          </a:xfrm>
        </p:spPr>
        <p:txBody>
          <a:bodyPr vert="horz" lIns="91440" tIns="45720" rIns="91440" bIns="45720" rtlCol="0" anchor="ctr">
            <a:normAutofit/>
          </a:bodyPr>
          <a:lstStyle/>
          <a:p>
            <a:r>
              <a:rPr lang="en-US" sz="2100" kern="1200">
                <a:solidFill>
                  <a:schemeClr val="tx1"/>
                </a:solidFill>
                <a:latin typeface="+mj-lt"/>
                <a:ea typeface="+mj-ea"/>
                <a:cs typeface="+mj-cs"/>
              </a:rPr>
              <a:t>Exploratory Data Analysis (EDA)</a:t>
            </a:r>
          </a:p>
        </p:txBody>
      </p:sp>
    </p:spTree>
    <p:extLst>
      <p:ext uri="{BB962C8B-B14F-4D97-AF65-F5344CB8AC3E}">
        <p14:creationId xmlns:p14="http://schemas.microsoft.com/office/powerpoint/2010/main" val="1656099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31" name="Rectangle 4122">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2C7EBB-996E-4360-A74B-2817714542A4}"/>
              </a:ext>
            </a:extLst>
          </p:cNvPr>
          <p:cNvSpPr>
            <a:spLocks noGrp="1"/>
          </p:cNvSpPr>
          <p:nvPr>
            <p:ph type="title"/>
          </p:nvPr>
        </p:nvSpPr>
        <p:spPr>
          <a:xfrm>
            <a:off x="898635" y="560881"/>
            <a:ext cx="7346729" cy="1114380"/>
          </a:xfrm>
        </p:spPr>
        <p:txBody>
          <a:bodyPr vert="horz" lIns="91440" tIns="45720" rIns="91440" bIns="45720" rtlCol="0" anchor="b">
            <a:normAutofit/>
          </a:bodyPr>
          <a:lstStyle/>
          <a:p>
            <a:pPr algn="ctr"/>
            <a:r>
              <a:rPr lang="en-US" sz="3500">
                <a:latin typeface="+mj-lt"/>
                <a:cs typeface="+mj-cs"/>
              </a:rPr>
              <a:t>Exploratory Data Analysis (EDA)</a:t>
            </a:r>
          </a:p>
        </p:txBody>
      </p:sp>
      <p:pic>
        <p:nvPicPr>
          <p:cNvPr id="4106" name="Picture 10" descr="Chart, box and whisker chart&#10;&#10;Description automatically generated">
            <a:extLst>
              <a:ext uri="{FF2B5EF4-FFF2-40B4-BE49-F238E27FC236}">
                <a16:creationId xmlns:a16="http://schemas.microsoft.com/office/drawing/2014/main" id="{4D85D674-16C5-6390-673C-B61ECE18F2D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41725" y="2950743"/>
            <a:ext cx="3028470" cy="3346376"/>
          </a:xfrm>
          <a:prstGeom prst="rect">
            <a:avLst/>
          </a:prstGeom>
          <a:extLst>
            <a:ext uri="{909E8E84-426E-40DD-AFC4-6F175D3DCCD1}">
              <a14:hiddenFill xmlns:a14="http://schemas.microsoft.com/office/drawing/2010/main">
                <a:solidFill>
                  <a:srgbClr val="FFFFFF"/>
                </a:solidFill>
              </a14:hiddenFill>
            </a:ext>
          </a:extLst>
        </p:spPr>
      </p:pic>
      <p:pic>
        <p:nvPicPr>
          <p:cNvPr id="4104" name="Picture 8" descr="Chart, box and whisker chart&#10;&#10;Description automatically generated">
            <a:extLst>
              <a:ext uri="{FF2B5EF4-FFF2-40B4-BE49-F238E27FC236}">
                <a16:creationId xmlns:a16="http://schemas.microsoft.com/office/drawing/2014/main" id="{9F26C42A-9D9E-EF44-6B36-3329C625460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22157" y="2950743"/>
            <a:ext cx="3045201" cy="3346376"/>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257236"/>
      </p:ext>
    </p:extLst>
  </p:cSld>
  <p:clrMapOvr>
    <a:masterClrMapping/>
  </p:clrMapOvr>
</p:sld>
</file>

<file path=ppt/theme/theme1.xml><?xml version="1.0" encoding="utf-8"?>
<a:theme xmlns:a="http://schemas.openxmlformats.org/drawingml/2006/main" name="TitleSlides">
  <a:themeElements>
    <a:clrScheme name="CU Colors">
      <a:dk1>
        <a:sysClr val="windowText" lastClr="000000"/>
      </a:dk1>
      <a:lt1>
        <a:sysClr val="window" lastClr="FFFFFF"/>
      </a:lt1>
      <a:dk2>
        <a:srgbClr val="605A5C"/>
      </a:dk2>
      <a:lt2>
        <a:srgbClr val="A2A4A3"/>
      </a:lt2>
      <a:accent1>
        <a:srgbClr val="CFB87C"/>
      </a:accent1>
      <a:accent2>
        <a:srgbClr val="A2A4A3"/>
      </a:accent2>
      <a:accent3>
        <a:srgbClr val="605A5C"/>
      </a:accent3>
      <a:accent4>
        <a:srgbClr val="CFB87C"/>
      </a:accent4>
      <a:accent5>
        <a:srgbClr val="FFFFFF"/>
      </a:accent5>
      <a:accent6>
        <a:srgbClr val="000000"/>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ubSlides">
  <a:themeElements>
    <a:clrScheme name="CU Colors">
      <a:dk1>
        <a:sysClr val="windowText" lastClr="000000"/>
      </a:dk1>
      <a:lt1>
        <a:sysClr val="window" lastClr="FFFFFF"/>
      </a:lt1>
      <a:dk2>
        <a:srgbClr val="605A5C"/>
      </a:dk2>
      <a:lt2>
        <a:srgbClr val="A2A4A3"/>
      </a:lt2>
      <a:accent1>
        <a:srgbClr val="CFB87C"/>
      </a:accent1>
      <a:accent2>
        <a:srgbClr val="A2A4A3"/>
      </a:accent2>
      <a:accent3>
        <a:srgbClr val="605A5C"/>
      </a:accent3>
      <a:accent4>
        <a:srgbClr val="CFB87C"/>
      </a:accent4>
      <a:accent5>
        <a:srgbClr val="FFFFFF"/>
      </a:accent5>
      <a:accent6>
        <a:srgbClr val="000000"/>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U Colors">
      <a:dk1>
        <a:sysClr val="windowText" lastClr="000000"/>
      </a:dk1>
      <a:lt1>
        <a:sysClr val="window" lastClr="FFFFFF"/>
      </a:lt1>
      <a:dk2>
        <a:srgbClr val="605A5C"/>
      </a:dk2>
      <a:lt2>
        <a:srgbClr val="A2A4A3"/>
      </a:lt2>
      <a:accent1>
        <a:srgbClr val="CFB87C"/>
      </a:accent1>
      <a:accent2>
        <a:srgbClr val="A2A4A3"/>
      </a:accent2>
      <a:accent3>
        <a:srgbClr val="605A5C"/>
      </a:accent3>
      <a:accent4>
        <a:srgbClr val="CFB87C"/>
      </a:accent4>
      <a:accent5>
        <a:srgbClr val="FFFFFF"/>
      </a:accent5>
      <a:accent6>
        <a:srgbClr val="000000"/>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2205</TotalTime>
  <Words>338</Words>
  <Application>Microsoft Office PowerPoint</Application>
  <PresentationFormat>On-screen Show (4:3)</PresentationFormat>
  <Paragraphs>77</Paragraphs>
  <Slides>14</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Arial Black</vt:lpstr>
      <vt:lpstr>Calibri</vt:lpstr>
      <vt:lpstr>Times New Roman</vt:lpstr>
      <vt:lpstr>TitleSlides</vt:lpstr>
      <vt:lpstr>SubSlides</vt:lpstr>
      <vt:lpstr>Uncovering Customer Segments: An Analysis of Retail Purchase Data using Unsupervised Learning</vt:lpstr>
      <vt:lpstr>Objectives:</vt:lpstr>
      <vt:lpstr>Introduction</vt:lpstr>
      <vt:lpstr>Methodology</vt:lpstr>
      <vt:lpstr>Dataset Description</vt:lpstr>
      <vt:lpstr>Exploratory Data Analysis (EDA)</vt:lpstr>
      <vt:lpstr>Exploratory Data Analysis (EDA)</vt:lpstr>
      <vt:lpstr>Exploratory Data Analysis (EDA)</vt:lpstr>
      <vt:lpstr>Exploratory Data Analysis (EDA)</vt:lpstr>
      <vt:lpstr>Model Selection and Evaluation</vt:lpstr>
      <vt:lpstr>Customer Segmentation</vt:lpstr>
      <vt:lpstr>Customer Segmentation</vt:lpstr>
      <vt:lpstr>Conclusion</vt:lpstr>
      <vt:lpstr>References</vt:lpstr>
    </vt:vector>
  </TitlesOfParts>
  <Company>ucb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Sophie E Maes</dc:creator>
  <cp:lastModifiedBy>chris bai</cp:lastModifiedBy>
  <cp:revision>25</cp:revision>
  <dcterms:created xsi:type="dcterms:W3CDTF">2014-12-17T22:36:00Z</dcterms:created>
  <dcterms:modified xsi:type="dcterms:W3CDTF">2023-02-14T23:46:40Z</dcterms:modified>
</cp:coreProperties>
</file>