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8"/>
  </p:notesMasterIdLst>
  <p:handoutMasterIdLst>
    <p:handoutMasterId r:id="rId19"/>
  </p:handoutMasterIdLst>
  <p:sldIdLst>
    <p:sldId id="258" r:id="rId3"/>
    <p:sldId id="278" r:id="rId4"/>
    <p:sldId id="269" r:id="rId5"/>
    <p:sldId id="271" r:id="rId6"/>
    <p:sldId id="270" r:id="rId7"/>
    <p:sldId id="286" r:id="rId8"/>
    <p:sldId id="284" r:id="rId9"/>
    <p:sldId id="272" r:id="rId10"/>
    <p:sldId id="285" r:id="rId11"/>
    <p:sldId id="288" r:id="rId12"/>
    <p:sldId id="279" r:id="rId13"/>
    <p:sldId id="280" r:id="rId14"/>
    <p:sldId id="287"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BACC4-451F-4235-ADBB-4674B9D7F2AC}" v="295" dt="2022-12-28T23:10:02.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7908" autoAdjust="0"/>
  </p:normalViewPr>
  <p:slideViewPr>
    <p:cSldViewPr snapToGrid="0">
      <p:cViewPr varScale="1">
        <p:scale>
          <a:sx n="89" d="100"/>
          <a:sy n="89" d="100"/>
        </p:scale>
        <p:origin x="2166" y="78"/>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i" userId="16542da9-e91b-4f26-ba53-b2fd4e459ac9" providerId="ADAL" clId="{7BDB7DF1-9A58-4CEB-A319-C5B84A90582E}"/>
    <pc:docChg chg="undo custSel addSld delSld modSld sldOrd">
      <pc:chgData name="Chris Bai" userId="16542da9-e91b-4f26-ba53-b2fd4e459ac9" providerId="ADAL" clId="{7BDB7DF1-9A58-4CEB-A319-C5B84A90582E}" dt="2022-02-26T20:36:51.319" v="397" actId="14100"/>
      <pc:docMkLst>
        <pc:docMk/>
      </pc:docMkLst>
      <pc:sldChg chg="modSp mod">
        <pc:chgData name="Chris Bai" userId="16542da9-e91b-4f26-ba53-b2fd4e459ac9" providerId="ADAL" clId="{7BDB7DF1-9A58-4CEB-A319-C5B84A90582E}" dt="2022-02-25T21:40:13.631" v="391" actId="255"/>
        <pc:sldMkLst>
          <pc:docMk/>
          <pc:sldMk cId="976259928" sldId="261"/>
        </pc:sldMkLst>
        <pc:spChg chg="mod">
          <ac:chgData name="Chris Bai" userId="16542da9-e91b-4f26-ba53-b2fd4e459ac9" providerId="ADAL" clId="{7BDB7DF1-9A58-4CEB-A319-C5B84A90582E}" dt="2022-02-25T21:40:13.631" v="391" actId="255"/>
          <ac:spMkLst>
            <pc:docMk/>
            <pc:sldMk cId="976259928" sldId="261"/>
            <ac:spMk id="3" creationId="{873132B6-AE57-49D2-A788-864F22F15D73}"/>
          </ac:spMkLst>
        </pc:spChg>
      </pc:sldChg>
      <pc:sldChg chg="addSp delSp modSp mod">
        <pc:chgData name="Chris Bai" userId="16542da9-e91b-4f26-ba53-b2fd4e459ac9" providerId="ADAL" clId="{7BDB7DF1-9A58-4CEB-A319-C5B84A90582E}" dt="2022-02-25T21:36:15.634" v="139" actId="478"/>
        <pc:sldMkLst>
          <pc:docMk/>
          <pc:sldMk cId="115749234" sldId="262"/>
        </pc:sldMkLst>
        <pc:spChg chg="add del mod">
          <ac:chgData name="Chris Bai" userId="16542da9-e91b-4f26-ba53-b2fd4e459ac9" providerId="ADAL" clId="{7BDB7DF1-9A58-4CEB-A319-C5B84A90582E}" dt="2022-02-25T21:36:15.634" v="139" actId="478"/>
          <ac:spMkLst>
            <pc:docMk/>
            <pc:sldMk cId="115749234" sldId="262"/>
            <ac:spMk id="4" creationId="{E39285CB-1CA0-4DD1-8605-A807FD03238C}"/>
          </ac:spMkLst>
        </pc:spChg>
      </pc:sldChg>
      <pc:sldChg chg="modSp mod">
        <pc:chgData name="Chris Bai" userId="16542da9-e91b-4f26-ba53-b2fd4e459ac9" providerId="ADAL" clId="{7BDB7DF1-9A58-4CEB-A319-C5B84A90582E}" dt="2022-02-26T20:36:51.319" v="397" actId="14100"/>
        <pc:sldMkLst>
          <pc:docMk/>
          <pc:sldMk cId="1245144660" sldId="263"/>
        </pc:sldMkLst>
        <pc:picChg chg="mod">
          <ac:chgData name="Chris Bai" userId="16542da9-e91b-4f26-ba53-b2fd4e459ac9" providerId="ADAL" clId="{7BDB7DF1-9A58-4CEB-A319-C5B84A90582E}" dt="2022-02-26T20:36:51.319" v="397" actId="14100"/>
          <ac:picMkLst>
            <pc:docMk/>
            <pc:sldMk cId="1245144660" sldId="263"/>
            <ac:picMk id="5" creationId="{39352AD7-108A-4F53-A1F9-964ED474E540}"/>
          </ac:picMkLst>
        </pc:picChg>
      </pc:sldChg>
      <pc:sldChg chg="del">
        <pc:chgData name="Chris Bai" userId="16542da9-e91b-4f26-ba53-b2fd4e459ac9" providerId="ADAL" clId="{7BDB7DF1-9A58-4CEB-A319-C5B84A90582E}" dt="2022-02-26T20:32:21.209" v="396" actId="47"/>
        <pc:sldMkLst>
          <pc:docMk/>
          <pc:sldMk cId="3778856229" sldId="264"/>
        </pc:sldMkLst>
      </pc:sldChg>
      <pc:sldChg chg="modSp mod">
        <pc:chgData name="Chris Bai" userId="16542da9-e91b-4f26-ba53-b2fd4e459ac9" providerId="ADAL" clId="{7BDB7DF1-9A58-4CEB-A319-C5B84A90582E}" dt="2022-02-25T21:31:31.419" v="83" actId="20577"/>
        <pc:sldMkLst>
          <pc:docMk/>
          <pc:sldMk cId="3193551712" sldId="265"/>
        </pc:sldMkLst>
        <pc:spChg chg="mod">
          <ac:chgData name="Chris Bai" userId="16542da9-e91b-4f26-ba53-b2fd4e459ac9" providerId="ADAL" clId="{7BDB7DF1-9A58-4CEB-A319-C5B84A90582E}" dt="2022-02-25T21:24:23.589" v="15" actId="20577"/>
          <ac:spMkLst>
            <pc:docMk/>
            <pc:sldMk cId="3193551712" sldId="265"/>
            <ac:spMk id="2" creationId="{C77F6AFC-7829-40D7-AB98-FADD305CF29E}"/>
          </ac:spMkLst>
        </pc:spChg>
        <pc:spChg chg="mod">
          <ac:chgData name="Chris Bai" userId="16542da9-e91b-4f26-ba53-b2fd4e459ac9" providerId="ADAL" clId="{7BDB7DF1-9A58-4CEB-A319-C5B84A90582E}" dt="2022-02-25T21:31:31.419" v="83" actId="20577"/>
          <ac:spMkLst>
            <pc:docMk/>
            <pc:sldMk cId="3193551712" sldId="265"/>
            <ac:spMk id="3" creationId="{471F8828-FFAC-4171-9C3D-75F8AD721F49}"/>
          </ac:spMkLst>
        </pc:spChg>
      </pc:sldChg>
      <pc:sldChg chg="modSp mod">
        <pc:chgData name="Chris Bai" userId="16542da9-e91b-4f26-ba53-b2fd4e459ac9" providerId="ADAL" clId="{7BDB7DF1-9A58-4CEB-A319-C5B84A90582E}" dt="2022-02-26T20:29:40.492" v="395" actId="20577"/>
        <pc:sldMkLst>
          <pc:docMk/>
          <pc:sldMk cId="219814133" sldId="272"/>
        </pc:sldMkLst>
        <pc:spChg chg="mod">
          <ac:chgData name="Chris Bai" userId="16542da9-e91b-4f26-ba53-b2fd4e459ac9" providerId="ADAL" clId="{7BDB7DF1-9A58-4CEB-A319-C5B84A90582E}" dt="2022-02-26T20:29:40.492" v="395" actId="20577"/>
          <ac:spMkLst>
            <pc:docMk/>
            <pc:sldMk cId="219814133" sldId="272"/>
            <ac:spMk id="7" creationId="{77AD60A2-4804-4BB1-937D-C20A328E6605}"/>
          </ac:spMkLst>
        </pc:spChg>
      </pc:sldChg>
      <pc:sldChg chg="modSp mod">
        <pc:chgData name="Chris Bai" userId="16542da9-e91b-4f26-ba53-b2fd4e459ac9" providerId="ADAL" clId="{7BDB7DF1-9A58-4CEB-A319-C5B84A90582E}" dt="2022-02-25T20:38:01.448" v="1" actId="1076"/>
        <pc:sldMkLst>
          <pc:docMk/>
          <pc:sldMk cId="1776943666" sldId="273"/>
        </pc:sldMkLst>
        <pc:picChg chg="mod">
          <ac:chgData name="Chris Bai" userId="16542da9-e91b-4f26-ba53-b2fd4e459ac9" providerId="ADAL" clId="{7BDB7DF1-9A58-4CEB-A319-C5B84A90582E}" dt="2022-02-25T20:37:58.194" v="0" actId="1076"/>
          <ac:picMkLst>
            <pc:docMk/>
            <pc:sldMk cId="1776943666" sldId="273"/>
            <ac:picMk id="5" creationId="{4F63D816-A45F-4BD4-B8BF-CD1184BC80BA}"/>
          </ac:picMkLst>
        </pc:picChg>
        <pc:picChg chg="mod">
          <ac:chgData name="Chris Bai" userId="16542da9-e91b-4f26-ba53-b2fd4e459ac9" providerId="ADAL" clId="{7BDB7DF1-9A58-4CEB-A319-C5B84A90582E}" dt="2022-02-25T20:38:01.448" v="1" actId="1076"/>
          <ac:picMkLst>
            <pc:docMk/>
            <pc:sldMk cId="1776943666" sldId="273"/>
            <ac:picMk id="7" creationId="{21D4DDC3-A906-4A69-9006-216E4B755C05}"/>
          </ac:picMkLst>
        </pc:picChg>
      </pc:sldChg>
      <pc:sldChg chg="modSp new del mod">
        <pc:chgData name="Chris Bai" userId="16542da9-e91b-4f26-ba53-b2fd4e459ac9" providerId="ADAL" clId="{7BDB7DF1-9A58-4CEB-A319-C5B84A90582E}" dt="2022-02-25T21:27:30.670" v="39" actId="47"/>
        <pc:sldMkLst>
          <pc:docMk/>
          <pc:sldMk cId="636498210" sldId="277"/>
        </pc:sldMkLst>
        <pc:spChg chg="mod">
          <ac:chgData name="Chris Bai" userId="16542da9-e91b-4f26-ba53-b2fd4e459ac9" providerId="ADAL" clId="{7BDB7DF1-9A58-4CEB-A319-C5B84A90582E}" dt="2022-02-25T21:27:22.549" v="37"/>
          <ac:spMkLst>
            <pc:docMk/>
            <pc:sldMk cId="636498210" sldId="277"/>
            <ac:spMk id="2" creationId="{A312887A-C1C1-4F9E-8A58-9BA89699C5C9}"/>
          </ac:spMkLst>
        </pc:spChg>
        <pc:spChg chg="mod">
          <ac:chgData name="Chris Bai" userId="16542da9-e91b-4f26-ba53-b2fd4e459ac9" providerId="ADAL" clId="{7BDB7DF1-9A58-4CEB-A319-C5B84A90582E}" dt="2022-02-25T21:27:25.986" v="38"/>
          <ac:spMkLst>
            <pc:docMk/>
            <pc:sldMk cId="636498210" sldId="277"/>
            <ac:spMk id="3" creationId="{CA7577DD-0DBC-4EAE-9283-4DE848561ABC}"/>
          </ac:spMkLst>
        </pc:spChg>
      </pc:sldChg>
      <pc:sldChg chg="addSp delSp modSp add mod">
        <pc:chgData name="Chris Bai" userId="16542da9-e91b-4f26-ba53-b2fd4e459ac9" providerId="ADAL" clId="{7BDB7DF1-9A58-4CEB-A319-C5B84A90582E}" dt="2022-02-25T21:33:29.714" v="131" actId="20577"/>
        <pc:sldMkLst>
          <pc:docMk/>
          <pc:sldMk cId="1904694868" sldId="277"/>
        </pc:sldMkLst>
        <pc:spChg chg="mod">
          <ac:chgData name="Chris Bai" userId="16542da9-e91b-4f26-ba53-b2fd4e459ac9" providerId="ADAL" clId="{7BDB7DF1-9A58-4CEB-A319-C5B84A90582E}" dt="2022-02-25T21:27:58.639" v="45"/>
          <ac:spMkLst>
            <pc:docMk/>
            <pc:sldMk cId="1904694868" sldId="277"/>
            <ac:spMk id="2" creationId="{9453F59F-0FDA-4FB7-8CFE-AD99E2F199E4}"/>
          </ac:spMkLst>
        </pc:spChg>
        <pc:spChg chg="add mod">
          <ac:chgData name="Chris Bai" userId="16542da9-e91b-4f26-ba53-b2fd4e459ac9" providerId="ADAL" clId="{7BDB7DF1-9A58-4CEB-A319-C5B84A90582E}" dt="2022-02-25T21:33:29.714" v="131" actId="20577"/>
          <ac:spMkLst>
            <pc:docMk/>
            <pc:sldMk cId="1904694868" sldId="277"/>
            <ac:spMk id="4" creationId="{E082406E-9C5B-4F33-9510-9A36972A1F37}"/>
          </ac:spMkLst>
        </pc:spChg>
        <pc:picChg chg="del">
          <ac:chgData name="Chris Bai" userId="16542da9-e91b-4f26-ba53-b2fd4e459ac9" providerId="ADAL" clId="{7BDB7DF1-9A58-4CEB-A319-C5B84A90582E}" dt="2022-02-25T21:28:00.906" v="46" actId="478"/>
          <ac:picMkLst>
            <pc:docMk/>
            <pc:sldMk cId="1904694868" sldId="277"/>
            <ac:picMk id="5" creationId="{4F63D816-A45F-4BD4-B8BF-CD1184BC80BA}"/>
          </ac:picMkLst>
        </pc:picChg>
        <pc:picChg chg="del">
          <ac:chgData name="Chris Bai" userId="16542da9-e91b-4f26-ba53-b2fd4e459ac9" providerId="ADAL" clId="{7BDB7DF1-9A58-4CEB-A319-C5B84A90582E}" dt="2022-02-25T21:28:12.571" v="48" actId="478"/>
          <ac:picMkLst>
            <pc:docMk/>
            <pc:sldMk cId="1904694868" sldId="277"/>
            <ac:picMk id="7" creationId="{21D4DDC3-A906-4A69-9006-216E4B755C05}"/>
          </ac:picMkLst>
        </pc:picChg>
      </pc:sldChg>
      <pc:sldChg chg="new del">
        <pc:chgData name="Chris Bai" userId="16542da9-e91b-4f26-ba53-b2fd4e459ac9" providerId="ADAL" clId="{7BDB7DF1-9A58-4CEB-A319-C5B84A90582E}" dt="2022-02-25T21:27:42.831" v="43" actId="47"/>
        <pc:sldMkLst>
          <pc:docMk/>
          <pc:sldMk cId="2676664070" sldId="277"/>
        </pc:sldMkLst>
      </pc:sldChg>
      <pc:sldChg chg="new del">
        <pc:chgData name="Chris Bai" userId="16542da9-e91b-4f26-ba53-b2fd4e459ac9" providerId="ADAL" clId="{7BDB7DF1-9A58-4CEB-A319-C5B84A90582E}" dt="2022-02-25T21:27:36.818" v="41" actId="47"/>
        <pc:sldMkLst>
          <pc:docMk/>
          <pc:sldMk cId="4154681758" sldId="277"/>
        </pc:sldMkLst>
      </pc:sldChg>
      <pc:sldChg chg="new del">
        <pc:chgData name="Chris Bai" userId="16542da9-e91b-4f26-ba53-b2fd4e459ac9" providerId="ADAL" clId="{7BDB7DF1-9A58-4CEB-A319-C5B84A90582E}" dt="2022-02-25T21:36:45.635" v="141" actId="47"/>
        <pc:sldMkLst>
          <pc:docMk/>
          <pc:sldMk cId="1986188961" sldId="278"/>
        </pc:sldMkLst>
      </pc:sldChg>
      <pc:sldChg chg="new del ord">
        <pc:chgData name="Chris Bai" userId="16542da9-e91b-4f26-ba53-b2fd4e459ac9" providerId="ADAL" clId="{7BDB7DF1-9A58-4CEB-A319-C5B84A90582E}" dt="2022-02-25T21:36:56.992" v="145" actId="47"/>
        <pc:sldMkLst>
          <pc:docMk/>
          <pc:sldMk cId="2795102443" sldId="278"/>
        </pc:sldMkLst>
      </pc:sldChg>
      <pc:sldChg chg="delSp modSp add mod ord">
        <pc:chgData name="Chris Bai" userId="16542da9-e91b-4f26-ba53-b2fd4e459ac9" providerId="ADAL" clId="{7BDB7DF1-9A58-4CEB-A319-C5B84A90582E}" dt="2022-02-25T21:38:07.530" v="277" actId="20577"/>
        <pc:sldMkLst>
          <pc:docMk/>
          <pc:sldMk cId="4273576073" sldId="278"/>
        </pc:sldMkLst>
        <pc:spChg chg="mod">
          <ac:chgData name="Chris Bai" userId="16542da9-e91b-4f26-ba53-b2fd4e459ac9" providerId="ADAL" clId="{7BDB7DF1-9A58-4CEB-A319-C5B84A90582E}" dt="2022-02-25T21:37:07.702" v="151" actId="6549"/>
          <ac:spMkLst>
            <pc:docMk/>
            <pc:sldMk cId="4273576073" sldId="278"/>
            <ac:spMk id="2" creationId="{FF6DE560-F107-468A-B31B-1D1BE2AD10F4}"/>
          </ac:spMkLst>
        </pc:spChg>
        <pc:spChg chg="mod">
          <ac:chgData name="Chris Bai" userId="16542da9-e91b-4f26-ba53-b2fd4e459ac9" providerId="ADAL" clId="{7BDB7DF1-9A58-4CEB-A319-C5B84A90582E}" dt="2022-02-25T21:38:07.530" v="277" actId="20577"/>
          <ac:spMkLst>
            <pc:docMk/>
            <pc:sldMk cId="4273576073" sldId="278"/>
            <ac:spMk id="3" creationId="{D2BFB4D7-7240-4D6C-BFB3-C9CCD32FABDD}"/>
          </ac:spMkLst>
        </pc:spChg>
        <pc:picChg chg="del">
          <ac:chgData name="Chris Bai" userId="16542da9-e91b-4f26-ba53-b2fd4e459ac9" providerId="ADAL" clId="{7BDB7DF1-9A58-4CEB-A319-C5B84A90582E}" dt="2022-02-25T21:37:04.705" v="149" actId="478"/>
          <ac:picMkLst>
            <pc:docMk/>
            <pc:sldMk cId="4273576073" sldId="278"/>
            <ac:picMk id="5" creationId="{959A602D-2433-4CF7-AA37-EAE8B9CE5A08}"/>
          </ac:picMkLst>
        </pc:picChg>
        <pc:picChg chg="del">
          <ac:chgData name="Chris Bai" userId="16542da9-e91b-4f26-ba53-b2fd4e459ac9" providerId="ADAL" clId="{7BDB7DF1-9A58-4CEB-A319-C5B84A90582E}" dt="2022-02-25T21:37:05.298" v="150" actId="478"/>
          <ac:picMkLst>
            <pc:docMk/>
            <pc:sldMk cId="4273576073" sldId="278"/>
            <ac:picMk id="7" creationId="{7BAA546C-5081-4DD1-9A2B-7326D0F7BA9F}"/>
          </ac:picMkLst>
        </pc:picChg>
      </pc:sldChg>
      <pc:sldChg chg="modSp add mod">
        <pc:chgData name="Chris Bai" userId="16542da9-e91b-4f26-ba53-b2fd4e459ac9" providerId="ADAL" clId="{7BDB7DF1-9A58-4CEB-A319-C5B84A90582E}" dt="2022-02-26T20:29:21.685" v="392" actId="21"/>
        <pc:sldMkLst>
          <pc:docMk/>
          <pc:sldMk cId="303348362" sldId="279"/>
        </pc:sldMkLst>
        <pc:spChg chg="mod">
          <ac:chgData name="Chris Bai" userId="16542da9-e91b-4f26-ba53-b2fd4e459ac9" providerId="ADAL" clId="{7BDB7DF1-9A58-4CEB-A319-C5B84A90582E}" dt="2022-02-26T20:29:21.685" v="392" actId="21"/>
          <ac:spMkLst>
            <pc:docMk/>
            <pc:sldMk cId="303348362" sldId="279"/>
            <ac:spMk id="3" creationId="{873132B6-AE57-49D2-A788-864F22F15D73}"/>
          </ac:spMkLst>
        </pc:spChg>
      </pc:sldChg>
    </pc:docChg>
  </pc:docChgLst>
  <pc:docChgLst>
    <pc:chgData name="Chris Bai" userId="16542da9-e91b-4f26-ba53-b2fd4e459ac9" providerId="ADAL" clId="{970BACC4-451F-4235-ADBB-4674B9D7F2AC}"/>
    <pc:docChg chg="undo redo custSel delSld modSld">
      <pc:chgData name="Chris Bai" userId="16542da9-e91b-4f26-ba53-b2fd4e459ac9" providerId="ADAL" clId="{970BACC4-451F-4235-ADBB-4674B9D7F2AC}" dt="2022-12-28T23:10:02.182" v="1186" actId="20577"/>
      <pc:docMkLst>
        <pc:docMk/>
      </pc:docMkLst>
      <pc:sldChg chg="del">
        <pc:chgData name="Chris Bai" userId="16542da9-e91b-4f26-ba53-b2fd4e459ac9" providerId="ADAL" clId="{970BACC4-451F-4235-ADBB-4674B9D7F2AC}" dt="2022-12-28T21:56:58.200" v="234" actId="47"/>
        <pc:sldMkLst>
          <pc:docMk/>
          <pc:sldMk cId="2738120280" sldId="257"/>
        </pc:sldMkLst>
      </pc:sldChg>
      <pc:sldChg chg="addSp delSp modSp mod setBg addAnim delAnim">
        <pc:chgData name="Chris Bai" userId="16542da9-e91b-4f26-ba53-b2fd4e459ac9" providerId="ADAL" clId="{970BACC4-451F-4235-ADBB-4674B9D7F2AC}" dt="2022-12-28T22:56:30.231" v="493" actId="1076"/>
        <pc:sldMkLst>
          <pc:docMk/>
          <pc:sldMk cId="4052274980" sldId="258"/>
        </pc:sldMkLst>
        <pc:spChg chg="mod">
          <ac:chgData name="Chris Bai" userId="16542da9-e91b-4f26-ba53-b2fd4e459ac9" providerId="ADAL" clId="{970BACC4-451F-4235-ADBB-4674B9D7F2AC}" dt="2022-12-28T22:56:30.231" v="493" actId="1076"/>
          <ac:spMkLst>
            <pc:docMk/>
            <pc:sldMk cId="4052274980" sldId="258"/>
            <ac:spMk id="8" creationId="{00000000-0000-0000-0000-000000000000}"/>
          </ac:spMkLst>
        </pc:spChg>
        <pc:spChg chg="del mod ord">
          <ac:chgData name="Chris Bai" userId="16542da9-e91b-4f26-ba53-b2fd4e459ac9" providerId="ADAL" clId="{970BACC4-451F-4235-ADBB-4674B9D7F2AC}" dt="2022-12-28T22:56:11.354" v="490" actId="478"/>
          <ac:spMkLst>
            <pc:docMk/>
            <pc:sldMk cId="4052274980" sldId="258"/>
            <ac:spMk id="9" creationId="{00000000-0000-0000-0000-000000000000}"/>
          </ac:spMkLst>
        </pc:spChg>
        <pc:spChg chg="add del">
          <ac:chgData name="Chris Bai" userId="16542da9-e91b-4f26-ba53-b2fd4e459ac9" providerId="ADAL" clId="{970BACC4-451F-4235-ADBB-4674B9D7F2AC}" dt="2022-12-28T22:55:52.315" v="486" actId="26606"/>
          <ac:spMkLst>
            <pc:docMk/>
            <pc:sldMk cId="4052274980" sldId="258"/>
            <ac:spMk id="1031" creationId="{74426AB7-D619-4515-962A-BC83909EC015}"/>
          </ac:spMkLst>
        </pc:spChg>
        <pc:spChg chg="add del">
          <ac:chgData name="Chris Bai" userId="16542da9-e91b-4f26-ba53-b2fd4e459ac9" providerId="ADAL" clId="{970BACC4-451F-4235-ADBB-4674B9D7F2AC}" dt="2022-12-28T22:55:52.315" v="486" actId="26606"/>
          <ac:spMkLst>
            <pc:docMk/>
            <pc:sldMk cId="4052274980" sldId="258"/>
            <ac:spMk id="1033" creationId="{DE47DF98-723F-4AAC-ABCF-CACBC438F78F}"/>
          </ac:spMkLst>
        </pc:spChg>
        <pc:spChg chg="add del">
          <ac:chgData name="Chris Bai" userId="16542da9-e91b-4f26-ba53-b2fd4e459ac9" providerId="ADAL" clId="{970BACC4-451F-4235-ADBB-4674B9D7F2AC}" dt="2022-12-28T22:56:03.319" v="488" actId="26606"/>
          <ac:spMkLst>
            <pc:docMk/>
            <pc:sldMk cId="4052274980" sldId="258"/>
            <ac:spMk id="1037" creationId="{BCED4D40-4B67-4331-AC48-79B82B4A47D8}"/>
          </ac:spMkLst>
        </pc:spChg>
        <pc:spChg chg="add del">
          <ac:chgData name="Chris Bai" userId="16542da9-e91b-4f26-ba53-b2fd4e459ac9" providerId="ADAL" clId="{970BACC4-451F-4235-ADBB-4674B9D7F2AC}" dt="2022-12-28T22:56:03.319" v="488" actId="26606"/>
          <ac:spMkLst>
            <pc:docMk/>
            <pc:sldMk cId="4052274980" sldId="258"/>
            <ac:spMk id="1038" creationId="{670CEDEF-4F34-412E-84EE-329C1E936AF5}"/>
          </ac:spMkLst>
        </pc:spChg>
        <pc:picChg chg="add mod">
          <ac:chgData name="Chris Bai" userId="16542da9-e91b-4f26-ba53-b2fd4e459ac9" providerId="ADAL" clId="{970BACC4-451F-4235-ADBB-4674B9D7F2AC}" dt="2022-12-28T22:56:03.320" v="489" actId="26606"/>
          <ac:picMkLst>
            <pc:docMk/>
            <pc:sldMk cId="4052274980" sldId="258"/>
            <ac:picMk id="1026" creationId="{5B49401B-30D8-7A3A-9F22-0B1CAB605451}"/>
          </ac:picMkLst>
        </pc:picChg>
        <pc:cxnChg chg="add del">
          <ac:chgData name="Chris Bai" userId="16542da9-e91b-4f26-ba53-b2fd4e459ac9" providerId="ADAL" clId="{970BACC4-451F-4235-ADBB-4674B9D7F2AC}" dt="2022-12-28T22:55:52.315" v="486" actId="26606"/>
          <ac:cxnSpMkLst>
            <pc:docMk/>
            <pc:sldMk cId="4052274980" sldId="258"/>
            <ac:cxnSpMk id="1035" creationId="{EA29FC7C-9308-4FDE-8DCA-405668055B0F}"/>
          </ac:cxnSpMkLst>
        </pc:cxnChg>
      </pc:sldChg>
      <pc:sldChg chg="del">
        <pc:chgData name="Chris Bai" userId="16542da9-e91b-4f26-ba53-b2fd4e459ac9" providerId="ADAL" clId="{970BACC4-451F-4235-ADBB-4674B9D7F2AC}" dt="2022-12-28T21:57:03.948" v="237" actId="47"/>
        <pc:sldMkLst>
          <pc:docMk/>
          <pc:sldMk cId="2186427812" sldId="259"/>
        </pc:sldMkLst>
      </pc:sldChg>
      <pc:sldChg chg="del">
        <pc:chgData name="Chris Bai" userId="16542da9-e91b-4f26-ba53-b2fd4e459ac9" providerId="ADAL" clId="{970BACC4-451F-4235-ADBB-4674B9D7F2AC}" dt="2022-12-28T21:57:04.968" v="238" actId="47"/>
        <pc:sldMkLst>
          <pc:docMk/>
          <pc:sldMk cId="3150405944" sldId="260"/>
        </pc:sldMkLst>
      </pc:sldChg>
      <pc:sldChg chg="del">
        <pc:chgData name="Chris Bai" userId="16542da9-e91b-4f26-ba53-b2fd4e459ac9" providerId="ADAL" clId="{970BACC4-451F-4235-ADBB-4674B9D7F2AC}" dt="2022-12-28T21:57:06.272" v="239" actId="47"/>
        <pc:sldMkLst>
          <pc:docMk/>
          <pc:sldMk cId="976259928" sldId="261"/>
        </pc:sldMkLst>
      </pc:sldChg>
      <pc:sldChg chg="del">
        <pc:chgData name="Chris Bai" userId="16542da9-e91b-4f26-ba53-b2fd4e459ac9" providerId="ADAL" clId="{970BACC4-451F-4235-ADBB-4674B9D7F2AC}" dt="2022-12-28T21:57:08.920" v="241" actId="47"/>
        <pc:sldMkLst>
          <pc:docMk/>
          <pc:sldMk cId="115749234" sldId="262"/>
        </pc:sldMkLst>
      </pc:sldChg>
      <pc:sldChg chg="del">
        <pc:chgData name="Chris Bai" userId="16542da9-e91b-4f26-ba53-b2fd4e459ac9" providerId="ADAL" clId="{970BACC4-451F-4235-ADBB-4674B9D7F2AC}" dt="2022-12-28T21:57:10.053" v="242" actId="47"/>
        <pc:sldMkLst>
          <pc:docMk/>
          <pc:sldMk cId="1245144660" sldId="263"/>
        </pc:sldMkLst>
      </pc:sldChg>
      <pc:sldChg chg="del">
        <pc:chgData name="Chris Bai" userId="16542da9-e91b-4f26-ba53-b2fd4e459ac9" providerId="ADAL" clId="{970BACC4-451F-4235-ADBB-4674B9D7F2AC}" dt="2022-12-28T21:57:11.051" v="243" actId="47"/>
        <pc:sldMkLst>
          <pc:docMk/>
          <pc:sldMk cId="3193551712" sldId="265"/>
        </pc:sldMkLst>
      </pc:sldChg>
      <pc:sldChg chg="addSp delSp modSp mod">
        <pc:chgData name="Chris Bai" userId="16542da9-e91b-4f26-ba53-b2fd4e459ac9" providerId="ADAL" clId="{970BACC4-451F-4235-ADBB-4674B9D7F2AC}" dt="2022-12-28T22:47:49.556" v="480" actId="20577"/>
        <pc:sldMkLst>
          <pc:docMk/>
          <pc:sldMk cId="1574774844" sldId="269"/>
        </pc:sldMkLst>
        <pc:spChg chg="mod">
          <ac:chgData name="Chris Bai" userId="16542da9-e91b-4f26-ba53-b2fd4e459ac9" providerId="ADAL" clId="{970BACC4-451F-4235-ADBB-4674B9D7F2AC}" dt="2022-12-28T21:56:00.649" v="180" actId="20577"/>
          <ac:spMkLst>
            <pc:docMk/>
            <pc:sldMk cId="1574774844" sldId="269"/>
            <ac:spMk id="2" creationId="{FF6DE560-F107-468A-B31B-1D1BE2AD10F4}"/>
          </ac:spMkLst>
        </pc:spChg>
        <pc:spChg chg="del mod">
          <ac:chgData name="Chris Bai" userId="16542da9-e91b-4f26-ba53-b2fd4e459ac9" providerId="ADAL" clId="{970BACC4-451F-4235-ADBB-4674B9D7F2AC}" dt="2022-12-28T21:59:26.348" v="424" actId="478"/>
          <ac:spMkLst>
            <pc:docMk/>
            <pc:sldMk cId="1574774844" sldId="269"/>
            <ac:spMk id="3" creationId="{D2BFB4D7-7240-4D6C-BFB3-C9CCD32FABDD}"/>
          </ac:spMkLst>
        </pc:spChg>
        <pc:spChg chg="add mod">
          <ac:chgData name="Chris Bai" userId="16542da9-e91b-4f26-ba53-b2fd4e459ac9" providerId="ADAL" clId="{970BACC4-451F-4235-ADBB-4674B9D7F2AC}" dt="2022-12-28T22:47:49.556" v="480" actId="20577"/>
          <ac:spMkLst>
            <pc:docMk/>
            <pc:sldMk cId="1574774844" sldId="269"/>
            <ac:spMk id="6" creationId="{2EC69B7E-5C58-B846-93E9-48267D46BB1D}"/>
          </ac:spMkLst>
        </pc:spChg>
        <pc:picChg chg="del">
          <ac:chgData name="Chris Bai" userId="16542da9-e91b-4f26-ba53-b2fd4e459ac9" providerId="ADAL" clId="{970BACC4-451F-4235-ADBB-4674B9D7F2AC}" dt="2022-12-28T21:57:22.852" v="244" actId="478"/>
          <ac:picMkLst>
            <pc:docMk/>
            <pc:sldMk cId="1574774844" sldId="269"/>
            <ac:picMk id="5" creationId="{959A602D-2433-4CF7-AA37-EAE8B9CE5A08}"/>
          </ac:picMkLst>
        </pc:picChg>
        <pc:picChg chg="del">
          <ac:chgData name="Chris Bai" userId="16542da9-e91b-4f26-ba53-b2fd4e459ac9" providerId="ADAL" clId="{970BACC4-451F-4235-ADBB-4674B9D7F2AC}" dt="2022-12-28T21:57:25.602" v="245" actId="478"/>
          <ac:picMkLst>
            <pc:docMk/>
            <pc:sldMk cId="1574774844" sldId="269"/>
            <ac:picMk id="7" creationId="{7BAA546C-5081-4DD1-9A2B-7326D0F7BA9F}"/>
          </ac:picMkLst>
        </pc:picChg>
      </pc:sldChg>
      <pc:sldChg chg="delSp modSp mod">
        <pc:chgData name="Chris Bai" userId="16542da9-e91b-4f26-ba53-b2fd4e459ac9" providerId="ADAL" clId="{970BACC4-451F-4235-ADBB-4674B9D7F2AC}" dt="2022-12-28T22:57:42.160" v="516" actId="20577"/>
        <pc:sldMkLst>
          <pc:docMk/>
          <pc:sldMk cId="377341704" sldId="270"/>
        </pc:sldMkLst>
        <pc:spChg chg="mod">
          <ac:chgData name="Chris Bai" userId="16542da9-e91b-4f26-ba53-b2fd4e459ac9" providerId="ADAL" clId="{970BACC4-451F-4235-ADBB-4674B9D7F2AC}" dt="2022-12-28T21:56:19.984" v="199" actId="20577"/>
          <ac:spMkLst>
            <pc:docMk/>
            <pc:sldMk cId="377341704" sldId="270"/>
            <ac:spMk id="2" creationId="{11C14ABA-F8BC-4690-930B-803C9675737F}"/>
          </ac:spMkLst>
        </pc:spChg>
        <pc:spChg chg="mod">
          <ac:chgData name="Chris Bai" userId="16542da9-e91b-4f26-ba53-b2fd4e459ac9" providerId="ADAL" clId="{970BACC4-451F-4235-ADBB-4674B9D7F2AC}" dt="2022-12-28T22:57:42.160" v="516" actId="20577"/>
          <ac:spMkLst>
            <pc:docMk/>
            <pc:sldMk cId="377341704" sldId="270"/>
            <ac:spMk id="3" creationId="{050DEAB4-26CB-426C-93EF-8058D2DE718F}"/>
          </ac:spMkLst>
        </pc:spChg>
        <pc:picChg chg="del">
          <ac:chgData name="Chris Bai" userId="16542da9-e91b-4f26-ba53-b2fd4e459ac9" providerId="ADAL" clId="{970BACC4-451F-4235-ADBB-4674B9D7F2AC}" dt="2022-12-28T21:57:35.192" v="246" actId="478"/>
          <ac:picMkLst>
            <pc:docMk/>
            <pc:sldMk cId="377341704" sldId="270"/>
            <ac:picMk id="5" creationId="{C5D7AC63-F9EB-4499-A261-616297B66C1A}"/>
          </ac:picMkLst>
        </pc:picChg>
      </pc:sldChg>
      <pc:sldChg chg="delSp modSp mod">
        <pc:chgData name="Chris Bai" userId="16542da9-e91b-4f26-ba53-b2fd4e459ac9" providerId="ADAL" clId="{970BACC4-451F-4235-ADBB-4674B9D7F2AC}" dt="2022-12-28T23:00:23.132" v="569"/>
        <pc:sldMkLst>
          <pc:docMk/>
          <pc:sldMk cId="903887506" sldId="271"/>
        </pc:sldMkLst>
        <pc:spChg chg="mod">
          <ac:chgData name="Chris Bai" userId="16542da9-e91b-4f26-ba53-b2fd4e459ac9" providerId="ADAL" clId="{970BACC4-451F-4235-ADBB-4674B9D7F2AC}" dt="2022-12-28T21:56:28.725" v="213" actId="20577"/>
          <ac:spMkLst>
            <pc:docMk/>
            <pc:sldMk cId="903887506" sldId="271"/>
            <ac:spMk id="2" creationId="{11C14ABA-F8BC-4690-930B-803C9675737F}"/>
          </ac:spMkLst>
        </pc:spChg>
        <pc:spChg chg="mod">
          <ac:chgData name="Chris Bai" userId="16542da9-e91b-4f26-ba53-b2fd4e459ac9" providerId="ADAL" clId="{970BACC4-451F-4235-ADBB-4674B9D7F2AC}" dt="2022-12-28T23:00:23.132" v="569"/>
          <ac:spMkLst>
            <pc:docMk/>
            <pc:sldMk cId="903887506" sldId="271"/>
            <ac:spMk id="3" creationId="{050DEAB4-26CB-426C-93EF-8058D2DE718F}"/>
          </ac:spMkLst>
        </pc:spChg>
        <pc:picChg chg="del">
          <ac:chgData name="Chris Bai" userId="16542da9-e91b-4f26-ba53-b2fd4e459ac9" providerId="ADAL" clId="{970BACC4-451F-4235-ADBB-4674B9D7F2AC}" dt="2022-12-28T21:57:39.035" v="247" actId="478"/>
          <ac:picMkLst>
            <pc:docMk/>
            <pc:sldMk cId="903887506" sldId="271"/>
            <ac:picMk id="5" creationId="{C5D7AC63-F9EB-4499-A261-616297B66C1A}"/>
          </ac:picMkLst>
        </pc:picChg>
      </pc:sldChg>
      <pc:sldChg chg="addSp delSp modSp mod">
        <pc:chgData name="Chris Bai" userId="16542da9-e91b-4f26-ba53-b2fd4e459ac9" providerId="ADAL" clId="{970BACC4-451F-4235-ADBB-4674B9D7F2AC}" dt="2022-12-28T23:03:36.344" v="893" actId="947"/>
        <pc:sldMkLst>
          <pc:docMk/>
          <pc:sldMk cId="219814133" sldId="272"/>
        </pc:sldMkLst>
        <pc:spChg chg="mod">
          <ac:chgData name="Chris Bai" userId="16542da9-e91b-4f26-ba53-b2fd4e459ac9" providerId="ADAL" clId="{970BACC4-451F-4235-ADBB-4674B9D7F2AC}" dt="2022-12-28T21:56:43.898" v="224" actId="20577"/>
          <ac:spMkLst>
            <pc:docMk/>
            <pc:sldMk cId="219814133" sldId="272"/>
            <ac:spMk id="2" creationId="{5F2C7EBB-996E-4360-A74B-2817714542A4}"/>
          </ac:spMkLst>
        </pc:spChg>
        <pc:spChg chg="add mod">
          <ac:chgData name="Chris Bai" userId="16542da9-e91b-4f26-ba53-b2fd4e459ac9" providerId="ADAL" clId="{970BACC4-451F-4235-ADBB-4674B9D7F2AC}" dt="2022-12-28T23:03:36.344" v="893" actId="947"/>
          <ac:spMkLst>
            <pc:docMk/>
            <pc:sldMk cId="219814133" sldId="272"/>
            <ac:spMk id="3" creationId="{B5253773-43A3-3F6C-413C-B37956638A34}"/>
          </ac:spMkLst>
        </pc:spChg>
        <pc:spChg chg="del mod">
          <ac:chgData name="Chris Bai" userId="16542da9-e91b-4f26-ba53-b2fd4e459ac9" providerId="ADAL" clId="{970BACC4-451F-4235-ADBB-4674B9D7F2AC}" dt="2022-12-28T23:00:57.797" v="570" actId="478"/>
          <ac:spMkLst>
            <pc:docMk/>
            <pc:sldMk cId="219814133" sldId="272"/>
            <ac:spMk id="7" creationId="{77AD60A2-4804-4BB1-937D-C20A328E6605}"/>
          </ac:spMkLst>
        </pc:spChg>
      </pc:sldChg>
      <pc:sldChg chg="addSp delSp modSp mod">
        <pc:chgData name="Chris Bai" userId="16542da9-e91b-4f26-ba53-b2fd4e459ac9" providerId="ADAL" clId="{970BACC4-451F-4235-ADBB-4674B9D7F2AC}" dt="2022-12-28T23:10:02.182" v="1186" actId="20577"/>
        <pc:sldMkLst>
          <pc:docMk/>
          <pc:sldMk cId="1776943666" sldId="273"/>
        </pc:sldMkLst>
        <pc:spChg chg="mod">
          <ac:chgData name="Chris Bai" userId="16542da9-e91b-4f26-ba53-b2fd4e459ac9" providerId="ADAL" clId="{970BACC4-451F-4235-ADBB-4674B9D7F2AC}" dt="2022-12-28T21:56:52.031" v="232" actId="20577"/>
          <ac:spMkLst>
            <pc:docMk/>
            <pc:sldMk cId="1776943666" sldId="273"/>
            <ac:spMk id="2" creationId="{9453F59F-0FDA-4FB7-8CFE-AD99E2F199E4}"/>
          </ac:spMkLst>
        </pc:spChg>
        <pc:spChg chg="add del mod">
          <ac:chgData name="Chris Bai" userId="16542da9-e91b-4f26-ba53-b2fd4e459ac9" providerId="ADAL" clId="{970BACC4-451F-4235-ADBB-4674B9D7F2AC}" dt="2022-12-28T23:05:51.798" v="894" actId="1032"/>
          <ac:spMkLst>
            <pc:docMk/>
            <pc:sldMk cId="1776943666" sldId="273"/>
            <ac:spMk id="4" creationId="{32224AFD-85E7-F847-5CDA-40FDA5B421C4}"/>
          </ac:spMkLst>
        </pc:spChg>
        <pc:graphicFrameChg chg="add mod modGraphic">
          <ac:chgData name="Chris Bai" userId="16542da9-e91b-4f26-ba53-b2fd4e459ac9" providerId="ADAL" clId="{970BACC4-451F-4235-ADBB-4674B9D7F2AC}" dt="2022-12-28T23:10:02.182" v="1186" actId="20577"/>
          <ac:graphicFrameMkLst>
            <pc:docMk/>
            <pc:sldMk cId="1776943666" sldId="273"/>
            <ac:graphicFrameMk id="6" creationId="{A2D9A91A-ADD1-EC24-8368-D43B81CE1136}"/>
          </ac:graphicFrameMkLst>
        </pc:graphicFrameChg>
        <pc:picChg chg="del">
          <ac:chgData name="Chris Bai" userId="16542da9-e91b-4f26-ba53-b2fd4e459ac9" providerId="ADAL" clId="{970BACC4-451F-4235-ADBB-4674B9D7F2AC}" dt="2022-12-28T21:57:48.236" v="249" actId="478"/>
          <ac:picMkLst>
            <pc:docMk/>
            <pc:sldMk cId="1776943666" sldId="273"/>
            <ac:picMk id="5" creationId="{4F63D816-A45F-4BD4-B8BF-CD1184BC80BA}"/>
          </ac:picMkLst>
        </pc:picChg>
        <pc:picChg chg="del">
          <ac:chgData name="Chris Bai" userId="16542da9-e91b-4f26-ba53-b2fd4e459ac9" providerId="ADAL" clId="{970BACC4-451F-4235-ADBB-4674B9D7F2AC}" dt="2022-12-28T21:57:45.043" v="248" actId="478"/>
          <ac:picMkLst>
            <pc:docMk/>
            <pc:sldMk cId="1776943666" sldId="273"/>
            <ac:picMk id="7" creationId="{21D4DDC3-A906-4A69-9006-216E4B755C05}"/>
          </ac:picMkLst>
        </pc:picChg>
      </pc:sldChg>
      <pc:sldChg chg="del">
        <pc:chgData name="Chris Bai" userId="16542da9-e91b-4f26-ba53-b2fd4e459ac9" providerId="ADAL" clId="{970BACC4-451F-4235-ADBB-4674B9D7F2AC}" dt="2022-12-28T21:57:00.399" v="235" actId="47"/>
        <pc:sldMkLst>
          <pc:docMk/>
          <pc:sldMk cId="1991768596" sldId="275"/>
        </pc:sldMkLst>
      </pc:sldChg>
      <pc:sldChg chg="del">
        <pc:chgData name="Chris Bai" userId="16542da9-e91b-4f26-ba53-b2fd4e459ac9" providerId="ADAL" clId="{970BACC4-451F-4235-ADBB-4674B9D7F2AC}" dt="2022-12-28T21:57:02.144" v="236" actId="47"/>
        <pc:sldMkLst>
          <pc:docMk/>
          <pc:sldMk cId="1965758398" sldId="276"/>
        </pc:sldMkLst>
      </pc:sldChg>
      <pc:sldChg chg="del">
        <pc:chgData name="Chris Bai" userId="16542da9-e91b-4f26-ba53-b2fd4e459ac9" providerId="ADAL" clId="{970BACC4-451F-4235-ADBB-4674B9D7F2AC}" dt="2022-12-28T21:56:55.026" v="233" actId="47"/>
        <pc:sldMkLst>
          <pc:docMk/>
          <pc:sldMk cId="1904694868" sldId="277"/>
        </pc:sldMkLst>
      </pc:sldChg>
      <pc:sldChg chg="modSp mod">
        <pc:chgData name="Chris Bai" userId="16542da9-e91b-4f26-ba53-b2fd4e459ac9" providerId="ADAL" clId="{970BACC4-451F-4235-ADBB-4674B9D7F2AC}" dt="2022-12-28T21:55:14.438" v="131"/>
        <pc:sldMkLst>
          <pc:docMk/>
          <pc:sldMk cId="4273576073" sldId="278"/>
        </pc:sldMkLst>
        <pc:spChg chg="mod">
          <ac:chgData name="Chris Bai" userId="16542da9-e91b-4f26-ba53-b2fd4e459ac9" providerId="ADAL" clId="{970BACC4-451F-4235-ADBB-4674B9D7F2AC}" dt="2022-12-28T21:55:14.438" v="131"/>
          <ac:spMkLst>
            <pc:docMk/>
            <pc:sldMk cId="4273576073" sldId="278"/>
            <ac:spMk id="3" creationId="{D2BFB4D7-7240-4D6C-BFB3-C9CCD32FABDD}"/>
          </ac:spMkLst>
        </pc:spChg>
      </pc:sldChg>
      <pc:sldChg chg="del">
        <pc:chgData name="Chris Bai" userId="16542da9-e91b-4f26-ba53-b2fd4e459ac9" providerId="ADAL" clId="{970BACC4-451F-4235-ADBB-4674B9D7F2AC}" dt="2022-12-28T21:57:07.130" v="240" actId="47"/>
        <pc:sldMkLst>
          <pc:docMk/>
          <pc:sldMk cId="303348362"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2233A-0AEE-4969-B797-FA8D0A5699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1C50C34-9083-4DE5-B6C6-78509EC5E42E}">
      <dgm:prSet/>
      <dgm:spPr/>
      <dgm:t>
        <a:bodyPr/>
        <a:lstStyle/>
        <a:p>
          <a:r>
            <a:rPr lang="en-US" dirty="0"/>
            <a:t>Introduction</a:t>
          </a:r>
        </a:p>
      </dgm:t>
    </dgm:pt>
    <dgm:pt modelId="{F77CDE38-4636-4803-B60D-3A649BC1042A}" type="parTrans" cxnId="{563AB302-991D-4027-BA59-B4F684B78C44}">
      <dgm:prSet/>
      <dgm:spPr/>
      <dgm:t>
        <a:bodyPr/>
        <a:lstStyle/>
        <a:p>
          <a:endParaRPr lang="en-US"/>
        </a:p>
      </dgm:t>
    </dgm:pt>
    <dgm:pt modelId="{30E5E7A1-EC8F-40AA-98E5-CE598E33DE3A}" type="sibTrans" cxnId="{563AB302-991D-4027-BA59-B4F684B78C44}">
      <dgm:prSet/>
      <dgm:spPr/>
      <dgm:t>
        <a:bodyPr/>
        <a:lstStyle/>
        <a:p>
          <a:endParaRPr lang="en-US"/>
        </a:p>
      </dgm:t>
    </dgm:pt>
    <dgm:pt modelId="{1013023D-7F0E-4975-A6C4-049666F20D70}">
      <dgm:prSet/>
      <dgm:spPr/>
      <dgm:t>
        <a:bodyPr/>
        <a:lstStyle/>
        <a:p>
          <a:r>
            <a:rPr lang="en-US" dirty="0"/>
            <a:t>Methodology</a:t>
          </a:r>
        </a:p>
      </dgm:t>
    </dgm:pt>
    <dgm:pt modelId="{B83D53DC-F30F-4565-8FAF-ABC0111CE7EB}" type="parTrans" cxnId="{BC22E0D7-4908-477C-A6FA-B0AEA20ECC48}">
      <dgm:prSet/>
      <dgm:spPr/>
      <dgm:t>
        <a:bodyPr/>
        <a:lstStyle/>
        <a:p>
          <a:endParaRPr lang="en-US"/>
        </a:p>
      </dgm:t>
    </dgm:pt>
    <dgm:pt modelId="{6F8DB3DE-67DB-4468-B2A3-634A82B58DD1}" type="sibTrans" cxnId="{BC22E0D7-4908-477C-A6FA-B0AEA20ECC48}">
      <dgm:prSet/>
      <dgm:spPr/>
      <dgm:t>
        <a:bodyPr/>
        <a:lstStyle/>
        <a:p>
          <a:endParaRPr lang="en-US"/>
        </a:p>
      </dgm:t>
    </dgm:pt>
    <dgm:pt modelId="{A5D9FCE4-49E0-48EF-91E2-2D915BA5352F}">
      <dgm:prSet/>
      <dgm:spPr/>
      <dgm:t>
        <a:bodyPr/>
        <a:lstStyle/>
        <a:p>
          <a:r>
            <a:rPr lang="en-US" dirty="0"/>
            <a:t>Dataset Description</a:t>
          </a:r>
        </a:p>
      </dgm:t>
    </dgm:pt>
    <dgm:pt modelId="{6205E14B-EEA6-4E68-8CE6-9C50667B675E}" type="parTrans" cxnId="{61AA8C42-1B10-4C36-BDE3-A087E379963A}">
      <dgm:prSet/>
      <dgm:spPr/>
      <dgm:t>
        <a:bodyPr/>
        <a:lstStyle/>
        <a:p>
          <a:endParaRPr lang="en-US"/>
        </a:p>
      </dgm:t>
    </dgm:pt>
    <dgm:pt modelId="{E8E6B371-FADE-4E53-8E11-C1A62C384583}" type="sibTrans" cxnId="{61AA8C42-1B10-4C36-BDE3-A087E379963A}">
      <dgm:prSet/>
      <dgm:spPr/>
      <dgm:t>
        <a:bodyPr/>
        <a:lstStyle/>
        <a:p>
          <a:endParaRPr lang="en-US"/>
        </a:p>
      </dgm:t>
    </dgm:pt>
    <dgm:pt modelId="{63D36A31-1946-4709-8DD7-B7B56F7155A7}">
      <dgm:prSet/>
      <dgm:spPr/>
      <dgm:t>
        <a:bodyPr/>
        <a:lstStyle/>
        <a:p>
          <a:r>
            <a:rPr lang="en-US" dirty="0"/>
            <a:t>Exploratory Data Analysis (EDA)</a:t>
          </a:r>
        </a:p>
      </dgm:t>
    </dgm:pt>
    <dgm:pt modelId="{F4C759AC-8EBF-4B22-ADC4-579F57C3E515}" type="parTrans" cxnId="{FA5B2CBE-8CA3-4BA5-A03E-6BA551E93FEF}">
      <dgm:prSet/>
      <dgm:spPr/>
      <dgm:t>
        <a:bodyPr/>
        <a:lstStyle/>
        <a:p>
          <a:endParaRPr lang="en-US"/>
        </a:p>
      </dgm:t>
    </dgm:pt>
    <dgm:pt modelId="{C753C77D-EEAC-4883-9D89-B215C8F89CD2}" type="sibTrans" cxnId="{FA5B2CBE-8CA3-4BA5-A03E-6BA551E93FEF}">
      <dgm:prSet/>
      <dgm:spPr/>
      <dgm:t>
        <a:bodyPr/>
        <a:lstStyle/>
        <a:p>
          <a:endParaRPr lang="en-US"/>
        </a:p>
      </dgm:t>
    </dgm:pt>
    <dgm:pt modelId="{3F907780-A5CD-45F9-BC69-8A2351CA54F3}">
      <dgm:prSet/>
      <dgm:spPr/>
      <dgm:t>
        <a:bodyPr/>
        <a:lstStyle/>
        <a:p>
          <a:r>
            <a:rPr lang="en-US"/>
            <a:t>Model Selection and Evaluation</a:t>
          </a:r>
        </a:p>
      </dgm:t>
    </dgm:pt>
    <dgm:pt modelId="{2CE6F3F5-6093-43B5-9F83-3B6D094E4FF2}" type="parTrans" cxnId="{EC56369B-0250-4168-829C-EBB55474991D}">
      <dgm:prSet/>
      <dgm:spPr/>
      <dgm:t>
        <a:bodyPr/>
        <a:lstStyle/>
        <a:p>
          <a:endParaRPr lang="en-US"/>
        </a:p>
      </dgm:t>
    </dgm:pt>
    <dgm:pt modelId="{793AB49F-F4FA-4E04-93C8-8CF07ABCA388}" type="sibTrans" cxnId="{EC56369B-0250-4168-829C-EBB55474991D}">
      <dgm:prSet/>
      <dgm:spPr/>
      <dgm:t>
        <a:bodyPr/>
        <a:lstStyle/>
        <a:p>
          <a:endParaRPr lang="en-US"/>
        </a:p>
      </dgm:t>
    </dgm:pt>
    <dgm:pt modelId="{41E9B2DA-425E-4FF8-812B-46DB72BFEF1F}">
      <dgm:prSet/>
      <dgm:spPr/>
      <dgm:t>
        <a:bodyPr/>
        <a:lstStyle/>
        <a:p>
          <a:r>
            <a:rPr lang="en-US"/>
            <a:t>Customer Segmentation</a:t>
          </a:r>
        </a:p>
      </dgm:t>
    </dgm:pt>
    <dgm:pt modelId="{26321ACE-ACC8-4293-A99F-B599E34B33F8}" type="parTrans" cxnId="{E36E856B-D046-408F-81CB-13C1E141EE1D}">
      <dgm:prSet/>
      <dgm:spPr/>
      <dgm:t>
        <a:bodyPr/>
        <a:lstStyle/>
        <a:p>
          <a:endParaRPr lang="en-US"/>
        </a:p>
      </dgm:t>
    </dgm:pt>
    <dgm:pt modelId="{95A154EC-FF70-4F9B-BA56-ED85754AEB8A}" type="sibTrans" cxnId="{E36E856B-D046-408F-81CB-13C1E141EE1D}">
      <dgm:prSet/>
      <dgm:spPr/>
      <dgm:t>
        <a:bodyPr/>
        <a:lstStyle/>
        <a:p>
          <a:endParaRPr lang="en-US"/>
        </a:p>
      </dgm:t>
    </dgm:pt>
    <dgm:pt modelId="{919CB14F-82C4-4D2B-8070-B34EEB086A27}">
      <dgm:prSet/>
      <dgm:spPr/>
      <dgm:t>
        <a:bodyPr/>
        <a:lstStyle/>
        <a:p>
          <a:r>
            <a:rPr lang="en-US"/>
            <a:t>Conclusion</a:t>
          </a:r>
        </a:p>
      </dgm:t>
    </dgm:pt>
    <dgm:pt modelId="{DC716149-A02D-48BF-BFD7-E63DA17EBBD6}" type="parTrans" cxnId="{4FF7F710-E96E-45F5-A944-77F4AF47B7CC}">
      <dgm:prSet/>
      <dgm:spPr/>
      <dgm:t>
        <a:bodyPr/>
        <a:lstStyle/>
        <a:p>
          <a:endParaRPr lang="en-US"/>
        </a:p>
      </dgm:t>
    </dgm:pt>
    <dgm:pt modelId="{DDBDF5F1-A134-4C50-9E02-F48374FAC08B}" type="sibTrans" cxnId="{4FF7F710-E96E-45F5-A944-77F4AF47B7CC}">
      <dgm:prSet/>
      <dgm:spPr/>
      <dgm:t>
        <a:bodyPr/>
        <a:lstStyle/>
        <a:p>
          <a:endParaRPr lang="en-US"/>
        </a:p>
      </dgm:t>
    </dgm:pt>
    <dgm:pt modelId="{AE983D95-55DA-4104-A062-18C82202FD6C}">
      <dgm:prSet/>
      <dgm:spPr/>
      <dgm:t>
        <a:bodyPr/>
        <a:lstStyle/>
        <a:p>
          <a:r>
            <a:rPr lang="en-US"/>
            <a:t>References</a:t>
          </a:r>
        </a:p>
      </dgm:t>
    </dgm:pt>
    <dgm:pt modelId="{F87F05E6-90C4-46BD-905C-5D9A225AEADA}" type="parTrans" cxnId="{BCD3CD0E-17F1-4077-94E6-DF1B83006C39}">
      <dgm:prSet/>
      <dgm:spPr/>
      <dgm:t>
        <a:bodyPr/>
        <a:lstStyle/>
        <a:p>
          <a:endParaRPr lang="en-US"/>
        </a:p>
      </dgm:t>
    </dgm:pt>
    <dgm:pt modelId="{28F7A5CF-19DD-446A-B6DC-C3BEABBDA30A}" type="sibTrans" cxnId="{BCD3CD0E-17F1-4077-94E6-DF1B83006C39}">
      <dgm:prSet/>
      <dgm:spPr/>
      <dgm:t>
        <a:bodyPr/>
        <a:lstStyle/>
        <a:p>
          <a:endParaRPr lang="en-US"/>
        </a:p>
      </dgm:t>
    </dgm:pt>
    <dgm:pt modelId="{BD8E4C26-63C8-442B-8C3A-B66968075727}" type="pres">
      <dgm:prSet presAssocID="{53E2233A-0AEE-4969-B797-FA8D0A569978}" presName="vert0" presStyleCnt="0">
        <dgm:presLayoutVars>
          <dgm:dir/>
          <dgm:animOne val="branch"/>
          <dgm:animLvl val="lvl"/>
        </dgm:presLayoutVars>
      </dgm:prSet>
      <dgm:spPr/>
    </dgm:pt>
    <dgm:pt modelId="{B8FA5AFE-6C0C-4BF6-98C1-3210B5F4479A}" type="pres">
      <dgm:prSet presAssocID="{B1C50C34-9083-4DE5-B6C6-78509EC5E42E}" presName="thickLine" presStyleLbl="alignNode1" presStyleIdx="0" presStyleCnt="8"/>
      <dgm:spPr/>
    </dgm:pt>
    <dgm:pt modelId="{BA9001AD-6949-4A4F-98FD-F32EEEF3F59E}" type="pres">
      <dgm:prSet presAssocID="{B1C50C34-9083-4DE5-B6C6-78509EC5E42E}" presName="horz1" presStyleCnt="0"/>
      <dgm:spPr/>
    </dgm:pt>
    <dgm:pt modelId="{5B4030A4-EF98-4F3E-9BC6-EBF93F311CDB}" type="pres">
      <dgm:prSet presAssocID="{B1C50C34-9083-4DE5-B6C6-78509EC5E42E}" presName="tx1" presStyleLbl="revTx" presStyleIdx="0" presStyleCnt="8"/>
      <dgm:spPr/>
    </dgm:pt>
    <dgm:pt modelId="{837035C9-BD62-4F10-91F6-1C6B4D860185}" type="pres">
      <dgm:prSet presAssocID="{B1C50C34-9083-4DE5-B6C6-78509EC5E42E}" presName="vert1" presStyleCnt="0"/>
      <dgm:spPr/>
    </dgm:pt>
    <dgm:pt modelId="{25CD7E69-32D1-4626-82FD-1D4BC622EA62}" type="pres">
      <dgm:prSet presAssocID="{1013023D-7F0E-4975-A6C4-049666F20D70}" presName="thickLine" presStyleLbl="alignNode1" presStyleIdx="1" presStyleCnt="8"/>
      <dgm:spPr/>
    </dgm:pt>
    <dgm:pt modelId="{9E4FB03D-8547-4A58-B6B6-E7C4233426A1}" type="pres">
      <dgm:prSet presAssocID="{1013023D-7F0E-4975-A6C4-049666F20D70}" presName="horz1" presStyleCnt="0"/>
      <dgm:spPr/>
    </dgm:pt>
    <dgm:pt modelId="{FFAD1D67-7BC0-4C22-B024-C12B812AFE13}" type="pres">
      <dgm:prSet presAssocID="{1013023D-7F0E-4975-A6C4-049666F20D70}" presName="tx1" presStyleLbl="revTx" presStyleIdx="1" presStyleCnt="8"/>
      <dgm:spPr/>
    </dgm:pt>
    <dgm:pt modelId="{1284537A-7462-4D44-885A-AEF5551E3B2B}" type="pres">
      <dgm:prSet presAssocID="{1013023D-7F0E-4975-A6C4-049666F20D70}" presName="vert1" presStyleCnt="0"/>
      <dgm:spPr/>
    </dgm:pt>
    <dgm:pt modelId="{A6081B87-2822-4AE0-83A9-A990B39DAF55}" type="pres">
      <dgm:prSet presAssocID="{A5D9FCE4-49E0-48EF-91E2-2D915BA5352F}" presName="thickLine" presStyleLbl="alignNode1" presStyleIdx="2" presStyleCnt="8"/>
      <dgm:spPr/>
    </dgm:pt>
    <dgm:pt modelId="{DEDF0B77-F59B-478A-B100-7A2A7366CA1F}" type="pres">
      <dgm:prSet presAssocID="{A5D9FCE4-49E0-48EF-91E2-2D915BA5352F}" presName="horz1" presStyleCnt="0"/>
      <dgm:spPr/>
    </dgm:pt>
    <dgm:pt modelId="{96E2ACA6-06F4-4356-93C6-02F6F571098E}" type="pres">
      <dgm:prSet presAssocID="{A5D9FCE4-49E0-48EF-91E2-2D915BA5352F}" presName="tx1" presStyleLbl="revTx" presStyleIdx="2" presStyleCnt="8"/>
      <dgm:spPr/>
    </dgm:pt>
    <dgm:pt modelId="{60F37DCD-437D-4FC9-8A8C-7946C82C1520}" type="pres">
      <dgm:prSet presAssocID="{A5D9FCE4-49E0-48EF-91E2-2D915BA5352F}" presName="vert1" presStyleCnt="0"/>
      <dgm:spPr/>
    </dgm:pt>
    <dgm:pt modelId="{DE7230F8-42E5-42AB-8789-65B4DB81DCA1}" type="pres">
      <dgm:prSet presAssocID="{63D36A31-1946-4709-8DD7-B7B56F7155A7}" presName="thickLine" presStyleLbl="alignNode1" presStyleIdx="3" presStyleCnt="8"/>
      <dgm:spPr/>
    </dgm:pt>
    <dgm:pt modelId="{099408DB-862B-4AB0-BB62-4F6B736ABCA0}" type="pres">
      <dgm:prSet presAssocID="{63D36A31-1946-4709-8DD7-B7B56F7155A7}" presName="horz1" presStyleCnt="0"/>
      <dgm:spPr/>
    </dgm:pt>
    <dgm:pt modelId="{893B002D-3C1B-47C5-BAA6-88AC1CEBB4BF}" type="pres">
      <dgm:prSet presAssocID="{63D36A31-1946-4709-8DD7-B7B56F7155A7}" presName="tx1" presStyleLbl="revTx" presStyleIdx="3" presStyleCnt="8"/>
      <dgm:spPr/>
    </dgm:pt>
    <dgm:pt modelId="{142D9D47-1B74-4890-BC91-52DC23A368C8}" type="pres">
      <dgm:prSet presAssocID="{63D36A31-1946-4709-8DD7-B7B56F7155A7}" presName="vert1" presStyleCnt="0"/>
      <dgm:spPr/>
    </dgm:pt>
    <dgm:pt modelId="{C398807E-E7F5-49A8-A59A-26319D1EB1B3}" type="pres">
      <dgm:prSet presAssocID="{3F907780-A5CD-45F9-BC69-8A2351CA54F3}" presName="thickLine" presStyleLbl="alignNode1" presStyleIdx="4" presStyleCnt="8"/>
      <dgm:spPr/>
    </dgm:pt>
    <dgm:pt modelId="{1D902330-CB7B-4D9A-94E8-57F7546CEC4B}" type="pres">
      <dgm:prSet presAssocID="{3F907780-A5CD-45F9-BC69-8A2351CA54F3}" presName="horz1" presStyleCnt="0"/>
      <dgm:spPr/>
    </dgm:pt>
    <dgm:pt modelId="{759FBCF3-1DD8-41F5-B48A-337FE2BD697F}" type="pres">
      <dgm:prSet presAssocID="{3F907780-A5CD-45F9-BC69-8A2351CA54F3}" presName="tx1" presStyleLbl="revTx" presStyleIdx="4" presStyleCnt="8"/>
      <dgm:spPr/>
    </dgm:pt>
    <dgm:pt modelId="{572C4FF0-FC87-49EE-B8AE-957CA7F159BC}" type="pres">
      <dgm:prSet presAssocID="{3F907780-A5CD-45F9-BC69-8A2351CA54F3}" presName="vert1" presStyleCnt="0"/>
      <dgm:spPr/>
    </dgm:pt>
    <dgm:pt modelId="{9503B409-883C-4F51-A60E-67D903F3A30C}" type="pres">
      <dgm:prSet presAssocID="{41E9B2DA-425E-4FF8-812B-46DB72BFEF1F}" presName="thickLine" presStyleLbl="alignNode1" presStyleIdx="5" presStyleCnt="8"/>
      <dgm:spPr/>
    </dgm:pt>
    <dgm:pt modelId="{74786901-B40A-42ED-AEAE-1EA6ED9E3460}" type="pres">
      <dgm:prSet presAssocID="{41E9B2DA-425E-4FF8-812B-46DB72BFEF1F}" presName="horz1" presStyleCnt="0"/>
      <dgm:spPr/>
    </dgm:pt>
    <dgm:pt modelId="{C0835E80-B8E1-49ED-B660-75179CB70771}" type="pres">
      <dgm:prSet presAssocID="{41E9B2DA-425E-4FF8-812B-46DB72BFEF1F}" presName="tx1" presStyleLbl="revTx" presStyleIdx="5" presStyleCnt="8"/>
      <dgm:spPr/>
    </dgm:pt>
    <dgm:pt modelId="{23F2BB53-591A-4548-A292-4426CCB2FBA9}" type="pres">
      <dgm:prSet presAssocID="{41E9B2DA-425E-4FF8-812B-46DB72BFEF1F}" presName="vert1" presStyleCnt="0"/>
      <dgm:spPr/>
    </dgm:pt>
    <dgm:pt modelId="{E1ABA527-363C-4D1C-B663-81F8D2422C27}" type="pres">
      <dgm:prSet presAssocID="{919CB14F-82C4-4D2B-8070-B34EEB086A27}" presName="thickLine" presStyleLbl="alignNode1" presStyleIdx="6" presStyleCnt="8"/>
      <dgm:spPr/>
    </dgm:pt>
    <dgm:pt modelId="{6A95C9B1-4BB9-47EF-88F4-6B1AB462BCE7}" type="pres">
      <dgm:prSet presAssocID="{919CB14F-82C4-4D2B-8070-B34EEB086A27}" presName="horz1" presStyleCnt="0"/>
      <dgm:spPr/>
    </dgm:pt>
    <dgm:pt modelId="{F502F4C6-31F7-4D2D-A43D-95689B67B87E}" type="pres">
      <dgm:prSet presAssocID="{919CB14F-82C4-4D2B-8070-B34EEB086A27}" presName="tx1" presStyleLbl="revTx" presStyleIdx="6" presStyleCnt="8"/>
      <dgm:spPr/>
    </dgm:pt>
    <dgm:pt modelId="{7B8F0C0C-769A-415A-B035-CF60EBFB5A39}" type="pres">
      <dgm:prSet presAssocID="{919CB14F-82C4-4D2B-8070-B34EEB086A27}" presName="vert1" presStyleCnt="0"/>
      <dgm:spPr/>
    </dgm:pt>
    <dgm:pt modelId="{2D002551-7CB0-4125-9B72-895DE1C1B0A6}" type="pres">
      <dgm:prSet presAssocID="{AE983D95-55DA-4104-A062-18C82202FD6C}" presName="thickLine" presStyleLbl="alignNode1" presStyleIdx="7" presStyleCnt="8"/>
      <dgm:spPr/>
    </dgm:pt>
    <dgm:pt modelId="{6C352CE3-06E3-4235-BB80-2BD8017C46DB}" type="pres">
      <dgm:prSet presAssocID="{AE983D95-55DA-4104-A062-18C82202FD6C}" presName="horz1" presStyleCnt="0"/>
      <dgm:spPr/>
    </dgm:pt>
    <dgm:pt modelId="{7783B107-1F66-4520-A02D-6CFB83FE86AB}" type="pres">
      <dgm:prSet presAssocID="{AE983D95-55DA-4104-A062-18C82202FD6C}" presName="tx1" presStyleLbl="revTx" presStyleIdx="7" presStyleCnt="8"/>
      <dgm:spPr/>
    </dgm:pt>
    <dgm:pt modelId="{6E6EDEC0-DD1F-4B23-932B-2A3F9BA25603}" type="pres">
      <dgm:prSet presAssocID="{AE983D95-55DA-4104-A062-18C82202FD6C}" presName="vert1" presStyleCnt="0"/>
      <dgm:spPr/>
    </dgm:pt>
  </dgm:ptLst>
  <dgm:cxnLst>
    <dgm:cxn modelId="{563AB302-991D-4027-BA59-B4F684B78C44}" srcId="{53E2233A-0AEE-4969-B797-FA8D0A569978}" destId="{B1C50C34-9083-4DE5-B6C6-78509EC5E42E}" srcOrd="0" destOrd="0" parTransId="{F77CDE38-4636-4803-B60D-3A649BC1042A}" sibTransId="{30E5E7A1-EC8F-40AA-98E5-CE598E33DE3A}"/>
    <dgm:cxn modelId="{BCD3CD0E-17F1-4077-94E6-DF1B83006C39}" srcId="{53E2233A-0AEE-4969-B797-FA8D0A569978}" destId="{AE983D95-55DA-4104-A062-18C82202FD6C}" srcOrd="7" destOrd="0" parTransId="{F87F05E6-90C4-46BD-905C-5D9A225AEADA}" sibTransId="{28F7A5CF-19DD-446A-B6DC-C3BEABBDA30A}"/>
    <dgm:cxn modelId="{4FF7F710-E96E-45F5-A944-77F4AF47B7CC}" srcId="{53E2233A-0AEE-4969-B797-FA8D0A569978}" destId="{919CB14F-82C4-4D2B-8070-B34EEB086A27}" srcOrd="6" destOrd="0" parTransId="{DC716149-A02D-48BF-BFD7-E63DA17EBBD6}" sibTransId="{DDBDF5F1-A134-4C50-9E02-F48374FAC08B}"/>
    <dgm:cxn modelId="{CCB29825-F9DF-433A-AA14-499685FA5AF3}" type="presOf" srcId="{41E9B2DA-425E-4FF8-812B-46DB72BFEF1F}" destId="{C0835E80-B8E1-49ED-B660-75179CB70771}" srcOrd="0" destOrd="0" presId="urn:microsoft.com/office/officeart/2008/layout/LinedList"/>
    <dgm:cxn modelId="{BF7F1C3B-F6E5-46B5-8AC8-3A99E2108B9E}" type="presOf" srcId="{3F907780-A5CD-45F9-BC69-8A2351CA54F3}" destId="{759FBCF3-1DD8-41F5-B48A-337FE2BD697F}" srcOrd="0" destOrd="0" presId="urn:microsoft.com/office/officeart/2008/layout/LinedList"/>
    <dgm:cxn modelId="{61AA8C42-1B10-4C36-BDE3-A087E379963A}" srcId="{53E2233A-0AEE-4969-B797-FA8D0A569978}" destId="{A5D9FCE4-49E0-48EF-91E2-2D915BA5352F}" srcOrd="2" destOrd="0" parTransId="{6205E14B-EEA6-4E68-8CE6-9C50667B675E}" sibTransId="{E8E6B371-FADE-4E53-8E11-C1A62C384583}"/>
    <dgm:cxn modelId="{15FF3663-9D20-4029-A841-999E06C9CE5D}" type="presOf" srcId="{AE983D95-55DA-4104-A062-18C82202FD6C}" destId="{7783B107-1F66-4520-A02D-6CFB83FE86AB}" srcOrd="0" destOrd="0" presId="urn:microsoft.com/office/officeart/2008/layout/LinedList"/>
    <dgm:cxn modelId="{E36E856B-D046-408F-81CB-13C1E141EE1D}" srcId="{53E2233A-0AEE-4969-B797-FA8D0A569978}" destId="{41E9B2DA-425E-4FF8-812B-46DB72BFEF1F}" srcOrd="5" destOrd="0" parTransId="{26321ACE-ACC8-4293-A99F-B599E34B33F8}" sibTransId="{95A154EC-FF70-4F9B-BA56-ED85754AEB8A}"/>
    <dgm:cxn modelId="{75CDF64B-05E1-46B5-93C5-7C2F4C12BFFA}" type="presOf" srcId="{53E2233A-0AEE-4969-B797-FA8D0A569978}" destId="{BD8E4C26-63C8-442B-8C3A-B66968075727}" srcOrd="0" destOrd="0" presId="urn:microsoft.com/office/officeart/2008/layout/LinedList"/>
    <dgm:cxn modelId="{25CFE981-E55F-4B28-8BC7-64B9E6B77E93}" type="presOf" srcId="{B1C50C34-9083-4DE5-B6C6-78509EC5E42E}" destId="{5B4030A4-EF98-4F3E-9BC6-EBF93F311CDB}" srcOrd="0" destOrd="0" presId="urn:microsoft.com/office/officeart/2008/layout/LinedList"/>
    <dgm:cxn modelId="{1D4B268C-2C37-4F2B-BD71-53F9884786B4}" type="presOf" srcId="{A5D9FCE4-49E0-48EF-91E2-2D915BA5352F}" destId="{96E2ACA6-06F4-4356-93C6-02F6F571098E}" srcOrd="0" destOrd="0" presId="urn:microsoft.com/office/officeart/2008/layout/LinedList"/>
    <dgm:cxn modelId="{EC56369B-0250-4168-829C-EBB55474991D}" srcId="{53E2233A-0AEE-4969-B797-FA8D0A569978}" destId="{3F907780-A5CD-45F9-BC69-8A2351CA54F3}" srcOrd="4" destOrd="0" parTransId="{2CE6F3F5-6093-43B5-9F83-3B6D094E4FF2}" sibTransId="{793AB49F-F4FA-4E04-93C8-8CF07ABCA388}"/>
    <dgm:cxn modelId="{FA5B2CBE-8CA3-4BA5-A03E-6BA551E93FEF}" srcId="{53E2233A-0AEE-4969-B797-FA8D0A569978}" destId="{63D36A31-1946-4709-8DD7-B7B56F7155A7}" srcOrd="3" destOrd="0" parTransId="{F4C759AC-8EBF-4B22-ADC4-579F57C3E515}" sibTransId="{C753C77D-EEAC-4883-9D89-B215C8F89CD2}"/>
    <dgm:cxn modelId="{BC22E0D7-4908-477C-A6FA-B0AEA20ECC48}" srcId="{53E2233A-0AEE-4969-B797-FA8D0A569978}" destId="{1013023D-7F0E-4975-A6C4-049666F20D70}" srcOrd="1" destOrd="0" parTransId="{B83D53DC-F30F-4565-8FAF-ABC0111CE7EB}" sibTransId="{6F8DB3DE-67DB-4468-B2A3-634A82B58DD1}"/>
    <dgm:cxn modelId="{F9D49ADA-BF7A-406A-852C-9697DE653CFA}" type="presOf" srcId="{63D36A31-1946-4709-8DD7-B7B56F7155A7}" destId="{893B002D-3C1B-47C5-BAA6-88AC1CEBB4BF}" srcOrd="0" destOrd="0" presId="urn:microsoft.com/office/officeart/2008/layout/LinedList"/>
    <dgm:cxn modelId="{C40F9BE4-785E-4E34-855C-69D530317981}" type="presOf" srcId="{1013023D-7F0E-4975-A6C4-049666F20D70}" destId="{FFAD1D67-7BC0-4C22-B024-C12B812AFE13}" srcOrd="0" destOrd="0" presId="urn:microsoft.com/office/officeart/2008/layout/LinedList"/>
    <dgm:cxn modelId="{FDF220EF-E7F9-4CF3-BF07-5B2B430A5510}" type="presOf" srcId="{919CB14F-82C4-4D2B-8070-B34EEB086A27}" destId="{F502F4C6-31F7-4D2D-A43D-95689B67B87E}" srcOrd="0" destOrd="0" presId="urn:microsoft.com/office/officeart/2008/layout/LinedList"/>
    <dgm:cxn modelId="{2F7AC91F-30B8-409C-8F31-BF9A9F93B1A7}" type="presParOf" srcId="{BD8E4C26-63C8-442B-8C3A-B66968075727}" destId="{B8FA5AFE-6C0C-4BF6-98C1-3210B5F4479A}" srcOrd="0" destOrd="0" presId="urn:microsoft.com/office/officeart/2008/layout/LinedList"/>
    <dgm:cxn modelId="{CB7D2E15-D9A5-4E00-B535-2AABCAFAE2E7}" type="presParOf" srcId="{BD8E4C26-63C8-442B-8C3A-B66968075727}" destId="{BA9001AD-6949-4A4F-98FD-F32EEEF3F59E}" srcOrd="1" destOrd="0" presId="urn:microsoft.com/office/officeart/2008/layout/LinedList"/>
    <dgm:cxn modelId="{0BFDA4A0-A6DB-477E-B7A8-E31F6C18CA7D}" type="presParOf" srcId="{BA9001AD-6949-4A4F-98FD-F32EEEF3F59E}" destId="{5B4030A4-EF98-4F3E-9BC6-EBF93F311CDB}" srcOrd="0" destOrd="0" presId="urn:microsoft.com/office/officeart/2008/layout/LinedList"/>
    <dgm:cxn modelId="{32515A87-2255-43F6-A866-5756AAE8AF0D}" type="presParOf" srcId="{BA9001AD-6949-4A4F-98FD-F32EEEF3F59E}" destId="{837035C9-BD62-4F10-91F6-1C6B4D860185}" srcOrd="1" destOrd="0" presId="urn:microsoft.com/office/officeart/2008/layout/LinedList"/>
    <dgm:cxn modelId="{96F57759-4928-43E7-B25C-E88596F634D3}" type="presParOf" srcId="{BD8E4C26-63C8-442B-8C3A-B66968075727}" destId="{25CD7E69-32D1-4626-82FD-1D4BC622EA62}" srcOrd="2" destOrd="0" presId="urn:microsoft.com/office/officeart/2008/layout/LinedList"/>
    <dgm:cxn modelId="{748E6430-1EB8-4B27-B227-F31C0144E445}" type="presParOf" srcId="{BD8E4C26-63C8-442B-8C3A-B66968075727}" destId="{9E4FB03D-8547-4A58-B6B6-E7C4233426A1}" srcOrd="3" destOrd="0" presId="urn:microsoft.com/office/officeart/2008/layout/LinedList"/>
    <dgm:cxn modelId="{03AACE50-DFF6-43DF-9D95-F942834BF639}" type="presParOf" srcId="{9E4FB03D-8547-4A58-B6B6-E7C4233426A1}" destId="{FFAD1D67-7BC0-4C22-B024-C12B812AFE13}" srcOrd="0" destOrd="0" presId="urn:microsoft.com/office/officeart/2008/layout/LinedList"/>
    <dgm:cxn modelId="{C0122703-5CBC-4EAF-8CA3-AB83DE0253D3}" type="presParOf" srcId="{9E4FB03D-8547-4A58-B6B6-E7C4233426A1}" destId="{1284537A-7462-4D44-885A-AEF5551E3B2B}" srcOrd="1" destOrd="0" presId="urn:microsoft.com/office/officeart/2008/layout/LinedList"/>
    <dgm:cxn modelId="{4CCF5083-CC9E-4F63-9E06-8293BB093B45}" type="presParOf" srcId="{BD8E4C26-63C8-442B-8C3A-B66968075727}" destId="{A6081B87-2822-4AE0-83A9-A990B39DAF55}" srcOrd="4" destOrd="0" presId="urn:microsoft.com/office/officeart/2008/layout/LinedList"/>
    <dgm:cxn modelId="{D1984945-4C40-4360-B2F8-12548B0949E7}" type="presParOf" srcId="{BD8E4C26-63C8-442B-8C3A-B66968075727}" destId="{DEDF0B77-F59B-478A-B100-7A2A7366CA1F}" srcOrd="5" destOrd="0" presId="urn:microsoft.com/office/officeart/2008/layout/LinedList"/>
    <dgm:cxn modelId="{4A18C159-9160-4CE6-9A60-42220B428DD1}" type="presParOf" srcId="{DEDF0B77-F59B-478A-B100-7A2A7366CA1F}" destId="{96E2ACA6-06F4-4356-93C6-02F6F571098E}" srcOrd="0" destOrd="0" presId="urn:microsoft.com/office/officeart/2008/layout/LinedList"/>
    <dgm:cxn modelId="{7E472154-D35C-4E65-9343-1E7D1A8151AF}" type="presParOf" srcId="{DEDF0B77-F59B-478A-B100-7A2A7366CA1F}" destId="{60F37DCD-437D-4FC9-8A8C-7946C82C1520}" srcOrd="1" destOrd="0" presId="urn:microsoft.com/office/officeart/2008/layout/LinedList"/>
    <dgm:cxn modelId="{298C1C38-DE05-4296-A2C9-15ECA82A1890}" type="presParOf" srcId="{BD8E4C26-63C8-442B-8C3A-B66968075727}" destId="{DE7230F8-42E5-42AB-8789-65B4DB81DCA1}" srcOrd="6" destOrd="0" presId="urn:microsoft.com/office/officeart/2008/layout/LinedList"/>
    <dgm:cxn modelId="{FFA27137-98EA-4688-9ACB-CCBBAE1637DF}" type="presParOf" srcId="{BD8E4C26-63C8-442B-8C3A-B66968075727}" destId="{099408DB-862B-4AB0-BB62-4F6B736ABCA0}" srcOrd="7" destOrd="0" presId="urn:microsoft.com/office/officeart/2008/layout/LinedList"/>
    <dgm:cxn modelId="{FB0AAD53-8942-4E3C-99D7-1C27B4A8B65A}" type="presParOf" srcId="{099408DB-862B-4AB0-BB62-4F6B736ABCA0}" destId="{893B002D-3C1B-47C5-BAA6-88AC1CEBB4BF}" srcOrd="0" destOrd="0" presId="urn:microsoft.com/office/officeart/2008/layout/LinedList"/>
    <dgm:cxn modelId="{DE310993-39AE-43D1-9925-E4733BC3644F}" type="presParOf" srcId="{099408DB-862B-4AB0-BB62-4F6B736ABCA0}" destId="{142D9D47-1B74-4890-BC91-52DC23A368C8}" srcOrd="1" destOrd="0" presId="urn:microsoft.com/office/officeart/2008/layout/LinedList"/>
    <dgm:cxn modelId="{9C9FA9EA-D11F-46DB-8FB8-788CAF42D316}" type="presParOf" srcId="{BD8E4C26-63C8-442B-8C3A-B66968075727}" destId="{C398807E-E7F5-49A8-A59A-26319D1EB1B3}" srcOrd="8" destOrd="0" presId="urn:microsoft.com/office/officeart/2008/layout/LinedList"/>
    <dgm:cxn modelId="{15F87798-AF46-41F9-BB93-D94E2C8ED34C}" type="presParOf" srcId="{BD8E4C26-63C8-442B-8C3A-B66968075727}" destId="{1D902330-CB7B-4D9A-94E8-57F7546CEC4B}" srcOrd="9" destOrd="0" presId="urn:microsoft.com/office/officeart/2008/layout/LinedList"/>
    <dgm:cxn modelId="{FD7AD843-586D-4CA3-982F-28C1B06AA5D4}" type="presParOf" srcId="{1D902330-CB7B-4D9A-94E8-57F7546CEC4B}" destId="{759FBCF3-1DD8-41F5-B48A-337FE2BD697F}" srcOrd="0" destOrd="0" presId="urn:microsoft.com/office/officeart/2008/layout/LinedList"/>
    <dgm:cxn modelId="{0387CDBE-C463-4DC5-8D11-A6AA5DAD69C5}" type="presParOf" srcId="{1D902330-CB7B-4D9A-94E8-57F7546CEC4B}" destId="{572C4FF0-FC87-49EE-B8AE-957CA7F159BC}" srcOrd="1" destOrd="0" presId="urn:microsoft.com/office/officeart/2008/layout/LinedList"/>
    <dgm:cxn modelId="{621B906E-0108-4CF5-835E-4D299ADA3620}" type="presParOf" srcId="{BD8E4C26-63C8-442B-8C3A-B66968075727}" destId="{9503B409-883C-4F51-A60E-67D903F3A30C}" srcOrd="10" destOrd="0" presId="urn:microsoft.com/office/officeart/2008/layout/LinedList"/>
    <dgm:cxn modelId="{FEE25693-36CE-4EF4-B390-9A0CAFA17FBE}" type="presParOf" srcId="{BD8E4C26-63C8-442B-8C3A-B66968075727}" destId="{74786901-B40A-42ED-AEAE-1EA6ED9E3460}" srcOrd="11" destOrd="0" presId="urn:microsoft.com/office/officeart/2008/layout/LinedList"/>
    <dgm:cxn modelId="{C23C108C-6533-4FDD-8667-E4B7E797548C}" type="presParOf" srcId="{74786901-B40A-42ED-AEAE-1EA6ED9E3460}" destId="{C0835E80-B8E1-49ED-B660-75179CB70771}" srcOrd="0" destOrd="0" presId="urn:microsoft.com/office/officeart/2008/layout/LinedList"/>
    <dgm:cxn modelId="{8937204E-3E2B-4E42-91B8-F696074891C3}" type="presParOf" srcId="{74786901-B40A-42ED-AEAE-1EA6ED9E3460}" destId="{23F2BB53-591A-4548-A292-4426CCB2FBA9}" srcOrd="1" destOrd="0" presId="urn:microsoft.com/office/officeart/2008/layout/LinedList"/>
    <dgm:cxn modelId="{D44CD4E3-095B-4126-AF99-72A1888AF302}" type="presParOf" srcId="{BD8E4C26-63C8-442B-8C3A-B66968075727}" destId="{E1ABA527-363C-4D1C-B663-81F8D2422C27}" srcOrd="12" destOrd="0" presId="urn:microsoft.com/office/officeart/2008/layout/LinedList"/>
    <dgm:cxn modelId="{AEF3BD8A-FD42-4982-A135-43C072D0E3C7}" type="presParOf" srcId="{BD8E4C26-63C8-442B-8C3A-B66968075727}" destId="{6A95C9B1-4BB9-47EF-88F4-6B1AB462BCE7}" srcOrd="13" destOrd="0" presId="urn:microsoft.com/office/officeart/2008/layout/LinedList"/>
    <dgm:cxn modelId="{4A93D272-B01A-4BEB-B0B8-F50CECF2A4E2}" type="presParOf" srcId="{6A95C9B1-4BB9-47EF-88F4-6B1AB462BCE7}" destId="{F502F4C6-31F7-4D2D-A43D-95689B67B87E}" srcOrd="0" destOrd="0" presId="urn:microsoft.com/office/officeart/2008/layout/LinedList"/>
    <dgm:cxn modelId="{C16A3BA2-F767-42E3-B9C4-780E4B3AE10D}" type="presParOf" srcId="{6A95C9B1-4BB9-47EF-88F4-6B1AB462BCE7}" destId="{7B8F0C0C-769A-415A-B035-CF60EBFB5A39}" srcOrd="1" destOrd="0" presId="urn:microsoft.com/office/officeart/2008/layout/LinedList"/>
    <dgm:cxn modelId="{6A616644-51C5-441C-90AA-629A113F846F}" type="presParOf" srcId="{BD8E4C26-63C8-442B-8C3A-B66968075727}" destId="{2D002551-7CB0-4125-9B72-895DE1C1B0A6}" srcOrd="14" destOrd="0" presId="urn:microsoft.com/office/officeart/2008/layout/LinedList"/>
    <dgm:cxn modelId="{40950B65-D8E5-4C65-94C2-C4FCA40B514E}" type="presParOf" srcId="{BD8E4C26-63C8-442B-8C3A-B66968075727}" destId="{6C352CE3-06E3-4235-BB80-2BD8017C46DB}" srcOrd="15" destOrd="0" presId="urn:microsoft.com/office/officeart/2008/layout/LinedList"/>
    <dgm:cxn modelId="{CF055EBE-7CCB-4742-97BB-A16D720E4B2B}" type="presParOf" srcId="{6C352CE3-06E3-4235-BB80-2BD8017C46DB}" destId="{7783B107-1F66-4520-A02D-6CFB83FE86AB}" srcOrd="0" destOrd="0" presId="urn:microsoft.com/office/officeart/2008/layout/LinedList"/>
    <dgm:cxn modelId="{4E2C1E58-AE96-4119-8B14-764F473802E5}" type="presParOf" srcId="{6C352CE3-06E3-4235-BB80-2BD8017C46DB}" destId="{6E6EDEC0-DD1F-4B23-932B-2A3F9BA256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A5AFE-6C0C-4BF6-98C1-3210B5F4479A}">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030A4-EF98-4F3E-9BC6-EBF93F311CDB}">
      <dsp:nvSpPr>
        <dsp:cNvPr id="0" name=""/>
        <dsp:cNvSpPr/>
      </dsp:nvSpPr>
      <dsp:spPr>
        <a:xfrm>
          <a:off x="0" y="0"/>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0" y="0"/>
        <a:ext cx="7886700" cy="508623"/>
      </dsp:txXfrm>
    </dsp:sp>
    <dsp:sp modelId="{25CD7E69-32D1-4626-82FD-1D4BC622EA62}">
      <dsp:nvSpPr>
        <dsp:cNvPr id="0" name=""/>
        <dsp:cNvSpPr/>
      </dsp:nvSpPr>
      <dsp:spPr>
        <a:xfrm>
          <a:off x="0" y="50862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D1D67-7BC0-4C22-B024-C12B812AFE13}">
      <dsp:nvSpPr>
        <dsp:cNvPr id="0" name=""/>
        <dsp:cNvSpPr/>
      </dsp:nvSpPr>
      <dsp:spPr>
        <a:xfrm>
          <a:off x="0" y="508623"/>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Methodology</a:t>
          </a:r>
        </a:p>
      </dsp:txBody>
      <dsp:txXfrm>
        <a:off x="0" y="508623"/>
        <a:ext cx="7886700" cy="508623"/>
      </dsp:txXfrm>
    </dsp:sp>
    <dsp:sp modelId="{A6081B87-2822-4AE0-83A9-A990B39DAF55}">
      <dsp:nvSpPr>
        <dsp:cNvPr id="0" name=""/>
        <dsp:cNvSpPr/>
      </dsp:nvSpPr>
      <dsp:spPr>
        <a:xfrm>
          <a:off x="0" y="1017247"/>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2ACA6-06F4-4356-93C6-02F6F571098E}">
      <dsp:nvSpPr>
        <dsp:cNvPr id="0" name=""/>
        <dsp:cNvSpPr/>
      </dsp:nvSpPr>
      <dsp:spPr>
        <a:xfrm>
          <a:off x="0" y="1017247"/>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Dataset Description</a:t>
          </a:r>
        </a:p>
      </dsp:txBody>
      <dsp:txXfrm>
        <a:off x="0" y="1017247"/>
        <a:ext cx="7886700" cy="508623"/>
      </dsp:txXfrm>
    </dsp:sp>
    <dsp:sp modelId="{DE7230F8-42E5-42AB-8789-65B4DB81DCA1}">
      <dsp:nvSpPr>
        <dsp:cNvPr id="0" name=""/>
        <dsp:cNvSpPr/>
      </dsp:nvSpPr>
      <dsp:spPr>
        <a:xfrm>
          <a:off x="0" y="152587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B002D-3C1B-47C5-BAA6-88AC1CEBB4BF}">
      <dsp:nvSpPr>
        <dsp:cNvPr id="0" name=""/>
        <dsp:cNvSpPr/>
      </dsp:nvSpPr>
      <dsp:spPr>
        <a:xfrm>
          <a:off x="0" y="1525870"/>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Exploratory Data Analysis (EDA)</a:t>
          </a:r>
        </a:p>
      </dsp:txBody>
      <dsp:txXfrm>
        <a:off x="0" y="1525870"/>
        <a:ext cx="7886700" cy="508623"/>
      </dsp:txXfrm>
    </dsp:sp>
    <dsp:sp modelId="{C398807E-E7F5-49A8-A59A-26319D1EB1B3}">
      <dsp:nvSpPr>
        <dsp:cNvPr id="0" name=""/>
        <dsp:cNvSpPr/>
      </dsp:nvSpPr>
      <dsp:spPr>
        <a:xfrm>
          <a:off x="0" y="203449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FBCF3-1DD8-41F5-B48A-337FE2BD697F}">
      <dsp:nvSpPr>
        <dsp:cNvPr id="0" name=""/>
        <dsp:cNvSpPr/>
      </dsp:nvSpPr>
      <dsp:spPr>
        <a:xfrm>
          <a:off x="0" y="2034494"/>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Model Selection and Evaluation</a:t>
          </a:r>
        </a:p>
      </dsp:txBody>
      <dsp:txXfrm>
        <a:off x="0" y="2034494"/>
        <a:ext cx="7886700" cy="508623"/>
      </dsp:txXfrm>
    </dsp:sp>
    <dsp:sp modelId="{9503B409-883C-4F51-A60E-67D903F3A30C}">
      <dsp:nvSpPr>
        <dsp:cNvPr id="0" name=""/>
        <dsp:cNvSpPr/>
      </dsp:nvSpPr>
      <dsp:spPr>
        <a:xfrm>
          <a:off x="0" y="2543118"/>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35E80-B8E1-49ED-B660-75179CB70771}">
      <dsp:nvSpPr>
        <dsp:cNvPr id="0" name=""/>
        <dsp:cNvSpPr/>
      </dsp:nvSpPr>
      <dsp:spPr>
        <a:xfrm>
          <a:off x="0" y="2543118"/>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Customer Segmentation</a:t>
          </a:r>
        </a:p>
      </dsp:txBody>
      <dsp:txXfrm>
        <a:off x="0" y="2543118"/>
        <a:ext cx="7886700" cy="508623"/>
      </dsp:txXfrm>
    </dsp:sp>
    <dsp:sp modelId="{E1ABA527-363C-4D1C-B663-81F8D2422C27}">
      <dsp:nvSpPr>
        <dsp:cNvPr id="0" name=""/>
        <dsp:cNvSpPr/>
      </dsp:nvSpPr>
      <dsp:spPr>
        <a:xfrm>
          <a:off x="0" y="305174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02F4C6-31F7-4D2D-A43D-95689B67B87E}">
      <dsp:nvSpPr>
        <dsp:cNvPr id="0" name=""/>
        <dsp:cNvSpPr/>
      </dsp:nvSpPr>
      <dsp:spPr>
        <a:xfrm>
          <a:off x="0" y="3051741"/>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Conclusion</a:t>
          </a:r>
        </a:p>
      </dsp:txBody>
      <dsp:txXfrm>
        <a:off x="0" y="3051741"/>
        <a:ext cx="7886700" cy="508623"/>
      </dsp:txXfrm>
    </dsp:sp>
    <dsp:sp modelId="{2D002551-7CB0-4125-9B72-895DE1C1B0A6}">
      <dsp:nvSpPr>
        <dsp:cNvPr id="0" name=""/>
        <dsp:cNvSpPr/>
      </dsp:nvSpPr>
      <dsp:spPr>
        <a:xfrm>
          <a:off x="0" y="3560365"/>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3B107-1F66-4520-A02D-6CFB83FE86AB}">
      <dsp:nvSpPr>
        <dsp:cNvPr id="0" name=""/>
        <dsp:cNvSpPr/>
      </dsp:nvSpPr>
      <dsp:spPr>
        <a:xfrm>
          <a:off x="0" y="3560365"/>
          <a:ext cx="7886700" cy="508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References</a:t>
          </a:r>
        </a:p>
      </dsp:txBody>
      <dsp:txXfrm>
        <a:off x="0" y="3560365"/>
        <a:ext cx="7886700" cy="5086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FE5C54-887F-475E-9CE3-EBDD5D50CC2D}" type="datetimeFigureOut">
              <a:rPr lang="en-US" smtClean="0"/>
              <a:t>2/19/2023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74CB17-0328-4379-BC8F-0C55491D36A2}" type="slidenum">
              <a:rPr lang="en-US" smtClean="0"/>
              <a:t>‹#›</a:t>
            </a:fld>
            <a:endParaRPr lang="en-US"/>
          </a:p>
        </p:txBody>
      </p:sp>
    </p:spTree>
    <p:extLst>
      <p:ext uri="{BB962C8B-B14F-4D97-AF65-F5344CB8AC3E}">
        <p14:creationId xmlns:p14="http://schemas.microsoft.com/office/powerpoint/2010/main" val="13954160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Professional Development &amp; Learning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C47EC-2F0A-458B-B386-60A585BE7D65}" type="datetimeFigureOut">
              <a:rPr lang="en-US" smtClean="0"/>
              <a:t>2/19/2023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16796-3CD3-42F3-AB74-05951A962589}" type="slidenum">
              <a:rPr lang="en-US" smtClean="0"/>
              <a:t>‹#›</a:t>
            </a:fld>
            <a:endParaRPr lang="en-US"/>
          </a:p>
        </p:txBody>
      </p:sp>
    </p:spTree>
    <p:extLst>
      <p:ext uri="{BB962C8B-B14F-4D97-AF65-F5344CB8AC3E}">
        <p14:creationId xmlns:p14="http://schemas.microsoft.com/office/powerpoint/2010/main" val="20480388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a:t>
            </a:fld>
            <a:endParaRPr lang="en-US"/>
          </a:p>
        </p:txBody>
      </p:sp>
    </p:spTree>
    <p:extLst>
      <p:ext uri="{BB962C8B-B14F-4D97-AF65-F5344CB8AC3E}">
        <p14:creationId xmlns:p14="http://schemas.microsoft.com/office/powerpoint/2010/main" val="3051886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10</a:t>
            </a:fld>
            <a:endParaRPr lang="en-US"/>
          </a:p>
        </p:txBody>
      </p:sp>
    </p:spTree>
    <p:extLst>
      <p:ext uri="{BB962C8B-B14F-4D97-AF65-F5344CB8AC3E}">
        <p14:creationId xmlns:p14="http://schemas.microsoft.com/office/powerpoint/2010/main" val="382233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11</a:t>
            </a:fld>
            <a:endParaRPr lang="en-US"/>
          </a:p>
        </p:txBody>
      </p:sp>
    </p:spTree>
    <p:extLst>
      <p:ext uri="{BB962C8B-B14F-4D97-AF65-F5344CB8AC3E}">
        <p14:creationId xmlns:p14="http://schemas.microsoft.com/office/powerpoint/2010/main" val="25084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12</a:t>
            </a:fld>
            <a:endParaRPr lang="en-US"/>
          </a:p>
        </p:txBody>
      </p:sp>
    </p:spTree>
    <p:extLst>
      <p:ext uri="{BB962C8B-B14F-4D97-AF65-F5344CB8AC3E}">
        <p14:creationId xmlns:p14="http://schemas.microsoft.com/office/powerpoint/2010/main" val="1438367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13</a:t>
            </a:fld>
            <a:endParaRPr lang="en-US"/>
          </a:p>
        </p:txBody>
      </p:sp>
    </p:spTree>
    <p:extLst>
      <p:ext uri="{BB962C8B-B14F-4D97-AF65-F5344CB8AC3E}">
        <p14:creationId xmlns:p14="http://schemas.microsoft.com/office/powerpoint/2010/main" val="1225169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14</a:t>
            </a:fld>
            <a:endParaRPr lang="en-US"/>
          </a:p>
        </p:txBody>
      </p:sp>
    </p:spTree>
    <p:extLst>
      <p:ext uri="{BB962C8B-B14F-4D97-AF65-F5344CB8AC3E}">
        <p14:creationId xmlns:p14="http://schemas.microsoft.com/office/powerpoint/2010/main" val="323264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15</a:t>
            </a:fld>
            <a:endParaRPr lang="en-US"/>
          </a:p>
        </p:txBody>
      </p:sp>
    </p:spTree>
    <p:extLst>
      <p:ext uri="{BB962C8B-B14F-4D97-AF65-F5344CB8AC3E}">
        <p14:creationId xmlns:p14="http://schemas.microsoft.com/office/powerpoint/2010/main" val="323987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2</a:t>
            </a:fld>
            <a:endParaRPr lang="en-US"/>
          </a:p>
        </p:txBody>
      </p:sp>
    </p:spTree>
    <p:extLst>
      <p:ext uri="{BB962C8B-B14F-4D97-AF65-F5344CB8AC3E}">
        <p14:creationId xmlns:p14="http://schemas.microsoft.com/office/powerpoint/2010/main" val="167732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3</a:t>
            </a:fld>
            <a:endParaRPr lang="en-US"/>
          </a:p>
        </p:txBody>
      </p:sp>
    </p:spTree>
    <p:extLst>
      <p:ext uri="{BB962C8B-B14F-4D97-AF65-F5344CB8AC3E}">
        <p14:creationId xmlns:p14="http://schemas.microsoft.com/office/powerpoint/2010/main" val="3088332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4</a:t>
            </a:fld>
            <a:endParaRPr lang="en-US"/>
          </a:p>
        </p:txBody>
      </p:sp>
    </p:spTree>
    <p:extLst>
      <p:ext uri="{BB962C8B-B14F-4D97-AF65-F5344CB8AC3E}">
        <p14:creationId xmlns:p14="http://schemas.microsoft.com/office/powerpoint/2010/main" val="28839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5</a:t>
            </a:fld>
            <a:endParaRPr lang="en-US"/>
          </a:p>
        </p:txBody>
      </p:sp>
    </p:spTree>
    <p:extLst>
      <p:ext uri="{BB962C8B-B14F-4D97-AF65-F5344CB8AC3E}">
        <p14:creationId xmlns:p14="http://schemas.microsoft.com/office/powerpoint/2010/main" val="355458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6</a:t>
            </a:fld>
            <a:endParaRPr lang="en-US"/>
          </a:p>
        </p:txBody>
      </p:sp>
    </p:spTree>
    <p:extLst>
      <p:ext uri="{BB962C8B-B14F-4D97-AF65-F5344CB8AC3E}">
        <p14:creationId xmlns:p14="http://schemas.microsoft.com/office/powerpoint/2010/main" val="394562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7</a:t>
            </a:fld>
            <a:endParaRPr lang="en-US"/>
          </a:p>
        </p:txBody>
      </p:sp>
    </p:spTree>
    <p:extLst>
      <p:ext uri="{BB962C8B-B14F-4D97-AF65-F5344CB8AC3E}">
        <p14:creationId xmlns:p14="http://schemas.microsoft.com/office/powerpoint/2010/main" val="251517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8</a:t>
            </a:fld>
            <a:endParaRPr lang="en-US"/>
          </a:p>
        </p:txBody>
      </p:sp>
    </p:spTree>
    <p:extLst>
      <p:ext uri="{BB962C8B-B14F-4D97-AF65-F5344CB8AC3E}">
        <p14:creationId xmlns:p14="http://schemas.microsoft.com/office/powerpoint/2010/main" val="198623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Professional Development &amp; Learning</a:t>
            </a:r>
          </a:p>
        </p:txBody>
      </p:sp>
      <p:sp>
        <p:nvSpPr>
          <p:cNvPr id="5" name="Slide Number Placeholder 4"/>
          <p:cNvSpPr>
            <a:spLocks noGrp="1"/>
          </p:cNvSpPr>
          <p:nvPr>
            <p:ph type="sldNum" sz="quarter" idx="5"/>
          </p:nvPr>
        </p:nvSpPr>
        <p:spPr/>
        <p:txBody>
          <a:bodyPr/>
          <a:lstStyle/>
          <a:p>
            <a:fld id="{EA216796-3CD3-42F3-AB74-05951A962589}" type="slidenum">
              <a:rPr lang="en-US" smtClean="0"/>
              <a:t>9</a:t>
            </a:fld>
            <a:endParaRPr lang="en-US"/>
          </a:p>
        </p:txBody>
      </p:sp>
    </p:spTree>
    <p:extLst>
      <p:ext uri="{BB962C8B-B14F-4D97-AF65-F5344CB8AC3E}">
        <p14:creationId xmlns:p14="http://schemas.microsoft.com/office/powerpoint/2010/main" val="210128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242809"/>
            <a:ext cx="6858000" cy="251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itle 3"/>
          <p:cNvSpPr>
            <a:spLocks noGrp="1"/>
          </p:cNvSpPr>
          <p:nvPr>
            <p:ph type="title"/>
          </p:nvPr>
        </p:nvSpPr>
        <p:spPr>
          <a:xfrm>
            <a:off x="628650" y="1810206"/>
            <a:ext cx="7886700" cy="1325563"/>
          </a:xfrm>
          <a:ln>
            <a:noFill/>
          </a:ln>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30890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39710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333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4560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4560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660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idx="1"/>
          </p:nvPr>
        </p:nvSpPr>
        <p:spPr>
          <a:xfrm>
            <a:off x="628650" y="1825625"/>
            <a:ext cx="7886700" cy="4068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ln>
            <a:noFill/>
          </a:ln>
        </p:spPr>
        <p:txBody>
          <a:bodyPr anchor="b">
            <a:normAutofit/>
          </a:bodyPr>
          <a:lstStyle>
            <a:lvl1pPr algn="ctr">
              <a:defRPr sz="4000"/>
            </a:lvl1pPr>
          </a:lstStyle>
          <a:p>
            <a:r>
              <a:rPr lang="en-US" dirty="0"/>
              <a:t>Click to edit Master title style</a:t>
            </a:r>
          </a:p>
        </p:txBody>
      </p:sp>
      <p:sp>
        <p:nvSpPr>
          <p:cNvPr id="3" name="Text Placeholder 2"/>
          <p:cNvSpPr>
            <a:spLocks noGrp="1"/>
          </p:cNvSpPr>
          <p:nvPr>
            <p:ph type="body" idx="1"/>
          </p:nvPr>
        </p:nvSpPr>
        <p:spPr>
          <a:xfrm>
            <a:off x="623888" y="4589466"/>
            <a:ext cx="7886700" cy="1199013"/>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5782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011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0118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14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a:ln>
            <a:noFill/>
          </a:ln>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D2E13838-E41E-4357-8C4F-D3193208F369}" type="slidenum">
              <a:rPr lang="en-US" smtClean="0"/>
              <a:t>‹#›</a:t>
            </a:fld>
            <a:endParaRPr lang="en-US"/>
          </a:p>
        </p:txBody>
      </p:sp>
    </p:spTree>
    <p:extLst>
      <p:ext uri="{BB962C8B-B14F-4D97-AF65-F5344CB8AC3E}">
        <p14:creationId xmlns:p14="http://schemas.microsoft.com/office/powerpoint/2010/main" val="179981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93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92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3331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70546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20349"/>
            <a:ext cx="7886700" cy="1325563"/>
          </a:xfrm>
          <a:prstGeom prst="rect">
            <a:avLst/>
          </a:prstGeom>
          <a:ln>
            <a:solidFill>
              <a:schemeClr val="tx1"/>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2718707"/>
            <a:ext cx="7886700" cy="32085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8024887"/>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1016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210117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gment.com/growth-center/customer-segment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archive.ics.uci.edu/ml/datasets/Online+Retail+II" TargetMode="External"/><Relationship Id="rId4" Type="http://schemas.openxmlformats.org/officeDocument/2006/relationships/hyperlink" Target="https://towardsdatascience.com/the-5-clustering-algorithms-data-scientists-need-to-know-a36d136ef68"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Online+Retail+I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5598460" y="1783959"/>
            <a:ext cx="3065480" cy="2889114"/>
          </a:xfrm>
        </p:spPr>
        <p:txBody>
          <a:bodyPr vert="horz" lIns="91440" tIns="45720" rIns="91440" bIns="45720" rtlCol="0" anchor="b">
            <a:normAutofit/>
          </a:bodyPr>
          <a:lstStyle/>
          <a:p>
            <a:pPr algn="l"/>
            <a:r>
              <a:rPr lang="en-US" sz="2200" dirty="0">
                <a:latin typeface="+mj-lt"/>
                <a:cs typeface="+mj-cs"/>
              </a:rPr>
              <a:t>Final project: Analysis of Retail Purchase Data using Unsupervised Learning</a:t>
            </a:r>
          </a:p>
        </p:txBody>
      </p:sp>
      <p:sp>
        <p:nvSpPr>
          <p:cNvPr id="13" name="Freeform: Shape 1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5391039"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Different blue shopping bags with one yellow bag in middle">
            <a:extLst>
              <a:ext uri="{FF2B5EF4-FFF2-40B4-BE49-F238E27FC236}">
                <a16:creationId xmlns:a16="http://schemas.microsoft.com/office/drawing/2014/main" id="{2C2A6A7B-C127-F8EF-131E-4F0E6931D7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9371" r="23742" b="2"/>
          <a:stretch/>
        </p:blipFill>
        <p:spPr>
          <a:xfrm>
            <a:off x="20" y="10"/>
            <a:ext cx="5271352"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52274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392"/>
    </mc:Choice>
    <mc:Fallback>
      <p:transition spd="slow" advTm="63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253537" y="1230020"/>
            <a:ext cx="2948943" cy="3346322"/>
          </a:xfrm>
        </p:spPr>
        <p:txBody>
          <a:bodyPr vert="horz" lIns="91440" tIns="45720" rIns="91440" bIns="45720" rtlCol="0" anchor="b">
            <a:normAutofit/>
          </a:bodyPr>
          <a:lstStyle/>
          <a:p>
            <a:r>
              <a:rPr lang="en-US" sz="2500" dirty="0">
                <a:latin typeface="+mj-lt"/>
                <a:cs typeface="+mj-cs"/>
              </a:rPr>
              <a:t>Exploratory Data Analysis (EDA)</a:t>
            </a:r>
          </a:p>
        </p:txBody>
      </p:sp>
      <p:pic>
        <p:nvPicPr>
          <p:cNvPr id="1026" name="Picture 2">
            <a:extLst>
              <a:ext uri="{FF2B5EF4-FFF2-40B4-BE49-F238E27FC236}">
                <a16:creationId xmlns:a16="http://schemas.microsoft.com/office/drawing/2014/main" id="{076FF291-3DCB-3869-2724-6FEF7C849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041" y="914400"/>
            <a:ext cx="4697959" cy="463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85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365125"/>
            <a:ext cx="7886700" cy="1325563"/>
          </a:xfrm>
        </p:spPr>
        <p:txBody>
          <a:bodyPr>
            <a:normAutofit/>
          </a:bodyPr>
          <a:lstStyle/>
          <a:p>
            <a:r>
              <a:rPr lang="en-US"/>
              <a:t>Model Selection and Evaluation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1825625"/>
            <a:ext cx="7886700" cy="4351338"/>
          </a:xfrm>
        </p:spPr>
        <p:txBody>
          <a:bodyPr>
            <a:normAutofit/>
          </a:bodyPr>
          <a:lstStyle/>
          <a:p>
            <a:pPr marL="0" marR="0">
              <a:spcBef>
                <a:spcPts val="0"/>
              </a:spcBef>
              <a:spcAft>
                <a:spcPts val="400"/>
              </a:spcAft>
            </a:pPr>
            <a:r>
              <a:rPr lang="en-US" dirty="0">
                <a:latin typeface="Times New Roman" panose="02020603050405020304" pitchFamily="18" charset="0"/>
              </a:rPr>
              <a:t>Models Used:</a:t>
            </a:r>
          </a:p>
          <a:p>
            <a:pPr marL="457200" lvl="1">
              <a:spcBef>
                <a:spcPts val="0"/>
              </a:spcBef>
              <a:spcAft>
                <a:spcPts val="400"/>
              </a:spcAft>
            </a:pPr>
            <a:r>
              <a:rPr lang="en-US" dirty="0">
                <a:latin typeface="Times New Roman" panose="02020603050405020304" pitchFamily="18" charset="0"/>
              </a:rPr>
              <a:t>K-Means</a:t>
            </a:r>
          </a:p>
          <a:p>
            <a:pPr marL="457200" lvl="1">
              <a:spcBef>
                <a:spcPts val="0"/>
              </a:spcBef>
              <a:spcAft>
                <a:spcPts val="400"/>
              </a:spcAft>
            </a:pPr>
            <a:r>
              <a:rPr lang="en-US" dirty="0">
                <a:latin typeface="Times New Roman" panose="02020603050405020304" pitchFamily="18" charset="0"/>
              </a:rPr>
              <a:t>Hierarchical Clustering</a:t>
            </a:r>
          </a:p>
          <a:p>
            <a:pPr marL="457200" lvl="1">
              <a:spcBef>
                <a:spcPts val="0"/>
              </a:spcBef>
              <a:spcAft>
                <a:spcPts val="400"/>
              </a:spcAft>
            </a:pPr>
            <a:r>
              <a:rPr lang="en-US" dirty="0">
                <a:latin typeface="Times New Roman" panose="02020603050405020304" pitchFamily="18" charset="0"/>
              </a:rPr>
              <a:t>DBSCAN</a:t>
            </a:r>
          </a:p>
          <a:p>
            <a:pPr marL="457200" lvl="1">
              <a:spcBef>
                <a:spcPts val="0"/>
              </a:spcBef>
              <a:spcAft>
                <a:spcPts val="400"/>
              </a:spcAft>
            </a:pPr>
            <a:r>
              <a:rPr lang="en-US" dirty="0">
                <a:latin typeface="Times New Roman" panose="02020603050405020304" pitchFamily="18" charset="0"/>
              </a:rPr>
              <a:t>Gaussian Mixture Model</a:t>
            </a:r>
          </a:p>
          <a:p>
            <a:pPr marL="457200" lvl="1">
              <a:spcBef>
                <a:spcPts val="0"/>
              </a:spcBef>
              <a:spcAft>
                <a:spcPts val="400"/>
              </a:spcAft>
            </a:pPr>
            <a:r>
              <a:rPr lang="en-US" dirty="0">
                <a:latin typeface="Times New Roman" panose="02020603050405020304" pitchFamily="18" charset="0"/>
              </a:rPr>
              <a:t>Spectral Clustering</a:t>
            </a:r>
          </a:p>
          <a:p>
            <a:pPr marL="0">
              <a:spcBef>
                <a:spcPts val="0"/>
              </a:spcBef>
              <a:spcAft>
                <a:spcPts val="400"/>
              </a:spcAft>
            </a:pPr>
            <a:r>
              <a:rPr lang="en-US" dirty="0">
                <a:latin typeface="Times New Roman" panose="02020603050405020304" pitchFamily="18" charset="0"/>
              </a:rPr>
              <a:t>Metrics Used:</a:t>
            </a:r>
          </a:p>
          <a:p>
            <a:pPr marL="457200" lvl="1">
              <a:spcBef>
                <a:spcPts val="0"/>
              </a:spcBef>
              <a:spcAft>
                <a:spcPts val="400"/>
              </a:spcAft>
            </a:pPr>
            <a:r>
              <a:rPr lang="en-US" dirty="0">
                <a:latin typeface="Times New Roman" panose="02020603050405020304" pitchFamily="18" charset="0"/>
              </a:rPr>
              <a:t>Silhouette Score</a:t>
            </a:r>
          </a:p>
          <a:p>
            <a:pPr marL="457200" lvl="1">
              <a:spcBef>
                <a:spcPts val="0"/>
              </a:spcBef>
              <a:spcAft>
                <a:spcPts val="400"/>
              </a:spcAft>
            </a:pPr>
            <a:r>
              <a:rPr lang="en-US" dirty="0" err="1">
                <a:latin typeface="Times New Roman" panose="02020603050405020304" pitchFamily="18" charset="0"/>
              </a:rPr>
              <a:t>Calinski-Harabasz</a:t>
            </a:r>
            <a:r>
              <a:rPr lang="en-US" dirty="0">
                <a:latin typeface="Times New Roman" panose="02020603050405020304" pitchFamily="18" charset="0"/>
              </a:rPr>
              <a:t> Index</a:t>
            </a:r>
          </a:p>
          <a:p>
            <a:pPr marL="457200" lvl="1">
              <a:spcBef>
                <a:spcPts val="0"/>
              </a:spcBef>
              <a:spcAft>
                <a:spcPts val="400"/>
              </a:spcAft>
            </a:pPr>
            <a:r>
              <a:rPr lang="en-US" dirty="0">
                <a:latin typeface="Times New Roman" panose="02020603050405020304" pitchFamily="18" charset="0"/>
              </a:rPr>
              <a:t>Davies-Bouldin Index</a:t>
            </a:r>
          </a:p>
        </p:txBody>
      </p:sp>
    </p:spTree>
    <p:extLst>
      <p:ext uri="{BB962C8B-B14F-4D97-AF65-F5344CB8AC3E}">
        <p14:creationId xmlns:p14="http://schemas.microsoft.com/office/powerpoint/2010/main" val="167348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81" name="Rectangle 5170">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82" name="Rectangle 5172">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0" y="633619"/>
            <a:ext cx="339068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978408"/>
            <a:ext cx="2791206" cy="1106424"/>
          </a:xfrm>
        </p:spPr>
        <p:txBody>
          <a:bodyPr>
            <a:normAutofit/>
          </a:bodyPr>
          <a:lstStyle/>
          <a:p>
            <a:r>
              <a:rPr lang="en-US" sz="2400"/>
              <a:t>Customer Segmentation</a:t>
            </a:r>
          </a:p>
        </p:txBody>
      </p:sp>
      <p:sp>
        <p:nvSpPr>
          <p:cNvPr id="5183" name="Rectangle 5174">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3" y="1181536"/>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84" name="Rectangle 5176">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2" y="2185416"/>
            <a:ext cx="276239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2368296"/>
            <a:ext cx="2791206" cy="3502152"/>
          </a:xfrm>
        </p:spPr>
        <p:txBody>
          <a:bodyPr>
            <a:normAutofit/>
          </a:bodyPr>
          <a:lstStyle/>
          <a:p>
            <a:pPr marL="0" marR="0">
              <a:spcBef>
                <a:spcPts val="0"/>
              </a:spcBef>
              <a:spcAft>
                <a:spcPts val="400"/>
              </a:spcAft>
            </a:pPr>
            <a:r>
              <a:rPr lang="en-US" sz="1500" dirty="0">
                <a:latin typeface="Times New Roman" panose="02020603050405020304" pitchFamily="18" charset="0"/>
              </a:rPr>
              <a:t>K-Means Clustering:</a:t>
            </a:r>
          </a:p>
          <a:p>
            <a:pPr marL="457200" lvl="1">
              <a:spcBef>
                <a:spcPts val="0"/>
              </a:spcBef>
              <a:spcAft>
                <a:spcPts val="400"/>
              </a:spcAft>
            </a:pPr>
            <a:r>
              <a:rPr lang="en-US" sz="1500" dirty="0">
                <a:latin typeface="Times New Roman" panose="02020603050405020304" pitchFamily="18" charset="0"/>
              </a:rPr>
              <a:t>Cluster 0: </a:t>
            </a:r>
          </a:p>
          <a:p>
            <a:pPr marL="914400" lvl="2">
              <a:spcBef>
                <a:spcPts val="0"/>
              </a:spcBef>
              <a:spcAft>
                <a:spcPts val="400"/>
              </a:spcAft>
            </a:pPr>
            <a:r>
              <a:rPr lang="en-US" sz="1500" dirty="0">
                <a:latin typeface="Times New Roman" panose="02020603050405020304" pitchFamily="18" charset="0"/>
              </a:rPr>
              <a:t>Lower spending habit</a:t>
            </a:r>
          </a:p>
          <a:p>
            <a:pPr marL="914400" lvl="2">
              <a:spcBef>
                <a:spcPts val="0"/>
              </a:spcBef>
              <a:spcAft>
                <a:spcPts val="400"/>
              </a:spcAft>
            </a:pPr>
            <a:r>
              <a:rPr lang="en-US" sz="1500" dirty="0">
                <a:latin typeface="Times New Roman" panose="02020603050405020304" pitchFamily="18" charset="0"/>
              </a:rPr>
              <a:t>Infrequent purchases</a:t>
            </a:r>
          </a:p>
          <a:p>
            <a:pPr marL="914400" lvl="2">
              <a:spcBef>
                <a:spcPts val="0"/>
              </a:spcBef>
              <a:spcAft>
                <a:spcPts val="400"/>
              </a:spcAft>
            </a:pPr>
            <a:r>
              <a:rPr lang="en-US" sz="1500" dirty="0">
                <a:latin typeface="Times New Roman" panose="02020603050405020304" pitchFamily="18" charset="0"/>
              </a:rPr>
              <a:t>One-time buyers</a:t>
            </a:r>
          </a:p>
          <a:p>
            <a:pPr marL="457200" lvl="1">
              <a:spcBef>
                <a:spcPts val="0"/>
              </a:spcBef>
              <a:spcAft>
                <a:spcPts val="400"/>
              </a:spcAft>
            </a:pPr>
            <a:r>
              <a:rPr lang="en-US" sz="1500" dirty="0">
                <a:latin typeface="Times New Roman" panose="02020603050405020304" pitchFamily="18" charset="0"/>
              </a:rPr>
              <a:t>Cluster 1: </a:t>
            </a:r>
          </a:p>
          <a:p>
            <a:pPr marL="914400" lvl="2">
              <a:spcBef>
                <a:spcPts val="0"/>
              </a:spcBef>
              <a:spcAft>
                <a:spcPts val="400"/>
              </a:spcAft>
            </a:pPr>
            <a:r>
              <a:rPr lang="en-US" sz="1500" dirty="0">
                <a:latin typeface="Times New Roman" panose="02020603050405020304" pitchFamily="18" charset="0"/>
              </a:rPr>
              <a:t>Higher spending</a:t>
            </a:r>
          </a:p>
          <a:p>
            <a:pPr marL="914400" lvl="2">
              <a:spcBef>
                <a:spcPts val="0"/>
              </a:spcBef>
              <a:spcAft>
                <a:spcPts val="400"/>
              </a:spcAft>
            </a:pPr>
            <a:r>
              <a:rPr lang="en-US" sz="1500" dirty="0">
                <a:latin typeface="Times New Roman" panose="02020603050405020304" pitchFamily="18" charset="0"/>
              </a:rPr>
              <a:t>Frequent purchases</a:t>
            </a:r>
          </a:p>
          <a:p>
            <a:pPr marL="914400" lvl="2">
              <a:spcBef>
                <a:spcPts val="0"/>
              </a:spcBef>
              <a:spcAft>
                <a:spcPts val="400"/>
              </a:spcAft>
            </a:pPr>
            <a:r>
              <a:rPr lang="en-US" sz="1500" dirty="0">
                <a:latin typeface="Times New Roman" panose="02020603050405020304" pitchFamily="18" charset="0"/>
              </a:rPr>
              <a:t>Diverse range of items</a:t>
            </a:r>
            <a:endParaRPr lang="en-US" sz="1700" dirty="0">
              <a:latin typeface="Times New Roman" panose="02020603050405020304" pitchFamily="18" charset="0"/>
            </a:endParaRPr>
          </a:p>
          <a:p>
            <a:pPr marL="457200" lvl="1">
              <a:spcBef>
                <a:spcPts val="0"/>
              </a:spcBef>
              <a:spcAft>
                <a:spcPts val="400"/>
              </a:spcAft>
            </a:pPr>
            <a:r>
              <a:rPr lang="en-US" sz="1500" dirty="0">
                <a:latin typeface="Times New Roman" panose="02020603050405020304" pitchFamily="18" charset="0"/>
              </a:rPr>
              <a:t>Cluster 2: </a:t>
            </a:r>
          </a:p>
          <a:p>
            <a:pPr marL="914400" lvl="2">
              <a:spcBef>
                <a:spcPts val="0"/>
              </a:spcBef>
              <a:spcAft>
                <a:spcPts val="400"/>
              </a:spcAft>
            </a:pPr>
            <a:r>
              <a:rPr lang="en-US" sz="1500" dirty="0">
                <a:latin typeface="Times New Roman" panose="02020603050405020304" pitchFamily="18" charset="0"/>
              </a:rPr>
              <a:t>Between clusters 0 and 1</a:t>
            </a:r>
          </a:p>
        </p:txBody>
      </p:sp>
      <p:pic>
        <p:nvPicPr>
          <p:cNvPr id="1036" name="Picture 12">
            <a:extLst>
              <a:ext uri="{FF2B5EF4-FFF2-40B4-BE49-F238E27FC236}">
                <a16:creationId xmlns:a16="http://schemas.microsoft.com/office/drawing/2014/main" id="{82519EC5-4B93-EC22-C3B4-E8BAACD452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24950" y="774878"/>
            <a:ext cx="2436263" cy="24058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870E52C-7C66-978A-49C1-0B12CBB85CB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2435" y="774880"/>
            <a:ext cx="2436264" cy="24058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44E928D-98F6-1908-F7A8-72AE9487396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924951" y="3578781"/>
            <a:ext cx="2436264" cy="24070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049CF4F-A29D-4E4A-4A6F-AB9EEFB2935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42435" y="3611425"/>
            <a:ext cx="2436264" cy="233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5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9" name="Rectangle 6178">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81" name="Rectangle 6180">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0" y="633619"/>
            <a:ext cx="339068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978408"/>
            <a:ext cx="2791206" cy="1106424"/>
          </a:xfrm>
        </p:spPr>
        <p:txBody>
          <a:bodyPr>
            <a:normAutofit/>
          </a:bodyPr>
          <a:lstStyle/>
          <a:p>
            <a:r>
              <a:rPr lang="en-US" sz="2400"/>
              <a:t>Customer Segmentation</a:t>
            </a:r>
          </a:p>
        </p:txBody>
      </p:sp>
      <p:sp>
        <p:nvSpPr>
          <p:cNvPr id="6183" name="Rectangle 6182">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3" y="1181536"/>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85" name="Rectangle 6184">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2" y="2185416"/>
            <a:ext cx="276239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2368296"/>
            <a:ext cx="2791206" cy="3502152"/>
          </a:xfrm>
        </p:spPr>
        <p:txBody>
          <a:bodyPr>
            <a:normAutofit/>
          </a:bodyPr>
          <a:lstStyle/>
          <a:p>
            <a:pPr marL="0" marR="0">
              <a:spcBef>
                <a:spcPts val="0"/>
              </a:spcBef>
              <a:spcAft>
                <a:spcPts val="400"/>
              </a:spcAft>
            </a:pPr>
            <a:r>
              <a:rPr lang="en-US" sz="1500" dirty="0">
                <a:latin typeface="Times New Roman" panose="02020603050405020304" pitchFamily="18" charset="0"/>
              </a:rPr>
              <a:t>Hierarchical Clustering:</a:t>
            </a:r>
          </a:p>
          <a:p>
            <a:pPr marL="457200" lvl="1">
              <a:spcBef>
                <a:spcPts val="0"/>
              </a:spcBef>
              <a:spcAft>
                <a:spcPts val="400"/>
              </a:spcAft>
            </a:pPr>
            <a:r>
              <a:rPr lang="en-US" sz="1500" dirty="0">
                <a:latin typeface="Times New Roman" panose="02020603050405020304" pitchFamily="18" charset="0"/>
              </a:rPr>
              <a:t>Cluster 0: </a:t>
            </a:r>
          </a:p>
          <a:p>
            <a:pPr marL="914400" lvl="2">
              <a:spcBef>
                <a:spcPts val="0"/>
              </a:spcBef>
              <a:spcAft>
                <a:spcPts val="400"/>
              </a:spcAft>
            </a:pPr>
            <a:r>
              <a:rPr lang="en-US" sz="1500" dirty="0">
                <a:latin typeface="Times New Roman" panose="02020603050405020304" pitchFamily="18" charset="0"/>
              </a:rPr>
              <a:t>Lower spending habit</a:t>
            </a:r>
          </a:p>
          <a:p>
            <a:pPr marL="914400" lvl="2">
              <a:spcBef>
                <a:spcPts val="0"/>
              </a:spcBef>
              <a:spcAft>
                <a:spcPts val="400"/>
              </a:spcAft>
            </a:pPr>
            <a:r>
              <a:rPr lang="en-US" sz="1500" dirty="0">
                <a:latin typeface="Times New Roman" panose="02020603050405020304" pitchFamily="18" charset="0"/>
              </a:rPr>
              <a:t>Infrequent purchases</a:t>
            </a:r>
          </a:p>
          <a:p>
            <a:pPr marL="914400" lvl="2">
              <a:spcBef>
                <a:spcPts val="0"/>
              </a:spcBef>
              <a:spcAft>
                <a:spcPts val="400"/>
              </a:spcAft>
            </a:pPr>
            <a:r>
              <a:rPr lang="en-US" sz="1500" dirty="0">
                <a:latin typeface="Times New Roman" panose="02020603050405020304" pitchFamily="18" charset="0"/>
              </a:rPr>
              <a:t>One-time buyers.</a:t>
            </a:r>
          </a:p>
          <a:p>
            <a:pPr marL="457200" lvl="1">
              <a:spcBef>
                <a:spcPts val="0"/>
              </a:spcBef>
              <a:spcAft>
                <a:spcPts val="400"/>
              </a:spcAft>
            </a:pPr>
            <a:r>
              <a:rPr lang="en-US" sz="1500" dirty="0">
                <a:latin typeface="Times New Roman" panose="02020603050405020304" pitchFamily="18" charset="0"/>
              </a:rPr>
              <a:t>Cluster 1: </a:t>
            </a:r>
          </a:p>
          <a:p>
            <a:pPr marL="914400" lvl="2">
              <a:spcBef>
                <a:spcPts val="0"/>
              </a:spcBef>
              <a:spcAft>
                <a:spcPts val="400"/>
              </a:spcAft>
            </a:pPr>
            <a:r>
              <a:rPr lang="en-US" sz="1500" dirty="0">
                <a:latin typeface="Times New Roman" panose="02020603050405020304" pitchFamily="18" charset="0"/>
              </a:rPr>
              <a:t>Higher spending</a:t>
            </a:r>
          </a:p>
          <a:p>
            <a:pPr marL="914400" lvl="2">
              <a:spcBef>
                <a:spcPts val="0"/>
              </a:spcBef>
              <a:spcAft>
                <a:spcPts val="400"/>
              </a:spcAft>
            </a:pPr>
            <a:r>
              <a:rPr lang="en-US" sz="1500" dirty="0">
                <a:latin typeface="Times New Roman" panose="02020603050405020304" pitchFamily="18" charset="0"/>
              </a:rPr>
              <a:t>Frequent purchases</a:t>
            </a:r>
          </a:p>
          <a:p>
            <a:pPr marL="914400" lvl="2">
              <a:spcBef>
                <a:spcPts val="0"/>
              </a:spcBef>
              <a:spcAft>
                <a:spcPts val="400"/>
              </a:spcAft>
            </a:pPr>
            <a:r>
              <a:rPr lang="en-US" sz="1500" dirty="0">
                <a:latin typeface="Times New Roman" panose="02020603050405020304" pitchFamily="18" charset="0"/>
              </a:rPr>
              <a:t>Diverse range of items</a:t>
            </a:r>
          </a:p>
          <a:p>
            <a:pPr marL="457200" lvl="1">
              <a:spcBef>
                <a:spcPts val="0"/>
              </a:spcBef>
              <a:spcAft>
                <a:spcPts val="400"/>
              </a:spcAft>
            </a:pPr>
            <a:r>
              <a:rPr lang="en-US" sz="1500" dirty="0">
                <a:latin typeface="Times New Roman" panose="02020603050405020304" pitchFamily="18" charset="0"/>
              </a:rPr>
              <a:t>Cluster 2: </a:t>
            </a:r>
          </a:p>
          <a:p>
            <a:pPr marL="914400" lvl="2">
              <a:spcBef>
                <a:spcPts val="0"/>
              </a:spcBef>
              <a:spcAft>
                <a:spcPts val="400"/>
              </a:spcAft>
            </a:pPr>
            <a:r>
              <a:rPr lang="en-US" sz="1500" dirty="0">
                <a:latin typeface="Times New Roman" panose="02020603050405020304" pitchFamily="18" charset="0"/>
              </a:rPr>
              <a:t>Between clusters 0 and 1</a:t>
            </a:r>
          </a:p>
        </p:txBody>
      </p:sp>
      <p:pic>
        <p:nvPicPr>
          <p:cNvPr id="2060" name="Picture 12">
            <a:extLst>
              <a:ext uri="{FF2B5EF4-FFF2-40B4-BE49-F238E27FC236}">
                <a16:creationId xmlns:a16="http://schemas.microsoft.com/office/drawing/2014/main" id="{5C1E1DE9-F28D-63B1-AF71-AE9C15D79E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24950" y="774878"/>
            <a:ext cx="2436263" cy="240580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D0F3D11-103A-880F-5460-2893A8D26C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42435" y="774880"/>
            <a:ext cx="2436264" cy="240581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75F3653C-4212-2943-F4A2-F75BE74A018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924951" y="3578781"/>
            <a:ext cx="2436264" cy="240702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B25D36E-1EC4-BA64-B6E3-AD19FF2889C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42435" y="3611425"/>
            <a:ext cx="2436264" cy="233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32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650" y="3998018"/>
            <a:ext cx="2986391" cy="2216513"/>
          </a:xfrm>
        </p:spPr>
        <p:txBody>
          <a:bodyPr>
            <a:normAutofit/>
          </a:bodyPr>
          <a:lstStyle/>
          <a:p>
            <a:r>
              <a:rPr lang="en-US" sz="3300" dirty="0"/>
              <a:t>Conclusion</a:t>
            </a:r>
          </a:p>
        </p:txBody>
      </p:sp>
      <p:sp>
        <p:nvSpPr>
          <p:cNvPr id="25" name="Arc 2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descr="Graphical user interface, text, application, email&#10;&#10;Description automatically generated">
            <a:extLst>
              <a:ext uri="{FF2B5EF4-FFF2-40B4-BE49-F238E27FC236}">
                <a16:creationId xmlns:a16="http://schemas.microsoft.com/office/drawing/2014/main" id="{86769764-E752-29AA-481F-18F906639147}"/>
              </a:ext>
            </a:extLst>
          </p:cNvPr>
          <p:cNvPicPr>
            <a:picLocks noChangeAspect="1"/>
          </p:cNvPicPr>
          <p:nvPr/>
        </p:nvPicPr>
        <p:blipFill>
          <a:blip r:embed="rId3"/>
          <a:stretch>
            <a:fillRect/>
          </a:stretch>
        </p:blipFill>
        <p:spPr>
          <a:xfrm>
            <a:off x="494935" y="1571680"/>
            <a:ext cx="8154129" cy="122311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3728126" y="3998019"/>
            <a:ext cx="4787224" cy="2216512"/>
          </a:xfrm>
        </p:spPr>
        <p:txBody>
          <a:bodyPr>
            <a:normAutofit/>
          </a:bodyPr>
          <a:lstStyle/>
          <a:p>
            <a:pPr marL="0" marR="0">
              <a:spcBef>
                <a:spcPts val="0"/>
              </a:spcBef>
              <a:spcAft>
                <a:spcPts val="400"/>
              </a:spcAft>
            </a:pPr>
            <a:r>
              <a:rPr lang="en-US" dirty="0">
                <a:latin typeface="Times New Roman" panose="02020603050405020304" pitchFamily="18" charset="0"/>
              </a:rPr>
              <a:t>Best Algorithms:</a:t>
            </a:r>
          </a:p>
          <a:p>
            <a:pPr marL="457200" lvl="1">
              <a:spcBef>
                <a:spcPts val="0"/>
              </a:spcBef>
              <a:spcAft>
                <a:spcPts val="400"/>
              </a:spcAft>
            </a:pPr>
            <a:r>
              <a:rPr lang="en-US" dirty="0">
                <a:latin typeface="Times New Roman" panose="02020603050405020304" pitchFamily="18" charset="0"/>
              </a:rPr>
              <a:t>K-Means</a:t>
            </a:r>
          </a:p>
          <a:p>
            <a:pPr marL="457200" lvl="1">
              <a:spcBef>
                <a:spcPts val="0"/>
              </a:spcBef>
              <a:spcAft>
                <a:spcPts val="400"/>
              </a:spcAft>
            </a:pPr>
            <a:r>
              <a:rPr lang="en-US" dirty="0">
                <a:latin typeface="Times New Roman" panose="02020603050405020304" pitchFamily="18" charset="0"/>
              </a:rPr>
              <a:t>Hierarchical Clustering</a:t>
            </a:r>
          </a:p>
        </p:txBody>
      </p:sp>
    </p:spTree>
    <p:extLst>
      <p:ext uri="{BB962C8B-B14F-4D97-AF65-F5344CB8AC3E}">
        <p14:creationId xmlns:p14="http://schemas.microsoft.com/office/powerpoint/2010/main" val="365087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B5253773-43A3-3F6C-413C-B37956638A34}"/>
              </a:ext>
            </a:extLst>
          </p:cNvPr>
          <p:cNvSpPr>
            <a:spLocks noGrp="1"/>
          </p:cNvSpPr>
          <p:nvPr>
            <p:ph idx="1"/>
          </p:nvPr>
        </p:nvSpPr>
        <p:spPr>
          <a:xfrm>
            <a:off x="628650" y="1825625"/>
            <a:ext cx="7886700" cy="4068989"/>
          </a:xfrm>
        </p:spPr>
        <p:txBody>
          <a:bodyPr/>
          <a:lstStyle/>
          <a:p>
            <a:pPr marL="0" marR="0" algn="just">
              <a:spcBef>
                <a:spcPts val="0"/>
              </a:spcBef>
              <a:spcAft>
                <a:spcPts val="400"/>
              </a:spcAft>
            </a:pPr>
            <a:r>
              <a:rPr lang="en-US" sz="1800" dirty="0">
                <a:latin typeface="Times New Roman" panose="02020603050405020304" pitchFamily="18" charset="0"/>
                <a:hlinkClick r:id="rId3"/>
              </a:rPr>
              <a:t>https://segment.com/growth-center/customer-segmentation</a:t>
            </a:r>
            <a:endParaRPr lang="en-US" sz="1800" dirty="0">
              <a:latin typeface="Times New Roman" panose="02020603050405020304" pitchFamily="18" charset="0"/>
            </a:endParaRPr>
          </a:p>
          <a:p>
            <a:pPr marL="0" marR="0" algn="just">
              <a:spcBef>
                <a:spcPts val="0"/>
              </a:spcBef>
              <a:spcAft>
                <a:spcPts val="400"/>
              </a:spcAft>
            </a:pPr>
            <a:r>
              <a:rPr lang="en-US" sz="1800" dirty="0">
                <a:latin typeface="Times New Roman" panose="02020603050405020304" pitchFamily="18" charset="0"/>
                <a:hlinkClick r:id="rId4"/>
              </a:rPr>
              <a:t>https://towardsdatascience.com/the-5-clustering-algorithms-data-scientists-need-to-know-a36d136ef68</a:t>
            </a:r>
            <a:endParaRPr lang="en-US" sz="1800" dirty="0">
              <a:latin typeface="Times New Roman" panose="02020603050405020304" pitchFamily="18" charset="0"/>
            </a:endParaRPr>
          </a:p>
          <a:p>
            <a:pPr marL="0" marR="0" algn="just">
              <a:spcBef>
                <a:spcPts val="0"/>
              </a:spcBef>
              <a:spcAft>
                <a:spcPts val="400"/>
              </a:spcAft>
            </a:pPr>
            <a:r>
              <a:rPr lang="en-US" sz="1800" dirty="0">
                <a:latin typeface="Times New Roman" panose="02020603050405020304" pitchFamily="18" charset="0"/>
                <a:hlinkClick r:id="rId5"/>
              </a:rPr>
              <a:t>https://archive.ics.uci.edu/ml/datasets/Online+Retail+II</a:t>
            </a: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a:p>
            <a:pPr marL="0" marR="0" algn="just">
              <a:spcBef>
                <a:spcPts val="0"/>
              </a:spcBef>
              <a:spcAft>
                <a:spcPts val="400"/>
              </a:spcAft>
            </a:pPr>
            <a:endParaRPr lang="en-US" sz="1800" dirty="0">
              <a:latin typeface="Times New Roman" panose="02020603050405020304" pitchFamily="18" charset="0"/>
            </a:endParaRPr>
          </a:p>
        </p:txBody>
      </p:sp>
    </p:spTree>
    <p:extLst>
      <p:ext uri="{BB962C8B-B14F-4D97-AF65-F5344CB8AC3E}">
        <p14:creationId xmlns:p14="http://schemas.microsoft.com/office/powerpoint/2010/main" val="32031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560-F107-468A-B31B-1D1BE2AD10F4}"/>
              </a:ext>
            </a:extLst>
          </p:cNvPr>
          <p:cNvSpPr>
            <a:spLocks noGrp="1"/>
          </p:cNvSpPr>
          <p:nvPr>
            <p:ph type="title"/>
          </p:nvPr>
        </p:nvSpPr>
        <p:spPr/>
        <p:txBody>
          <a:bodyPr/>
          <a:lstStyle/>
          <a:p>
            <a:r>
              <a:rPr lang="en-US" dirty="0"/>
              <a:t>Objectives:</a:t>
            </a:r>
          </a:p>
        </p:txBody>
      </p:sp>
      <p:graphicFrame>
        <p:nvGraphicFramePr>
          <p:cNvPr id="12" name="Content Placeholder 2">
            <a:extLst>
              <a:ext uri="{FF2B5EF4-FFF2-40B4-BE49-F238E27FC236}">
                <a16:creationId xmlns:a16="http://schemas.microsoft.com/office/drawing/2014/main" id="{6A6F2EDC-C8B6-ABD9-2DDB-2ECAA8A275E5}"/>
              </a:ext>
            </a:extLst>
          </p:cNvPr>
          <p:cNvGraphicFramePr>
            <a:graphicFrameLocks noGrp="1"/>
          </p:cNvGraphicFramePr>
          <p:nvPr>
            <p:ph idx="1"/>
            <p:extLst>
              <p:ext uri="{D42A27DB-BD31-4B8C-83A1-F6EECF244321}">
                <p14:modId xmlns:p14="http://schemas.microsoft.com/office/powerpoint/2010/main" val="3255726323"/>
              </p:ext>
            </p:extLst>
          </p:nvPr>
        </p:nvGraphicFramePr>
        <p:xfrm>
          <a:off x="628650" y="1825625"/>
          <a:ext cx="7886700" cy="4068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357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E560-F107-468A-B31B-1D1BE2AD10F4}"/>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2EC69B7E-5C58-B846-93E9-48267D46BB1D}"/>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“Customer segmentation is the process of organizing customers into specific groups based on shared characteristics, behaviors, or preferences, with the aim of delivering more relevant experiences. In conversations about customer segmentation, you’ll often hear the terms target audience, segment, or cohort, which have their own distinctions.”</a:t>
            </a:r>
          </a:p>
          <a:p>
            <a:endParaRPr lang="en-US" dirty="0"/>
          </a:p>
        </p:txBody>
      </p:sp>
    </p:spTree>
    <p:extLst>
      <p:ext uri="{BB962C8B-B14F-4D97-AF65-F5344CB8AC3E}">
        <p14:creationId xmlns:p14="http://schemas.microsoft.com/office/powerpoint/2010/main" val="157477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p:txBody>
          <a:bodyPr/>
          <a:lstStyle/>
          <a:p>
            <a:pPr marL="0" marR="0" algn="just">
              <a:spcBef>
                <a:spcPts val="0"/>
              </a:spcBef>
              <a:spcAft>
                <a:spcPts val="400"/>
              </a:spcAft>
            </a:pPr>
            <a:r>
              <a:rPr lang="en-US" sz="1800" dirty="0">
                <a:latin typeface="Times New Roman" panose="02020603050405020304" pitchFamily="18" charset="0"/>
                <a:ea typeface="Times New Roman" panose="02020603050405020304" pitchFamily="18" charset="0"/>
              </a:rPr>
              <a:t>Data Collection</a:t>
            </a:r>
          </a:p>
          <a:p>
            <a:pPr marL="0" marR="0" algn="just">
              <a:spcBef>
                <a:spcPts val="0"/>
              </a:spcBef>
              <a:spcAft>
                <a:spcPts val="400"/>
              </a:spcAft>
            </a:pPr>
            <a:r>
              <a:rPr lang="en-US" sz="1800" dirty="0">
                <a:latin typeface="Times New Roman" panose="02020603050405020304" pitchFamily="18" charset="0"/>
              </a:rPr>
              <a:t>Data Cleaning</a:t>
            </a:r>
          </a:p>
          <a:p>
            <a:pPr marL="0" marR="0" algn="just">
              <a:spcBef>
                <a:spcPts val="0"/>
              </a:spcBef>
              <a:spcAft>
                <a:spcPts val="400"/>
              </a:spcAft>
            </a:pPr>
            <a:r>
              <a:rPr lang="en-US" sz="1800" dirty="0">
                <a:latin typeface="Times New Roman" panose="02020603050405020304" pitchFamily="18" charset="0"/>
              </a:rPr>
              <a:t>Data Preparation</a:t>
            </a:r>
          </a:p>
          <a:p>
            <a:pPr marL="0" marR="0" algn="just">
              <a:spcBef>
                <a:spcPts val="0"/>
              </a:spcBef>
              <a:spcAft>
                <a:spcPts val="400"/>
              </a:spcAft>
            </a:pPr>
            <a:r>
              <a:rPr lang="en-US" sz="1800" dirty="0">
                <a:latin typeface="Times New Roman" panose="02020603050405020304" pitchFamily="18" charset="0"/>
              </a:rPr>
              <a:t>Model Selection</a:t>
            </a:r>
          </a:p>
          <a:p>
            <a:pPr marL="0" marR="0" algn="just">
              <a:spcBef>
                <a:spcPts val="0"/>
              </a:spcBef>
              <a:spcAft>
                <a:spcPts val="400"/>
              </a:spcAft>
            </a:pPr>
            <a:r>
              <a:rPr lang="en-US" sz="1800" dirty="0">
                <a:latin typeface="Times New Roman" panose="02020603050405020304" pitchFamily="18" charset="0"/>
              </a:rPr>
              <a:t>Model Evaluation</a:t>
            </a:r>
          </a:p>
        </p:txBody>
      </p:sp>
    </p:spTree>
    <p:extLst>
      <p:ext uri="{BB962C8B-B14F-4D97-AF65-F5344CB8AC3E}">
        <p14:creationId xmlns:p14="http://schemas.microsoft.com/office/powerpoint/2010/main" val="9038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a:xfrm>
            <a:off x="442170" y="856180"/>
            <a:ext cx="3959556" cy="1128068"/>
          </a:xfrm>
        </p:spPr>
        <p:txBody>
          <a:bodyPr anchor="ctr">
            <a:normAutofit/>
          </a:bodyPr>
          <a:lstStyle/>
          <a:p>
            <a:r>
              <a:rPr lang="en-US" sz="3500"/>
              <a:t>Dataset Description</a:t>
            </a:r>
          </a:p>
        </p:txBody>
      </p:sp>
      <p:grpSp>
        <p:nvGrpSpPr>
          <p:cNvPr id="4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a:xfrm>
            <a:off x="443039" y="2330505"/>
            <a:ext cx="3958549" cy="3979585"/>
          </a:xfrm>
        </p:spPr>
        <p:txBody>
          <a:bodyPr anchor="ctr">
            <a:normAutofit/>
          </a:bodyPr>
          <a:lstStyle/>
          <a:p>
            <a:r>
              <a:rPr lang="en-US" sz="1700" dirty="0">
                <a:hlinkClick r:id="rId3"/>
              </a:rPr>
              <a:t>https://archive.ics.uci.edu/ml/datasets/Online+Retail+II</a:t>
            </a:r>
            <a:endParaRPr lang="en-US" sz="1700" dirty="0"/>
          </a:p>
          <a:p>
            <a:r>
              <a:rPr lang="en-US" sz="1700" dirty="0"/>
              <a:t>8 columns, 525460 rows with the following features:</a:t>
            </a:r>
          </a:p>
          <a:p>
            <a:pPr lvl="1"/>
            <a:r>
              <a:rPr lang="en-US" sz="1700" dirty="0"/>
              <a:t>6 Categorical features (Invoice, </a:t>
            </a:r>
            <a:r>
              <a:rPr lang="en-US" sz="1700" dirty="0" err="1"/>
              <a:t>StockCode</a:t>
            </a:r>
            <a:r>
              <a:rPr lang="en-US" sz="1700" dirty="0"/>
              <a:t>, Description, </a:t>
            </a:r>
            <a:r>
              <a:rPr lang="en-US" sz="1700" dirty="0" err="1"/>
              <a:t>InvoiceDate</a:t>
            </a:r>
            <a:r>
              <a:rPr lang="en-US" sz="1700" dirty="0"/>
              <a:t>, Customer and Country)</a:t>
            </a:r>
          </a:p>
          <a:p>
            <a:pPr lvl="1"/>
            <a:r>
              <a:rPr lang="en-US" sz="1700" dirty="0"/>
              <a:t>2 Numerical features (Quantity and Price)</a:t>
            </a:r>
          </a:p>
          <a:p>
            <a:r>
              <a:rPr lang="en-US" sz="1700" dirty="0"/>
              <a:t>Missing/Null Values:</a:t>
            </a:r>
          </a:p>
          <a:p>
            <a:pPr lvl="1"/>
            <a:r>
              <a:rPr lang="en-US" sz="1700" dirty="0"/>
              <a:t>Description: 2928</a:t>
            </a:r>
          </a:p>
          <a:p>
            <a:pPr lvl="1"/>
            <a:r>
              <a:rPr lang="en-US" sz="1700" dirty="0"/>
              <a:t>Customer ID: 107927</a:t>
            </a:r>
          </a:p>
        </p:txBody>
      </p:sp>
      <p:sp>
        <p:nvSpPr>
          <p:cNvPr id="48"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5BDED143-72FF-99B6-3775-333F0D6ADFED}"/>
              </a:ext>
            </a:extLst>
          </p:cNvPr>
          <p:cNvPicPr>
            <a:picLocks noChangeAspect="1"/>
          </p:cNvPicPr>
          <p:nvPr/>
        </p:nvPicPr>
        <p:blipFill>
          <a:blip r:embed="rId4"/>
          <a:stretch>
            <a:fillRect/>
          </a:stretch>
        </p:blipFill>
        <p:spPr>
          <a:xfrm>
            <a:off x="5312567" y="1523830"/>
            <a:ext cx="3298075" cy="634879"/>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6DDC89D9-A4BA-6A1B-E886-B9716BD4159A}"/>
              </a:ext>
            </a:extLst>
          </p:cNvPr>
          <p:cNvPicPr>
            <a:picLocks noChangeAspect="1"/>
          </p:cNvPicPr>
          <p:nvPr/>
        </p:nvPicPr>
        <p:blipFill>
          <a:blip r:embed="rId5"/>
          <a:stretch>
            <a:fillRect/>
          </a:stretch>
        </p:blipFill>
        <p:spPr>
          <a:xfrm>
            <a:off x="5312567" y="3849302"/>
            <a:ext cx="3296677" cy="2235940"/>
          </a:xfrm>
          <a:prstGeom prst="rect">
            <a:avLst/>
          </a:prstGeom>
        </p:spPr>
      </p:pic>
    </p:spTree>
    <p:extLst>
      <p:ext uri="{BB962C8B-B14F-4D97-AF65-F5344CB8AC3E}">
        <p14:creationId xmlns:p14="http://schemas.microsoft.com/office/powerpoint/2010/main" val="37734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14ABA-F8BC-4690-930B-803C9675737F}"/>
              </a:ext>
            </a:extLst>
          </p:cNvPr>
          <p:cNvSpPr>
            <a:spLocks noGrp="1"/>
          </p:cNvSpPr>
          <p:nvPr>
            <p:ph type="title"/>
          </p:nvPr>
        </p:nvSpPr>
        <p:spPr>
          <a:xfrm>
            <a:off x="436234" y="349664"/>
            <a:ext cx="4384178" cy="1638377"/>
          </a:xfrm>
        </p:spPr>
        <p:txBody>
          <a:bodyPr anchor="b">
            <a:normAutofit/>
          </a:bodyPr>
          <a:lstStyle/>
          <a:p>
            <a:pPr lvl="0"/>
            <a:r>
              <a:rPr lang="en-US"/>
              <a:t>Exploratory Data Analysis (EDA)</a:t>
            </a:r>
            <a:endParaRPr lang="en-US" dirty="0"/>
          </a:p>
        </p:txBody>
      </p:sp>
      <p:sp>
        <p:nvSpPr>
          <p:cNvPr id="3" name="Content Placeholder 2">
            <a:extLst>
              <a:ext uri="{FF2B5EF4-FFF2-40B4-BE49-F238E27FC236}">
                <a16:creationId xmlns:a16="http://schemas.microsoft.com/office/drawing/2014/main" id="{050DEAB4-26CB-426C-93EF-8058D2DE718F}"/>
              </a:ext>
            </a:extLst>
          </p:cNvPr>
          <p:cNvSpPr>
            <a:spLocks noGrp="1"/>
          </p:cNvSpPr>
          <p:nvPr>
            <p:ph idx="1"/>
          </p:nvPr>
        </p:nvSpPr>
        <p:spPr>
          <a:xfrm>
            <a:off x="440991" y="2620641"/>
            <a:ext cx="4378312" cy="3023702"/>
          </a:xfrm>
        </p:spPr>
        <p:txBody>
          <a:bodyPr anchor="ctr">
            <a:normAutofit/>
          </a:bodyPr>
          <a:lstStyle/>
          <a:p>
            <a:pPr marL="0" marR="0">
              <a:spcBef>
                <a:spcPts val="0"/>
              </a:spcBef>
              <a:spcAft>
                <a:spcPts val="400"/>
              </a:spcAft>
            </a:pPr>
            <a:r>
              <a:rPr lang="en-US" sz="1700">
                <a:latin typeface="Times New Roman" panose="02020603050405020304" pitchFamily="18" charset="0"/>
              </a:rPr>
              <a:t>Creating 4 new features:</a:t>
            </a:r>
          </a:p>
          <a:p>
            <a:pPr marL="457200" lvl="1">
              <a:spcBef>
                <a:spcPts val="0"/>
              </a:spcBef>
              <a:spcAft>
                <a:spcPts val="400"/>
              </a:spcAft>
            </a:pPr>
            <a:r>
              <a:rPr lang="en-US" sz="1700">
                <a:latin typeface="Times New Roman" panose="02020603050405020304" pitchFamily="18" charset="0"/>
              </a:rPr>
              <a:t>Total Spending</a:t>
            </a:r>
          </a:p>
          <a:p>
            <a:pPr marL="457200" lvl="1">
              <a:spcBef>
                <a:spcPts val="0"/>
              </a:spcBef>
              <a:spcAft>
                <a:spcPts val="400"/>
              </a:spcAft>
            </a:pPr>
            <a:r>
              <a:rPr lang="en-US" sz="1700">
                <a:latin typeface="Times New Roman" panose="02020603050405020304" pitchFamily="18" charset="0"/>
              </a:rPr>
              <a:t>Purchasing Frequency</a:t>
            </a:r>
          </a:p>
          <a:p>
            <a:pPr marL="457200" lvl="1">
              <a:spcBef>
                <a:spcPts val="0"/>
              </a:spcBef>
              <a:spcAft>
                <a:spcPts val="400"/>
              </a:spcAft>
            </a:pPr>
            <a:r>
              <a:rPr lang="en-US" sz="1700">
                <a:latin typeface="Times New Roman" panose="02020603050405020304" pitchFamily="18" charset="0"/>
              </a:rPr>
              <a:t>Unique Items Purchased</a:t>
            </a:r>
          </a:p>
          <a:p>
            <a:pPr marL="457200" lvl="1">
              <a:spcBef>
                <a:spcPts val="0"/>
              </a:spcBef>
              <a:spcAft>
                <a:spcPts val="400"/>
              </a:spcAft>
            </a:pPr>
            <a:r>
              <a:rPr lang="en-US" sz="1700">
                <a:latin typeface="Times New Roman" panose="02020603050405020304" pitchFamily="18" charset="0"/>
              </a:rPr>
              <a:t>Time Since Last Purchase</a:t>
            </a:r>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A3F7BD07-B39C-A9A8-2D06-FA1107449F94}"/>
              </a:ext>
            </a:extLst>
          </p:cNvPr>
          <p:cNvPicPr>
            <a:picLocks noChangeAspect="1"/>
          </p:cNvPicPr>
          <p:nvPr/>
        </p:nvPicPr>
        <p:blipFill>
          <a:blip r:embed="rId3"/>
          <a:stretch>
            <a:fillRect/>
          </a:stretch>
        </p:blipFill>
        <p:spPr>
          <a:xfrm>
            <a:off x="5566029" y="2915503"/>
            <a:ext cx="3176637" cy="778275"/>
          </a:xfrm>
          <a:prstGeom prst="rect">
            <a:avLst/>
          </a:prstGeom>
        </p:spPr>
      </p:pic>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3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Chart, bar chart&#10;&#10;Description automatically generated">
            <a:extLst>
              <a:ext uri="{FF2B5EF4-FFF2-40B4-BE49-F238E27FC236}">
                <a16:creationId xmlns:a16="http://schemas.microsoft.com/office/drawing/2014/main" id="{A694B39B-EC52-5F37-3311-522AEEC54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66" r="24758" b="3"/>
          <a:stretch/>
        </p:blipFill>
        <p:spPr bwMode="auto">
          <a:xfrm>
            <a:off x="482600" y="896938"/>
            <a:ext cx="2681288" cy="5064125"/>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Chart, bar chart&#10;&#10;Description automatically generated">
            <a:extLst>
              <a:ext uri="{FF2B5EF4-FFF2-40B4-BE49-F238E27FC236}">
                <a16:creationId xmlns:a16="http://schemas.microsoft.com/office/drawing/2014/main" id="{AA328282-BB67-A259-DCF0-FC90550FF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1" r="-6" b="3333"/>
          <a:stretch/>
        </p:blipFill>
        <p:spPr bwMode="auto">
          <a:xfrm>
            <a:off x="3225800" y="896938"/>
            <a:ext cx="2765425" cy="2500313"/>
          </a:xfrm>
          <a:prstGeom prst="rect">
            <a:avLst/>
          </a:prstGeom>
          <a:extLst>
            <a:ext uri="{909E8E84-426E-40DD-AFC4-6F175D3DCCD1}">
              <a14:hiddenFill xmlns:a14="http://schemas.microsoft.com/office/drawing/2010/main">
                <a:solidFill>
                  <a:srgbClr val="FFFFFF"/>
                </a:solidFill>
              </a14:hiddenFill>
            </a:ext>
          </a:extLst>
        </p:spPr>
      </p:pic>
      <p:pic>
        <p:nvPicPr>
          <p:cNvPr id="3078" name="Picture 6" descr="Chart, bar chart&#10;&#10;Description automatically generated">
            <a:extLst>
              <a:ext uri="{FF2B5EF4-FFF2-40B4-BE49-F238E27FC236}">
                <a16:creationId xmlns:a16="http://schemas.microsoft.com/office/drawing/2014/main" id="{E6828B69-AE25-37DB-FCBE-D7923B140C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54" r="-6" b="3666"/>
          <a:stretch/>
        </p:blipFill>
        <p:spPr bwMode="auto">
          <a:xfrm>
            <a:off x="3225800" y="3460750"/>
            <a:ext cx="2765425" cy="2500313"/>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6284793" y="640081"/>
            <a:ext cx="2404608" cy="5489009"/>
          </a:xfrm>
        </p:spPr>
        <p:txBody>
          <a:bodyPr vert="horz" lIns="91440" tIns="45720" rIns="91440" bIns="45720" rtlCol="0" anchor="ctr">
            <a:normAutofit/>
          </a:bodyPr>
          <a:lstStyle/>
          <a:p>
            <a:r>
              <a:rPr lang="en-US" sz="2100" kern="1200">
                <a:solidFill>
                  <a:schemeClr val="tx1"/>
                </a:solidFill>
                <a:latin typeface="+mj-lt"/>
                <a:ea typeface="+mj-ea"/>
                <a:cs typeface="+mj-cs"/>
              </a:rPr>
              <a:t>Exploratory Data Analysis (EDA)</a:t>
            </a:r>
          </a:p>
        </p:txBody>
      </p:sp>
    </p:spTree>
    <p:extLst>
      <p:ext uri="{BB962C8B-B14F-4D97-AF65-F5344CB8AC3E}">
        <p14:creationId xmlns:p14="http://schemas.microsoft.com/office/powerpoint/2010/main" val="165609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1">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253537" y="1230020"/>
            <a:ext cx="2948943" cy="3346322"/>
          </a:xfrm>
        </p:spPr>
        <p:txBody>
          <a:bodyPr vert="horz" lIns="91440" tIns="45720" rIns="91440" bIns="45720" rtlCol="0" anchor="b">
            <a:normAutofit/>
          </a:bodyPr>
          <a:lstStyle/>
          <a:p>
            <a:r>
              <a:rPr lang="en-US" sz="2500" dirty="0">
                <a:latin typeface="+mj-lt"/>
                <a:cs typeface="+mj-cs"/>
              </a:rPr>
              <a:t>Exploratory Data Analysis (EDA)</a:t>
            </a:r>
          </a:p>
        </p:txBody>
      </p:sp>
      <p:grpSp>
        <p:nvGrpSpPr>
          <p:cNvPr id="2079" name="Group 2073">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2446384" cy="5777808"/>
          </a:xfrm>
        </p:grpSpPr>
        <p:cxnSp>
          <p:nvCxnSpPr>
            <p:cNvPr id="2075" name="Straight Connector 207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76" name="Rectangle 207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8" name="Rectangle 207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0562" y="679731"/>
            <a:ext cx="5156969"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5F4BD954-4765-23C7-C26B-8465173662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293" b="-5"/>
          <a:stretch/>
        </p:blipFill>
        <p:spPr bwMode="auto">
          <a:xfrm>
            <a:off x="3673104" y="888398"/>
            <a:ext cx="2338578" cy="2530969"/>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B088CF7-3F56-77A9-E52E-73702D7143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20" r="2377" b="-1"/>
          <a:stretch/>
        </p:blipFill>
        <p:spPr bwMode="auto">
          <a:xfrm>
            <a:off x="6128497" y="888392"/>
            <a:ext cx="2338578" cy="2530981"/>
          </a:xfrm>
          <a:prstGeom prst="rect">
            <a:avLst/>
          </a:prstGeom>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449A1ABF-F1F2-338D-D185-E72BFEC3B9B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269" r="8" b="8"/>
          <a:stretch/>
        </p:blipFill>
        <p:spPr bwMode="auto">
          <a:xfrm>
            <a:off x="3673104" y="3693649"/>
            <a:ext cx="2338578" cy="2339057"/>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6A65093-EA20-CCC0-D9EA-D2EF599B6737}"/>
              </a:ext>
            </a:extLst>
          </p:cNvPr>
          <p:cNvPicPr>
            <a:picLocks noGrp="1" noChangeAspect="1" noChangeArrowheads="1"/>
          </p:cNvPicPr>
          <p:nvPr>
            <p:ph idx="1"/>
          </p:nvPr>
        </p:nvPicPr>
        <p:blipFill rotWithShape="1">
          <a:blip r:embed="rId6">
            <a:extLst>
              <a:ext uri="{28A0092B-C50C-407E-A947-70E740481C1C}">
                <a14:useLocalDpi xmlns:a14="http://schemas.microsoft.com/office/drawing/2010/main" val="0"/>
              </a:ext>
            </a:extLst>
          </a:blip>
          <a:srcRect r="2028" b="-3"/>
          <a:stretch/>
        </p:blipFill>
        <p:spPr bwMode="auto">
          <a:xfrm>
            <a:off x="6128497" y="3735434"/>
            <a:ext cx="2338578" cy="225548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1" name="Rectangle 41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7EBB-996E-4360-A74B-2817714542A4}"/>
              </a:ext>
            </a:extLst>
          </p:cNvPr>
          <p:cNvSpPr>
            <a:spLocks noGrp="1"/>
          </p:cNvSpPr>
          <p:nvPr>
            <p:ph type="title"/>
          </p:nvPr>
        </p:nvSpPr>
        <p:spPr>
          <a:xfrm>
            <a:off x="898635" y="560881"/>
            <a:ext cx="7346729" cy="1114380"/>
          </a:xfrm>
        </p:spPr>
        <p:txBody>
          <a:bodyPr vert="horz" lIns="91440" tIns="45720" rIns="91440" bIns="45720" rtlCol="0" anchor="b">
            <a:normAutofit/>
          </a:bodyPr>
          <a:lstStyle/>
          <a:p>
            <a:pPr algn="ctr"/>
            <a:r>
              <a:rPr lang="en-US" sz="3500">
                <a:latin typeface="+mj-lt"/>
                <a:cs typeface="+mj-cs"/>
              </a:rPr>
              <a:t>Exploratory Data Analysis (EDA)</a:t>
            </a:r>
          </a:p>
        </p:txBody>
      </p:sp>
      <p:pic>
        <p:nvPicPr>
          <p:cNvPr id="4106" name="Picture 10" descr="Chart, box and whisker chart&#10;&#10;Description automatically generated">
            <a:extLst>
              <a:ext uri="{FF2B5EF4-FFF2-40B4-BE49-F238E27FC236}">
                <a16:creationId xmlns:a16="http://schemas.microsoft.com/office/drawing/2014/main" id="{4D85D674-16C5-6390-673C-B61ECE18F2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1725" y="2950743"/>
            <a:ext cx="3028470" cy="3346376"/>
          </a:xfrm>
          <a:prstGeom prst="rect">
            <a:avLst/>
          </a:prstGeom>
          <a:extLst>
            <a:ext uri="{909E8E84-426E-40DD-AFC4-6F175D3DCCD1}">
              <a14:hiddenFill xmlns:a14="http://schemas.microsoft.com/office/drawing/2010/main">
                <a:solidFill>
                  <a:srgbClr val="FFFFFF"/>
                </a:solidFill>
              </a14:hiddenFill>
            </a:ext>
          </a:extLst>
        </p:spPr>
      </p:pic>
      <p:pic>
        <p:nvPicPr>
          <p:cNvPr id="4104" name="Picture 8" descr="Chart, box and whisker chart&#10;&#10;Description automatically generated">
            <a:extLst>
              <a:ext uri="{FF2B5EF4-FFF2-40B4-BE49-F238E27FC236}">
                <a16:creationId xmlns:a16="http://schemas.microsoft.com/office/drawing/2014/main" id="{9F26C42A-9D9E-EF44-6B36-3329C625460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22157" y="2950743"/>
            <a:ext cx="3045201" cy="334637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57236"/>
      </p:ext>
    </p:extLst>
  </p:cSld>
  <p:clrMapOvr>
    <a:masterClrMapping/>
  </p:clrMapOvr>
</p:sld>
</file>

<file path=ppt/theme/theme1.xml><?xml version="1.0" encoding="utf-8"?>
<a:theme xmlns:a="http://schemas.openxmlformats.org/drawingml/2006/main" name="Title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bSlides">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 Colors">
      <a:dk1>
        <a:sysClr val="windowText" lastClr="000000"/>
      </a:dk1>
      <a:lt1>
        <a:sysClr val="window" lastClr="FFFFFF"/>
      </a:lt1>
      <a:dk2>
        <a:srgbClr val="605A5C"/>
      </a:dk2>
      <a:lt2>
        <a:srgbClr val="A2A4A3"/>
      </a:lt2>
      <a:accent1>
        <a:srgbClr val="CFB87C"/>
      </a:accent1>
      <a:accent2>
        <a:srgbClr val="A2A4A3"/>
      </a:accent2>
      <a:accent3>
        <a:srgbClr val="605A5C"/>
      </a:accent3>
      <a:accent4>
        <a:srgbClr val="CFB87C"/>
      </a:accent4>
      <a:accent5>
        <a:srgbClr val="FFFFFF"/>
      </a:accent5>
      <a:accent6>
        <a:srgbClr val="0000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2650</TotalTime>
  <Words>424</Words>
  <Application>Microsoft Office PowerPoint</Application>
  <PresentationFormat>On-screen Show (4:3)</PresentationFormat>
  <Paragraphs>110</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Black</vt:lpstr>
      <vt:lpstr>Calibri</vt:lpstr>
      <vt:lpstr>Times New Roman</vt:lpstr>
      <vt:lpstr>TitleSlides</vt:lpstr>
      <vt:lpstr>SubSlides</vt:lpstr>
      <vt:lpstr>Final project: Analysis of Retail Purchase Data using Unsupervised Learning</vt:lpstr>
      <vt:lpstr>Objectives:</vt:lpstr>
      <vt:lpstr>Introduction</vt:lpstr>
      <vt:lpstr>Methodology</vt:lpstr>
      <vt:lpstr>Dataset Description</vt:lpstr>
      <vt:lpstr>Exploratory Data Analysis (EDA)</vt:lpstr>
      <vt:lpstr>Exploratory Data Analysis (EDA)</vt:lpstr>
      <vt:lpstr>Exploratory Data Analysis (EDA)</vt:lpstr>
      <vt:lpstr>Exploratory Data Analysis (EDA)</vt:lpstr>
      <vt:lpstr>Exploratory Data Analysis (EDA)</vt:lpstr>
      <vt:lpstr>Model Selection and Evaluation</vt:lpstr>
      <vt:lpstr>Customer Segmentation</vt:lpstr>
      <vt:lpstr>Customer Segmentation</vt:lpstr>
      <vt:lpstr>Conclusion</vt:lpstr>
      <vt:lpstr>References</vt:lpstr>
    </vt:vector>
  </TitlesOfParts>
  <Company>ucb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E Maes</dc:creator>
  <cp:lastModifiedBy>chris bai</cp:lastModifiedBy>
  <cp:revision>27</cp:revision>
  <dcterms:created xsi:type="dcterms:W3CDTF">2014-12-17T22:36:00Z</dcterms:created>
  <dcterms:modified xsi:type="dcterms:W3CDTF">2023-02-19T20:54:22Z</dcterms:modified>
</cp:coreProperties>
</file>