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F3E7-EACE-470C-AF7C-A9211CEF85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EB55-0CA2-4DD7-9873-7F62C07E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7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F3E7-EACE-470C-AF7C-A9211CEF85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EB55-0CA2-4DD7-9873-7F62C07E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3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F3E7-EACE-470C-AF7C-A9211CEF85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EB55-0CA2-4DD7-9873-7F62C07E9C0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5734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F3E7-EACE-470C-AF7C-A9211CEF85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EB55-0CA2-4DD7-9873-7F62C07E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33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F3E7-EACE-470C-AF7C-A9211CEF85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EB55-0CA2-4DD7-9873-7F62C07E9C0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0885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F3E7-EACE-470C-AF7C-A9211CEF85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EB55-0CA2-4DD7-9873-7F62C07E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90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F3E7-EACE-470C-AF7C-A9211CEF85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EB55-0CA2-4DD7-9873-7F62C07E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11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F3E7-EACE-470C-AF7C-A9211CEF85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EB55-0CA2-4DD7-9873-7F62C07E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1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F3E7-EACE-470C-AF7C-A9211CEF85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EB55-0CA2-4DD7-9873-7F62C07E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1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F3E7-EACE-470C-AF7C-A9211CEF85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EB55-0CA2-4DD7-9873-7F62C07E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F3E7-EACE-470C-AF7C-A9211CEF85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EB55-0CA2-4DD7-9873-7F62C07E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4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F3E7-EACE-470C-AF7C-A9211CEF85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EB55-0CA2-4DD7-9873-7F62C07E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1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F3E7-EACE-470C-AF7C-A9211CEF85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EB55-0CA2-4DD7-9873-7F62C07E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F3E7-EACE-470C-AF7C-A9211CEF85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EB55-0CA2-4DD7-9873-7F62C07E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7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F3E7-EACE-470C-AF7C-A9211CEF85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EB55-0CA2-4DD7-9873-7F62C07E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F3E7-EACE-470C-AF7C-A9211CEF85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EB55-0CA2-4DD7-9873-7F62C07E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7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EF3E7-EACE-470C-AF7C-A9211CEF85E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42EB55-0CA2-4DD7-9873-7F62C07E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0D91-E399-6BBB-ABBB-E30CE584A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6600"/>
              <a:t>Big Mountain Ticket Pricing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C74AF-40AE-F68A-DA5E-D00316FC7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Data Science Team: Analysis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4289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4330-6462-CFAA-67D6-09158E04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Goal: Develop an Optimal Ticket Pricing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5478A-EDFA-F08D-4A0A-5CB143B3E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Big Mountain desires a predictive model for ticket pricing to: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"/>
              </a:rPr>
              <a:t>Maximize returns relative to Big Mountain’s position in the market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"/>
              </a:rPr>
              <a:t>Determine what features are most important to visitors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"/>
              </a:rPr>
              <a:t>Determine what features visitors will pay more for</a:t>
            </a:r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pricing model, developed by the Data Science Team, will p</a:t>
            </a:r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rovide guidance for Big Mountain's pricing and future facility investment plans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357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1932-3206-3797-5B6D-6C7A4A9E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Key Findings and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C870-185F-BE16-94B8-DEDE7F30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Our Pricing Model supports raising Adult Weekend ticket prices from $81 to $100, a nearly 25% increase</a:t>
            </a:r>
          </a:p>
          <a:p>
            <a:r>
              <a:rPr lang="en-US" sz="2400" dirty="0"/>
              <a:t>Modeling the ticket price under new development supports:</a:t>
            </a:r>
          </a:p>
          <a:p>
            <a:pPr lvl="1"/>
            <a:r>
              <a:rPr lang="en-US" sz="2000" dirty="0"/>
              <a:t>An $0.81 increase for the new chairlift that was recently installed</a:t>
            </a:r>
          </a:p>
          <a:p>
            <a:pPr lvl="1"/>
            <a:r>
              <a:rPr lang="en-US" sz="2000" dirty="0"/>
              <a:t>An $0.81 increase if the vertical drop is increased by 150 ft without additional snowmaking coverage</a:t>
            </a:r>
          </a:p>
          <a:p>
            <a:pPr lvl="1"/>
            <a:r>
              <a:rPr lang="en-US" sz="20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Permanently closing up to 5 of the least used runs – closing down anymore would lead to a large drop in revenue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787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B83A-7B87-65D0-70C5-1EFBA34B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311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Pricing Analysis: High Level Takeaways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3BB1-277D-FCAE-A748-AD3950B1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6480"/>
            <a:ext cx="8596668" cy="1932438"/>
          </a:xfrm>
        </p:spPr>
        <p:txBody>
          <a:bodyPr>
            <a:no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Helvetica Neue"/>
              </a:rPr>
              <a:t>Using a Random Forest Regression model yields an optimal Adult Weekend ticket price of $100 with a Mean Absolute Error (MAE) of $10.39</a:t>
            </a:r>
            <a:endParaRPr lang="en-US" sz="11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1100" dirty="0">
                <a:solidFill>
                  <a:srgbClr val="000000"/>
                </a:solidFill>
                <a:latin typeface="Helvetica Neue"/>
              </a:rPr>
              <a:t>Across the market, the average Adult Weekend ticket price is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$64 with a MAE of $19. Our model has a much lower variability.</a:t>
            </a: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Out of</a:t>
            </a:r>
            <a:r>
              <a:rPr lang="en-US" sz="1100" dirty="0">
                <a:solidFill>
                  <a:srgbClr val="000000"/>
                </a:solidFill>
                <a:latin typeface="Helvetica Neue"/>
              </a:rPr>
              <a:t> data for 330 resorts received, 277 were retained for analysis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. The rest were missing data for key features. </a:t>
            </a:r>
            <a:endParaRPr lang="en-US" sz="1100" b="1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1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here is little variability in Montana between weekday and weekend ticket prices and there were more missing values in weekday prices across the dataset, so only weekend prices were modeled</a:t>
            </a: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Although no clear pattern was found between state and average price, it is noted that Montana resorts are in the bottom half of ticket prices</a:t>
            </a:r>
          </a:p>
          <a:p>
            <a:endParaRPr lang="en-US" sz="11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CF9444-AAA9-5AD6-F1C0-E7D541883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575" y="3480093"/>
            <a:ext cx="5416845" cy="301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1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FF20-D87E-183E-1128-28A95C92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5919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Pricing Analysis: Most Valuable Resort Features</a:t>
            </a:r>
            <a:endParaRPr lang="en-US" sz="2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751384-3C29-7161-41E0-2A3082F0B7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56" y="1648868"/>
            <a:ext cx="8144925" cy="446720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B4FB3F-DC69-A771-544B-5762CD926289}"/>
              </a:ext>
            </a:extLst>
          </p:cNvPr>
          <p:cNvSpPr txBox="1"/>
          <p:nvPr/>
        </p:nvSpPr>
        <p:spPr>
          <a:xfrm>
            <a:off x="407324" y="1648868"/>
            <a:ext cx="3021523" cy="317009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Our model found these features to have the highest positive correlations to ticket price: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Vertical 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Fast Quads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Total Chairs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Night Skiing</a:t>
            </a:r>
          </a:p>
        </p:txBody>
      </p:sp>
    </p:spTree>
    <p:extLst>
      <p:ext uri="{BB962C8B-B14F-4D97-AF65-F5344CB8AC3E}">
        <p14:creationId xmlns:p14="http://schemas.microsoft.com/office/powerpoint/2010/main" val="11273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0643-BFB7-EE5B-5677-3C8B874C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Pricing Analysis: Big Mountain vs the Market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E0A3D-848B-35E1-81C4-6A699512A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Reviewing Big Mountain’s ticket prices against our competitors with prices close to $81and with a target price of $100 is in line with our model results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AF76C8E-3EFA-316E-AE32-F555EC1EE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11419"/>
              </p:ext>
            </p:extLst>
          </p:nvPr>
        </p:nvGraphicFramePr>
        <p:xfrm>
          <a:off x="827401" y="3134339"/>
          <a:ext cx="8128001" cy="29692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9424574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842652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643190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44603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490093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93382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51664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Vertical Drop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Fast Quads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Total Chairs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Runs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Night Skiing (acres)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Adult Weekend Ticket Price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7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Pico Mountain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1967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2422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Jiminy Peak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363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Schweitzer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2400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729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Big Mountain Resort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2353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69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Sunday River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2340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$105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8853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Crystal Mountain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NaN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546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Diamond Peak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NaN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913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39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02A6-08BA-9860-A194-08B8BE0F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Summary and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84BB-DC56-9D52-C401-A084F05FE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our model, Big Mountain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could raise Adult Weekend ticket prices from $81 to $100, an increase of almost 25%. An increase of this size would not go unnoticed by customers and would require a good marketing strategy.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0" dirty="0">
              <a:solidFill>
                <a:srgbClr val="000000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model serves as a good basis for further work on ticket prices. </a:t>
            </a:r>
            <a:r>
              <a:rPr lang="en-US" kern="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could be expanded to include operating costs and other revenue streams.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0" dirty="0">
              <a:solidFill>
                <a:srgbClr val="000000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 model could be made available to business analysts through a simple app that would allow users to enter different scenarios and add/remove rows of data to see the impact on ticket prices. The modeling team would not be required unless the feature set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945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1214</TotalTime>
  <Words>577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Helvetica</vt:lpstr>
      <vt:lpstr>Helvetica Neue</vt:lpstr>
      <vt:lpstr>Roboto</vt:lpstr>
      <vt:lpstr>Trebuchet MS</vt:lpstr>
      <vt:lpstr>Wingdings 3</vt:lpstr>
      <vt:lpstr>Facet</vt:lpstr>
      <vt:lpstr>Big Mountain Ticket Pricing Model</vt:lpstr>
      <vt:lpstr>Goal: Develop an Optimal Ticket Pricing Model</vt:lpstr>
      <vt:lpstr>Key Findings and Recommendations</vt:lpstr>
      <vt:lpstr>Pricing Analysis: High Level Takeaways</vt:lpstr>
      <vt:lpstr>Pricing Analysis: Most Valuable Resort Features</vt:lpstr>
      <vt:lpstr>Pricing Analysis: Big Mountain vs the Market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Ticket Pricing Model</dc:title>
  <dc:creator>Carol Blum</dc:creator>
  <cp:lastModifiedBy>Carol Blum</cp:lastModifiedBy>
  <cp:revision>20</cp:revision>
  <dcterms:created xsi:type="dcterms:W3CDTF">2023-05-29T21:44:45Z</dcterms:created>
  <dcterms:modified xsi:type="dcterms:W3CDTF">2023-05-30T17:59:44Z</dcterms:modified>
</cp:coreProperties>
</file>