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0FE67-3B72-4AFC-9036-74301CEB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E4801C5-DDBB-4D8E-941E-826447A0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0EC57A-C00F-4385-832C-3C14AB12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0E114C-297D-4AFD-9683-4BE3290B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53389B-7306-4634-BA1F-C53E603A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9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C9548-0C5C-44A8-8ABD-E1111A24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51F4AE-A1BE-4013-94E5-C1635F3B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38A1DD-4E29-4AFB-8A21-9F79E8DE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D709B2-B178-4582-BE77-58C5621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832051-197B-41AD-9BD4-7B2D5F4D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3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59F7BAB-B37F-4D88-B30E-A562573F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16546EB-2E13-4BE1-B6AE-24DCB1AF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70CFDB-5409-4D20-A3DE-A4EACC1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B112D5-5666-4E5E-ACE3-B651819F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37E7D1-6DED-4F55-BDEB-2C59A6B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5432B-163E-4FB5-BCEE-E59E73F0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AE09B-5980-4A5E-A031-4D68BC19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214E13-5567-427A-83CC-302D235F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EA5B69-78EE-404B-AFF8-EAB3BCF9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BB841C-1B74-4723-B45D-BE6CB791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89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6B09-5F1E-4497-81AC-380A480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D47E470-4E2E-45C1-9528-A3223C66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A00AEE-C312-44AD-860C-9E37E32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7349E5-4025-4509-9186-6EBA5ED7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9A9D09-AFFB-4404-AA68-6BE5FA8F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70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342B2-8AE9-4660-84C0-A2A347B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5C1F70-A0DE-45E7-A269-320D67C8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BE3FA7F-92FC-4130-B40B-293F8674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FFEDE9-5DC4-4163-B730-B21BDE43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ECA4AEB-840A-48DC-8129-8E80926E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CA6B1C-BBF1-4776-8EC6-D7DFA77C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95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78D64-2FFF-472B-A006-5D58BDB2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25B713-497D-438D-9DBF-BE1A603F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8F0729-4553-4AFB-951B-77A93AF7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556BFFD-4FE6-41F2-B0EB-C27B18B36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26FCF78-E874-4A33-ACA9-ED9DA410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0384450-5337-425D-A854-80A7D6B6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9F2F38-0415-4374-9F55-58CA34E7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E7C02BD-E341-4695-8A63-25A97FA3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7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9C560-7EBD-4C84-85F2-C3308A6B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8132414-6188-4AC5-BE3C-2E40DA38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2384E77-956C-4050-894E-68C30345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63FD302-7AB1-48FE-8876-011D434F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4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7EE1A2F-0031-49C4-90A4-9152CB8F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97A3F8-8FF7-43FD-A67F-955A3997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728A07-DE3C-4B87-8C6C-FA1A119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8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16E80-FB16-4AA5-8D77-466ECFFE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7398A-DC95-4092-904E-0194310A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7A192B-2682-4013-AAEF-D9C73C9E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0185B0-E1F8-4CA6-9C4F-19A19A7C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7B8BC6-7D83-4E93-AD5F-370F7F9B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1476BF5-CB5F-4052-8A06-FDC56F66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C767C-9BC4-4414-BE2B-0131A23F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4136091-6019-477F-8BEF-C7E692DBF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7EEE1A4-F244-4C62-8015-95F634B00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AD62A4-CE32-4297-92C5-E7E16640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9003F1-7EB5-4B4C-AAD9-1CD11DED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0C1BC7-EDB6-4C40-88C6-D3A388A6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1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A0FB90A-599A-4AD6-83D7-3545BC31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452858-0E28-4537-847D-F9C90DCF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5F240F-C425-4D00-8C21-15FB5537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D951-F1F4-4015-A8F9-A98F52E88370}" type="datetimeFigureOut">
              <a:rPr lang="da-DK" smtClean="0"/>
              <a:t>20-06-2019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A2C869-AD1A-48E5-9205-4124E30F0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59DBBA-7EF6-4B39-9D72-22972AA0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84A0-D666-4066-B029-11E395B1DA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8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3BD4E-DB41-43AB-B9F7-FF583C0E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done with Python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E6EF2CE-CF2D-4B35-8EA9-FD67E041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Exam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509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26BEA-8685-4B4B-8B04-8B76AE69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5122" name="Picture 2" descr="https://i.imgur.com/DZ5xGrX.png">
            <a:extLst>
              <a:ext uri="{FF2B5EF4-FFF2-40B4-BE49-F238E27FC236}">
                <a16:creationId xmlns:a16="http://schemas.microsoft.com/office/drawing/2014/main" id="{65F66BA2-AC69-4561-9AF7-2D33CD15A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75" y="1825625"/>
            <a:ext cx="77432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D248A-2CAF-46A3-9B4F-36E6B09D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AF25FE-014C-4EBB-B6C9-8C6F6FB8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Brug </a:t>
            </a:r>
            <a:r>
              <a:rPr lang="da-DK" dirty="0" err="1"/>
              <a:t>OpenCV</a:t>
            </a:r>
            <a:r>
              <a:rPr lang="da-DK" dirty="0"/>
              <a:t> til at finde og identificere spillekort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Brug </a:t>
            </a:r>
            <a:r>
              <a:rPr lang="da-DK" dirty="0" err="1"/>
              <a:t>Tensorflow</a:t>
            </a:r>
            <a:r>
              <a:rPr lang="da-DK" dirty="0"/>
              <a:t> til at bygge og træne et neuralt netværk, der ud fra værdi og kulør på 5 forskellige spillekort, kan fortælle hvilken pokerhånd de udgør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Lav et program der, bruger (1.) og (2.) til at fortælle hvilken pokerhånd 5 spillekort udgør</a:t>
            </a:r>
          </a:p>
        </p:txBody>
      </p:sp>
    </p:spTree>
    <p:extLst>
      <p:ext uri="{BB962C8B-B14F-4D97-AF65-F5344CB8AC3E}">
        <p14:creationId xmlns:p14="http://schemas.microsoft.com/office/powerpoint/2010/main" val="359362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EB51-412F-413F-8869-83FB2D26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F619F4-4F7C-46DF-AD47-B489916D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/>
              <a:t>Data fra Internettet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Eget genereret data</a:t>
            </a:r>
          </a:p>
        </p:txBody>
      </p:sp>
    </p:spTree>
    <p:extLst>
      <p:ext uri="{BB962C8B-B14F-4D97-AF65-F5344CB8AC3E}">
        <p14:creationId xmlns:p14="http://schemas.microsoft.com/office/powerpoint/2010/main" val="236490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96B33-754F-465F-853D-1394C76D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6600" dirty="0"/>
              <a:t>Demo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3043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867A5-713C-4C9E-8221-4136EC4B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- </a:t>
            </a:r>
            <a:r>
              <a:rPr lang="da-DK" dirty="0" err="1"/>
              <a:t>Tensorflow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E7B1C0-3C68-4713-ABDE-706CF9EC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Lag</a:t>
            </a:r>
          </a:p>
          <a:p>
            <a:r>
              <a:rPr lang="da-DK" dirty="0"/>
              <a:t>Neuroner</a:t>
            </a:r>
          </a:p>
          <a:p>
            <a:r>
              <a:rPr lang="da-DK" dirty="0"/>
              <a:t>Aktiveringsfunktion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9B4A1A9-F1C6-46BC-AE25-99E7E011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3814763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9B7E7-9BFD-418E-ABD3-DF83703E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- </a:t>
            </a:r>
            <a:r>
              <a:rPr lang="da-DK" dirty="0" err="1"/>
              <a:t>OpenCV</a:t>
            </a:r>
            <a:endParaRPr lang="da-DK" dirty="0"/>
          </a:p>
        </p:txBody>
      </p:sp>
      <p:pic>
        <p:nvPicPr>
          <p:cNvPr id="1028" name="Picture 4" descr="https://i.imgur.com/vxKdFu9.png">
            <a:extLst>
              <a:ext uri="{FF2B5EF4-FFF2-40B4-BE49-F238E27FC236}">
                <a16:creationId xmlns:a16="http://schemas.microsoft.com/office/drawing/2014/main" id="{AB494416-2780-4FC5-AF27-2213C84E3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61" y="1825625"/>
            <a:ext cx="77308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6ABF-7A81-4074-8BC6-7C211C77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2050" name="Picture 2" descr="https://i.imgur.com/1S8TxQH.png">
            <a:extLst>
              <a:ext uri="{FF2B5EF4-FFF2-40B4-BE49-F238E27FC236}">
                <a16:creationId xmlns:a16="http://schemas.microsoft.com/office/drawing/2014/main" id="{C773D413-4968-456A-AE5A-017079037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9" y="1825625"/>
            <a:ext cx="77643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0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CB3F-3CE4-4935-ACC8-C0D60BE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3074" name="Picture 2" descr="https://i.imgur.com/xE2nBxj.png">
            <a:extLst>
              <a:ext uri="{FF2B5EF4-FFF2-40B4-BE49-F238E27FC236}">
                <a16:creationId xmlns:a16="http://schemas.microsoft.com/office/drawing/2014/main" id="{04A487A4-C9E3-4B90-9AAB-7DC141B6D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32" y="1825625"/>
            <a:ext cx="77137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0FFF4-820C-4B7F-872A-779431B5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– </a:t>
            </a:r>
            <a:r>
              <a:rPr lang="da-DK" dirty="0" err="1"/>
              <a:t>OpenCV</a:t>
            </a:r>
            <a:r>
              <a:rPr lang="da-DK" dirty="0"/>
              <a:t> fortsat</a:t>
            </a:r>
          </a:p>
        </p:txBody>
      </p:sp>
      <p:pic>
        <p:nvPicPr>
          <p:cNvPr id="4098" name="Picture 2" descr="https://i.imgur.com/OCaW2t7.png">
            <a:extLst>
              <a:ext uri="{FF2B5EF4-FFF2-40B4-BE49-F238E27FC236}">
                <a16:creationId xmlns:a16="http://schemas.microsoft.com/office/drawing/2014/main" id="{24EC6A3B-E261-41EA-8257-7FCA424579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3717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D4F4E51D-48DA-4075-9CF6-EE6F205C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36" y="1892940"/>
            <a:ext cx="1006446" cy="2979534"/>
          </a:xfrm>
          <a:prstGeom prst="rect">
            <a:avLst/>
          </a:prstGeom>
        </p:spPr>
      </p:pic>
      <p:pic>
        <p:nvPicPr>
          <p:cNvPr id="4100" name="Picture 4" descr="https://i.imgur.com/PM6MDtG.png">
            <a:extLst>
              <a:ext uri="{FF2B5EF4-FFF2-40B4-BE49-F238E27FC236}">
                <a16:creationId xmlns:a16="http://schemas.microsoft.com/office/drawing/2014/main" id="{4BB506DF-340D-4284-A4A9-D730E72C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7" y="1868232"/>
            <a:ext cx="847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.imgur.com/O4bwgKY.png">
            <a:extLst>
              <a:ext uri="{FF2B5EF4-FFF2-40B4-BE49-F238E27FC236}">
                <a16:creationId xmlns:a16="http://schemas.microsoft.com/office/drawing/2014/main" id="{1ED0AEEA-EF34-4763-B063-44469CFA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7" y="3716136"/>
            <a:ext cx="8667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.imgur.com/OY5Aw2q.png">
            <a:extLst>
              <a:ext uri="{FF2B5EF4-FFF2-40B4-BE49-F238E27FC236}">
                <a16:creationId xmlns:a16="http://schemas.microsoft.com/office/drawing/2014/main" id="{25C65130-7362-4939-9828-560483AC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67" y="1897383"/>
            <a:ext cx="8477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i.imgur.com/3Efb3Nv.png">
            <a:extLst>
              <a:ext uri="{FF2B5EF4-FFF2-40B4-BE49-F238E27FC236}">
                <a16:creationId xmlns:a16="http://schemas.microsoft.com/office/drawing/2014/main" id="{C349B2AC-F569-4C2F-B272-DEB74A5E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89" y="1897383"/>
            <a:ext cx="8477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i.imgur.com/Qe3tBoE.png">
            <a:extLst>
              <a:ext uri="{FF2B5EF4-FFF2-40B4-BE49-F238E27FC236}">
                <a16:creationId xmlns:a16="http://schemas.microsoft.com/office/drawing/2014/main" id="{06BBA2F8-95AC-4558-A53D-CED46629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67" y="3382707"/>
            <a:ext cx="8667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i.imgur.com/0U9t7uW.png">
            <a:extLst>
              <a:ext uri="{FF2B5EF4-FFF2-40B4-BE49-F238E27FC236}">
                <a16:creationId xmlns:a16="http://schemas.microsoft.com/office/drawing/2014/main" id="{BC2FB5DD-6371-4FF2-8FDC-D8D640B8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89" y="3382707"/>
            <a:ext cx="8477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5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Getting things done with Python</vt:lpstr>
      <vt:lpstr>Opgave formulering</vt:lpstr>
      <vt:lpstr>Data</vt:lpstr>
      <vt:lpstr>Demo</vt:lpstr>
      <vt:lpstr>Teknologier - Tensorflow</vt:lpstr>
      <vt:lpstr>Teknologier - OpenCV</vt:lpstr>
      <vt:lpstr>Teknologier – OpenCV fortsat</vt:lpstr>
      <vt:lpstr>Teknologier – OpenCV fortsat</vt:lpstr>
      <vt:lpstr>Teknologier – OpenCV fortsat</vt:lpstr>
      <vt:lpstr>Teknologier – OpenCV fortsat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 with Python</dc:title>
  <dc:creator>Nikolaj Nielsen</dc:creator>
  <cp:lastModifiedBy>Nikolaj Nielsen</cp:lastModifiedBy>
  <cp:revision>12</cp:revision>
  <dcterms:created xsi:type="dcterms:W3CDTF">2019-06-19T11:47:40Z</dcterms:created>
  <dcterms:modified xsi:type="dcterms:W3CDTF">2019-06-20T08:45:23Z</dcterms:modified>
</cp:coreProperties>
</file>