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>
        <p:scale>
          <a:sx n="97" d="100"/>
          <a:sy n="97" d="100"/>
        </p:scale>
        <p:origin x="10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16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68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8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014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98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32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4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7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84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AC5E20-D9D0-C649-AE8F-924514D2CEE8}" type="datetimeFigureOut">
              <a:rPr lang="es-ES_tradnl" smtClean="0"/>
              <a:t>17/9/18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1D06BD-CE07-E043-9CF0-6F73D62275A7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JAVA FUNDAMENTOS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I</a:t>
            </a:r>
            <a:r>
              <a:rPr lang="es-ES_tradnl" dirty="0" smtClean="0"/>
              <a:t>ng. </a:t>
            </a:r>
            <a:r>
              <a:rPr lang="es-ES_tradnl" dirty="0" err="1" smtClean="0"/>
              <a:t>Ericson</a:t>
            </a:r>
            <a:r>
              <a:rPr lang="es-ES_tradnl" dirty="0" smtClean="0"/>
              <a:t> </a:t>
            </a:r>
            <a:r>
              <a:rPr lang="es-ES_tradnl" dirty="0" err="1" smtClean="0"/>
              <a:t>Huaman</a:t>
            </a:r>
            <a:r>
              <a:rPr lang="es-ES" dirty="0" smtClean="0"/>
              <a:t>í Mantilla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18"/>
            <a:ext cx="2641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3200" dirty="0" smtClean="0">
                <a:solidFill>
                  <a:schemeClr val="bg2">
                    <a:lumMod val="50000"/>
                  </a:schemeClr>
                </a:solidFill>
              </a:rPr>
              <a:t>Objetivos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Tener la capacidad de poder resolver problemas medianamente complejos usando lenguaje de programación JAVA.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Tener la capacidad de poder desarrollar rutinas tomando buenas prácticas de programación.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/>
              <a:t>Entender la arquitectura, forma y semántica del lenguaje de programación JAVA</a:t>
            </a:r>
            <a:r>
              <a:rPr lang="es-ES_tradnl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Tener la capacidad de poder entender estructuras complejas de programación (programación orientada a objetos)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93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3200" dirty="0" smtClean="0">
                <a:solidFill>
                  <a:schemeClr val="bg2">
                    <a:lumMod val="50000"/>
                  </a:schemeClr>
                </a:solidFill>
              </a:rPr>
              <a:t>Metodología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30% Participación en clase.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50% de ejercicios prácticos.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10% de lecturas y teoría.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10% de actividades fuera de clase.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82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3200" dirty="0" smtClean="0">
                <a:solidFill>
                  <a:schemeClr val="bg2">
                    <a:lumMod val="50000"/>
                  </a:schemeClr>
                </a:solidFill>
              </a:rPr>
              <a:t>Evaluación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10% Participación en clase. (Suma de puntos)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15% ejercicios prácticos. </a:t>
            </a:r>
            <a:r>
              <a:rPr lang="es-ES_tradnl" dirty="0"/>
              <a:t>(Suma de puntos</a:t>
            </a:r>
            <a:r>
              <a:rPr lang="es-ES_tradnl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10% lecturas. (Promedios)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15% de actividades fuera de clase. </a:t>
            </a:r>
            <a:r>
              <a:rPr lang="es-ES_tradnl" dirty="0"/>
              <a:t>(Promedios</a:t>
            </a:r>
            <a:r>
              <a:rPr lang="es-ES_tradnl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30% de evaluaciones semanales. </a:t>
            </a:r>
            <a:r>
              <a:rPr lang="es-ES_tradnl" dirty="0"/>
              <a:t>(Promedios)</a:t>
            </a: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dirty="0" smtClean="0"/>
              <a:t>20% Evaluación final.</a:t>
            </a:r>
            <a:r>
              <a:rPr lang="es-ES_tradnl" dirty="0"/>
              <a:t> </a:t>
            </a:r>
            <a:r>
              <a:rPr lang="es-ES_tradnl" dirty="0" smtClean="0"/>
              <a:t> (Evaluación única)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33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3200" dirty="0" smtClean="0">
                <a:solidFill>
                  <a:schemeClr val="bg2">
                    <a:lumMod val="50000"/>
                  </a:schemeClr>
                </a:solidFill>
              </a:rPr>
              <a:t>Temario principal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Conceptos de JAVA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Programación Básica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Estructura de Datos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Programación Orientado a Objetos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IO y </a:t>
            </a:r>
            <a:r>
              <a:rPr lang="es-ES_tradnl" dirty="0" err="1" smtClean="0"/>
              <a:t>Serialización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JDBC y Conectividad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Concurrencia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err="1" smtClean="0"/>
              <a:t>Capstone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58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sz="3200" dirty="0" smtClean="0">
                <a:solidFill>
                  <a:schemeClr val="bg2">
                    <a:lumMod val="50000"/>
                  </a:schemeClr>
                </a:solidFill>
              </a:rPr>
              <a:t>Conocimientos alternos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err="1" smtClean="0"/>
              <a:t>Git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SQL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Estructura de Archivos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smtClean="0"/>
              <a:t>Eclipse </a:t>
            </a:r>
            <a:r>
              <a:rPr lang="es-ES_tradnl" dirty="0" err="1" smtClean="0"/>
              <a:t>Oxygen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dirty="0" err="1" smtClean="0"/>
              <a:t>Git</a:t>
            </a:r>
            <a:r>
              <a:rPr lang="es-ES_tradnl" dirty="0" smtClean="0"/>
              <a:t> </a:t>
            </a:r>
            <a:r>
              <a:rPr lang="es-ES_tradnl" dirty="0" err="1" smtClean="0"/>
              <a:t>Kraken</a:t>
            </a:r>
            <a:r>
              <a:rPr lang="es-ES_tradnl" dirty="0" smtClean="0"/>
              <a:t> / Eclipse </a:t>
            </a:r>
            <a:r>
              <a:rPr lang="es-ES_tradnl" dirty="0" err="1" smtClean="0"/>
              <a:t>Eye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470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3152</TotalTime>
  <Words>194</Words>
  <Application>Microsoft Macintosh PowerPoint</Application>
  <PresentationFormat>Panorámica</PresentationFormat>
  <Paragraphs>56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Retrospección</vt:lpstr>
      <vt:lpstr>JAVA FUNDAMENTOS</vt:lpstr>
      <vt:lpstr>Presentación</vt:lpstr>
      <vt:lpstr>Presentación</vt:lpstr>
      <vt:lpstr>Presentación</vt:lpstr>
      <vt:lpstr>Presentación</vt:lpstr>
      <vt:lpstr>Presentación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FUNDAMENTOS</dc:title>
  <dc:creator>Usuario de Microsoft Office</dc:creator>
  <cp:lastModifiedBy>Ericson Huamani Mantilla</cp:lastModifiedBy>
  <cp:revision>53</cp:revision>
  <dcterms:created xsi:type="dcterms:W3CDTF">2018-09-14T00:10:29Z</dcterms:created>
  <dcterms:modified xsi:type="dcterms:W3CDTF">2018-09-17T05:27:56Z</dcterms:modified>
</cp:coreProperties>
</file>