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46"/>
  </p:notesMasterIdLst>
  <p:sldIdLst>
    <p:sldId id="256" r:id="rId2"/>
    <p:sldId id="288" r:id="rId3"/>
    <p:sldId id="289" r:id="rId4"/>
    <p:sldId id="290" r:id="rId5"/>
    <p:sldId id="291" r:id="rId6"/>
    <p:sldId id="292" r:id="rId7"/>
    <p:sldId id="293" r:id="rId8"/>
    <p:sldId id="257" r:id="rId9"/>
    <p:sldId id="258" r:id="rId10"/>
    <p:sldId id="265" r:id="rId11"/>
    <p:sldId id="294" r:id="rId12"/>
    <p:sldId id="261" r:id="rId13"/>
    <p:sldId id="263" r:id="rId14"/>
    <p:sldId id="264" r:id="rId15"/>
    <p:sldId id="259" r:id="rId16"/>
    <p:sldId id="266" r:id="rId17"/>
    <p:sldId id="267" r:id="rId18"/>
    <p:sldId id="268" r:id="rId19"/>
    <p:sldId id="269" r:id="rId20"/>
    <p:sldId id="270" r:id="rId21"/>
    <p:sldId id="271" r:id="rId22"/>
    <p:sldId id="272" r:id="rId23"/>
    <p:sldId id="273" r:id="rId24"/>
    <p:sldId id="287" r:id="rId25"/>
    <p:sldId id="274" r:id="rId26"/>
    <p:sldId id="277" r:id="rId27"/>
    <p:sldId id="295" r:id="rId28"/>
    <p:sldId id="296" r:id="rId29"/>
    <p:sldId id="275" r:id="rId30"/>
    <p:sldId id="276" r:id="rId31"/>
    <p:sldId id="297" r:id="rId32"/>
    <p:sldId id="298" r:id="rId33"/>
    <p:sldId id="278" r:id="rId34"/>
    <p:sldId id="299" r:id="rId35"/>
    <p:sldId id="300" r:id="rId36"/>
    <p:sldId id="279" r:id="rId37"/>
    <p:sldId id="301" r:id="rId38"/>
    <p:sldId id="280" r:id="rId39"/>
    <p:sldId id="284" r:id="rId40"/>
    <p:sldId id="285" r:id="rId41"/>
    <p:sldId id="286" r:id="rId42"/>
    <p:sldId id="281" r:id="rId43"/>
    <p:sldId id="282" r:id="rId44"/>
    <p:sldId id="283" r:id="rId45"/>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73726"/>
  </p:normalViewPr>
  <p:slideViewPr>
    <p:cSldViewPr snapToGrid="0" snapToObjects="1">
      <p:cViewPr>
        <p:scale>
          <a:sx n="97" d="100"/>
          <a:sy n="97" d="100"/>
        </p:scale>
        <p:origin x="528"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51CE5-39B8-C444-B81C-F734D304014A}" type="doc">
      <dgm:prSet loTypeId="urn:microsoft.com/office/officeart/2005/8/layout/hChevron3" loCatId="" qsTypeId="urn:microsoft.com/office/officeart/2005/8/quickstyle/simple4" qsCatId="simple" csTypeId="urn:microsoft.com/office/officeart/2005/8/colors/colorful4" csCatId="colorful" phldr="1"/>
      <dgm:spPr/>
    </dgm:pt>
    <dgm:pt modelId="{4E8F0614-312E-1A42-98B1-512D6C1010C4}">
      <dgm:prSet phldrT="[Texto]"/>
      <dgm:spPr/>
      <dgm:t>
        <a:bodyPr/>
        <a:lstStyle/>
        <a:p>
          <a:r>
            <a:rPr lang="es-ES_tradnl" dirty="0" smtClean="0"/>
            <a:t>Tarea 01</a:t>
          </a:r>
          <a:endParaRPr lang="es-ES_tradnl" dirty="0"/>
        </a:p>
      </dgm:t>
    </dgm:pt>
    <dgm:pt modelId="{9D9CB2C0-9200-3746-ACD0-67319BD14859}" type="parTrans" cxnId="{228FA68E-3F86-6545-97A8-0626AD122FC8}">
      <dgm:prSet/>
      <dgm:spPr/>
      <dgm:t>
        <a:bodyPr/>
        <a:lstStyle/>
        <a:p>
          <a:endParaRPr lang="es-ES_tradnl"/>
        </a:p>
      </dgm:t>
    </dgm:pt>
    <dgm:pt modelId="{A04F228B-2F96-544C-B4F1-64BB17E138A0}" type="sibTrans" cxnId="{228FA68E-3F86-6545-97A8-0626AD122FC8}">
      <dgm:prSet/>
      <dgm:spPr/>
      <dgm:t>
        <a:bodyPr/>
        <a:lstStyle/>
        <a:p>
          <a:endParaRPr lang="es-ES_tradnl"/>
        </a:p>
      </dgm:t>
    </dgm:pt>
    <dgm:pt modelId="{294CB5E0-EF4E-5647-9A5D-FEB7EE7610A4}">
      <dgm:prSet phldrT="[Texto]"/>
      <dgm:spPr/>
      <dgm:t>
        <a:bodyPr/>
        <a:lstStyle/>
        <a:p>
          <a:r>
            <a:rPr lang="es-ES_tradnl" dirty="0" smtClean="0"/>
            <a:t>Tarea 02</a:t>
          </a:r>
          <a:endParaRPr lang="es-ES_tradnl" dirty="0"/>
        </a:p>
      </dgm:t>
    </dgm:pt>
    <dgm:pt modelId="{48B57A83-BD09-F74C-8B37-9DB82CF114E4}" type="parTrans" cxnId="{93E58572-1DDE-9E40-AE88-DA454ACC3ECB}">
      <dgm:prSet/>
      <dgm:spPr/>
      <dgm:t>
        <a:bodyPr/>
        <a:lstStyle/>
        <a:p>
          <a:endParaRPr lang="es-ES_tradnl"/>
        </a:p>
      </dgm:t>
    </dgm:pt>
    <dgm:pt modelId="{5A33FFFA-2D0E-D444-8D6D-8A2DA9D1D5D8}" type="sibTrans" cxnId="{93E58572-1DDE-9E40-AE88-DA454ACC3ECB}">
      <dgm:prSet/>
      <dgm:spPr/>
      <dgm:t>
        <a:bodyPr/>
        <a:lstStyle/>
        <a:p>
          <a:endParaRPr lang="es-ES_tradnl"/>
        </a:p>
      </dgm:t>
    </dgm:pt>
    <dgm:pt modelId="{DEAE1417-05FD-1E41-B403-A48E770A4EC6}">
      <dgm:prSet phldrT="[Texto]"/>
      <dgm:spPr/>
      <dgm:t>
        <a:bodyPr/>
        <a:lstStyle/>
        <a:p>
          <a:r>
            <a:rPr lang="es-ES_tradnl" dirty="0" smtClean="0"/>
            <a:t>Tarea 03</a:t>
          </a:r>
          <a:endParaRPr lang="es-ES_tradnl" dirty="0"/>
        </a:p>
      </dgm:t>
    </dgm:pt>
    <dgm:pt modelId="{2315DA6B-040F-B848-B74F-73505FA30A9E}" type="parTrans" cxnId="{FC146B88-2D5E-2D42-BB80-9A93B5F34622}">
      <dgm:prSet/>
      <dgm:spPr/>
      <dgm:t>
        <a:bodyPr/>
        <a:lstStyle/>
        <a:p>
          <a:endParaRPr lang="es-ES_tradnl"/>
        </a:p>
      </dgm:t>
    </dgm:pt>
    <dgm:pt modelId="{AB2B017C-03FD-7D40-9580-89F81E2EBEBD}" type="sibTrans" cxnId="{FC146B88-2D5E-2D42-BB80-9A93B5F34622}">
      <dgm:prSet/>
      <dgm:spPr/>
      <dgm:t>
        <a:bodyPr/>
        <a:lstStyle/>
        <a:p>
          <a:endParaRPr lang="es-ES_tradnl"/>
        </a:p>
      </dgm:t>
    </dgm:pt>
    <dgm:pt modelId="{183CEF0F-5CF4-3C45-A69A-479DE6B1991E}">
      <dgm:prSet phldrT="[Texto]"/>
      <dgm:spPr/>
      <dgm:t>
        <a:bodyPr/>
        <a:lstStyle/>
        <a:p>
          <a:r>
            <a:rPr lang="es-ES_tradnl" dirty="0" smtClean="0"/>
            <a:t>Tarea N</a:t>
          </a:r>
          <a:endParaRPr lang="es-ES_tradnl" dirty="0"/>
        </a:p>
      </dgm:t>
    </dgm:pt>
    <dgm:pt modelId="{623D2503-D199-4B47-A06A-F060EFFFE6CC}" type="parTrans" cxnId="{9E47E9B9-104E-F144-9EED-CB20D8692465}">
      <dgm:prSet/>
      <dgm:spPr/>
      <dgm:t>
        <a:bodyPr/>
        <a:lstStyle/>
        <a:p>
          <a:endParaRPr lang="es-ES_tradnl"/>
        </a:p>
      </dgm:t>
    </dgm:pt>
    <dgm:pt modelId="{78E9DF6B-0A93-944A-969E-9FE5CC6F2965}" type="sibTrans" cxnId="{9E47E9B9-104E-F144-9EED-CB20D8692465}">
      <dgm:prSet/>
      <dgm:spPr/>
      <dgm:t>
        <a:bodyPr/>
        <a:lstStyle/>
        <a:p>
          <a:endParaRPr lang="es-ES_tradnl"/>
        </a:p>
      </dgm:t>
    </dgm:pt>
    <dgm:pt modelId="{BDA5A02D-7627-7A4D-B894-2D9B028CA34D}" type="pres">
      <dgm:prSet presAssocID="{26B51CE5-39B8-C444-B81C-F734D304014A}" presName="Name0" presStyleCnt="0">
        <dgm:presLayoutVars>
          <dgm:dir/>
          <dgm:resizeHandles val="exact"/>
        </dgm:presLayoutVars>
      </dgm:prSet>
      <dgm:spPr/>
    </dgm:pt>
    <dgm:pt modelId="{B82D5420-89B1-C34D-8737-C4F71CAB52A3}" type="pres">
      <dgm:prSet presAssocID="{4E8F0614-312E-1A42-98B1-512D6C1010C4}" presName="parTxOnly" presStyleLbl="node1" presStyleIdx="0" presStyleCnt="4">
        <dgm:presLayoutVars>
          <dgm:bulletEnabled val="1"/>
        </dgm:presLayoutVars>
      </dgm:prSet>
      <dgm:spPr/>
      <dgm:t>
        <a:bodyPr/>
        <a:lstStyle/>
        <a:p>
          <a:endParaRPr lang="es-ES_tradnl"/>
        </a:p>
      </dgm:t>
    </dgm:pt>
    <dgm:pt modelId="{B15A0835-E116-0943-8011-48BA25332A7D}" type="pres">
      <dgm:prSet presAssocID="{A04F228B-2F96-544C-B4F1-64BB17E138A0}" presName="parSpace" presStyleCnt="0"/>
      <dgm:spPr/>
    </dgm:pt>
    <dgm:pt modelId="{6CCF3C2E-9FDB-5D47-963F-555189A64EE8}" type="pres">
      <dgm:prSet presAssocID="{294CB5E0-EF4E-5647-9A5D-FEB7EE7610A4}" presName="parTxOnly" presStyleLbl="node1" presStyleIdx="1" presStyleCnt="4">
        <dgm:presLayoutVars>
          <dgm:bulletEnabled val="1"/>
        </dgm:presLayoutVars>
      </dgm:prSet>
      <dgm:spPr/>
      <dgm:t>
        <a:bodyPr/>
        <a:lstStyle/>
        <a:p>
          <a:endParaRPr lang="es-ES_tradnl"/>
        </a:p>
      </dgm:t>
    </dgm:pt>
    <dgm:pt modelId="{69E41277-C50C-0446-988C-39084B017107}" type="pres">
      <dgm:prSet presAssocID="{5A33FFFA-2D0E-D444-8D6D-8A2DA9D1D5D8}" presName="parSpace" presStyleCnt="0"/>
      <dgm:spPr/>
    </dgm:pt>
    <dgm:pt modelId="{1496BB6D-AC8F-BE42-9F9C-968A1CFCE93C}" type="pres">
      <dgm:prSet presAssocID="{DEAE1417-05FD-1E41-B403-A48E770A4EC6}" presName="parTxOnly" presStyleLbl="node1" presStyleIdx="2" presStyleCnt="4">
        <dgm:presLayoutVars>
          <dgm:bulletEnabled val="1"/>
        </dgm:presLayoutVars>
      </dgm:prSet>
      <dgm:spPr/>
      <dgm:t>
        <a:bodyPr/>
        <a:lstStyle/>
        <a:p>
          <a:endParaRPr lang="es-ES_tradnl"/>
        </a:p>
      </dgm:t>
    </dgm:pt>
    <dgm:pt modelId="{9958E415-D852-C447-BDDA-BBBE8F099689}" type="pres">
      <dgm:prSet presAssocID="{AB2B017C-03FD-7D40-9580-89F81E2EBEBD}" presName="parSpace" presStyleCnt="0"/>
      <dgm:spPr/>
    </dgm:pt>
    <dgm:pt modelId="{C0A2ECA1-33FD-9542-8B8D-49DD50016090}" type="pres">
      <dgm:prSet presAssocID="{183CEF0F-5CF4-3C45-A69A-479DE6B1991E}" presName="parTxOnly" presStyleLbl="node1" presStyleIdx="3" presStyleCnt="4">
        <dgm:presLayoutVars>
          <dgm:bulletEnabled val="1"/>
        </dgm:presLayoutVars>
      </dgm:prSet>
      <dgm:spPr/>
      <dgm:t>
        <a:bodyPr/>
        <a:lstStyle/>
        <a:p>
          <a:endParaRPr lang="es-ES_tradnl"/>
        </a:p>
      </dgm:t>
    </dgm:pt>
  </dgm:ptLst>
  <dgm:cxnLst>
    <dgm:cxn modelId="{228FA68E-3F86-6545-97A8-0626AD122FC8}" srcId="{26B51CE5-39B8-C444-B81C-F734D304014A}" destId="{4E8F0614-312E-1A42-98B1-512D6C1010C4}" srcOrd="0" destOrd="0" parTransId="{9D9CB2C0-9200-3746-ACD0-67319BD14859}" sibTransId="{A04F228B-2F96-544C-B4F1-64BB17E138A0}"/>
    <dgm:cxn modelId="{205FAF27-8FC5-BA48-B192-531EBDFF9C92}" type="presOf" srcId="{DEAE1417-05FD-1E41-B403-A48E770A4EC6}" destId="{1496BB6D-AC8F-BE42-9F9C-968A1CFCE93C}" srcOrd="0" destOrd="0" presId="urn:microsoft.com/office/officeart/2005/8/layout/hChevron3"/>
    <dgm:cxn modelId="{FC146B88-2D5E-2D42-BB80-9A93B5F34622}" srcId="{26B51CE5-39B8-C444-B81C-F734D304014A}" destId="{DEAE1417-05FD-1E41-B403-A48E770A4EC6}" srcOrd="2" destOrd="0" parTransId="{2315DA6B-040F-B848-B74F-73505FA30A9E}" sibTransId="{AB2B017C-03FD-7D40-9580-89F81E2EBEBD}"/>
    <dgm:cxn modelId="{FD5EB53C-777C-5040-976A-57D3F8069095}" type="presOf" srcId="{294CB5E0-EF4E-5647-9A5D-FEB7EE7610A4}" destId="{6CCF3C2E-9FDB-5D47-963F-555189A64EE8}" srcOrd="0" destOrd="0" presId="urn:microsoft.com/office/officeart/2005/8/layout/hChevron3"/>
    <dgm:cxn modelId="{9E47E9B9-104E-F144-9EED-CB20D8692465}" srcId="{26B51CE5-39B8-C444-B81C-F734D304014A}" destId="{183CEF0F-5CF4-3C45-A69A-479DE6B1991E}" srcOrd="3" destOrd="0" parTransId="{623D2503-D199-4B47-A06A-F060EFFFE6CC}" sibTransId="{78E9DF6B-0A93-944A-969E-9FE5CC6F2965}"/>
    <dgm:cxn modelId="{B0BFD990-E149-984C-A318-52E0B9039A6B}" type="presOf" srcId="{183CEF0F-5CF4-3C45-A69A-479DE6B1991E}" destId="{C0A2ECA1-33FD-9542-8B8D-49DD50016090}" srcOrd="0" destOrd="0" presId="urn:microsoft.com/office/officeart/2005/8/layout/hChevron3"/>
    <dgm:cxn modelId="{F0ECE7BC-3C9F-A041-BEDD-B5D33081E278}" type="presOf" srcId="{26B51CE5-39B8-C444-B81C-F734D304014A}" destId="{BDA5A02D-7627-7A4D-B894-2D9B028CA34D}" srcOrd="0" destOrd="0" presId="urn:microsoft.com/office/officeart/2005/8/layout/hChevron3"/>
    <dgm:cxn modelId="{CB4BA201-D3A5-EE47-936B-70B558DCC179}" type="presOf" srcId="{4E8F0614-312E-1A42-98B1-512D6C1010C4}" destId="{B82D5420-89B1-C34D-8737-C4F71CAB52A3}" srcOrd="0" destOrd="0" presId="urn:microsoft.com/office/officeart/2005/8/layout/hChevron3"/>
    <dgm:cxn modelId="{93E58572-1DDE-9E40-AE88-DA454ACC3ECB}" srcId="{26B51CE5-39B8-C444-B81C-F734D304014A}" destId="{294CB5E0-EF4E-5647-9A5D-FEB7EE7610A4}" srcOrd="1" destOrd="0" parTransId="{48B57A83-BD09-F74C-8B37-9DB82CF114E4}" sibTransId="{5A33FFFA-2D0E-D444-8D6D-8A2DA9D1D5D8}"/>
    <dgm:cxn modelId="{EAA2BE62-FDDB-BA49-AA83-4AC4B599EDB5}" type="presParOf" srcId="{BDA5A02D-7627-7A4D-B894-2D9B028CA34D}" destId="{B82D5420-89B1-C34D-8737-C4F71CAB52A3}" srcOrd="0" destOrd="0" presId="urn:microsoft.com/office/officeart/2005/8/layout/hChevron3"/>
    <dgm:cxn modelId="{AF3A3A52-271D-F948-AD13-019579BBCBB5}" type="presParOf" srcId="{BDA5A02D-7627-7A4D-B894-2D9B028CA34D}" destId="{B15A0835-E116-0943-8011-48BA25332A7D}" srcOrd="1" destOrd="0" presId="urn:microsoft.com/office/officeart/2005/8/layout/hChevron3"/>
    <dgm:cxn modelId="{70A69C54-17B5-D747-BD9E-FDD9A8597D14}" type="presParOf" srcId="{BDA5A02D-7627-7A4D-B894-2D9B028CA34D}" destId="{6CCF3C2E-9FDB-5D47-963F-555189A64EE8}" srcOrd="2" destOrd="0" presId="urn:microsoft.com/office/officeart/2005/8/layout/hChevron3"/>
    <dgm:cxn modelId="{D6C08FCB-A74D-6744-B666-6D31C0B8ED76}" type="presParOf" srcId="{BDA5A02D-7627-7A4D-B894-2D9B028CA34D}" destId="{69E41277-C50C-0446-988C-39084B017107}" srcOrd="3" destOrd="0" presId="urn:microsoft.com/office/officeart/2005/8/layout/hChevron3"/>
    <dgm:cxn modelId="{51DDF11E-5A9F-1D4B-9D2A-70721EE011B3}" type="presParOf" srcId="{BDA5A02D-7627-7A4D-B894-2D9B028CA34D}" destId="{1496BB6D-AC8F-BE42-9F9C-968A1CFCE93C}" srcOrd="4" destOrd="0" presId="urn:microsoft.com/office/officeart/2005/8/layout/hChevron3"/>
    <dgm:cxn modelId="{10DE8BA4-9101-124E-A6BB-3EEE69371324}" type="presParOf" srcId="{BDA5A02D-7627-7A4D-B894-2D9B028CA34D}" destId="{9958E415-D852-C447-BDDA-BBBE8F099689}" srcOrd="5" destOrd="0" presId="urn:microsoft.com/office/officeart/2005/8/layout/hChevron3"/>
    <dgm:cxn modelId="{A72263E4-424E-A241-97B6-9A412FF519D8}" type="presParOf" srcId="{BDA5A02D-7627-7A4D-B894-2D9B028CA34D}" destId="{C0A2ECA1-33FD-9542-8B8D-49DD50016090}"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3D0E9-AB74-1F43-AAAF-65CD0308364A}" type="doc">
      <dgm:prSet loTypeId="urn:microsoft.com/office/officeart/2005/8/layout/arrow1" loCatId="" qsTypeId="urn:microsoft.com/office/officeart/2005/8/quickstyle/simple4" qsCatId="simple" csTypeId="urn:microsoft.com/office/officeart/2005/8/colors/colorful4" csCatId="colorful" phldr="1"/>
      <dgm:spPr/>
      <dgm:t>
        <a:bodyPr/>
        <a:lstStyle/>
        <a:p>
          <a:endParaRPr lang="es-ES_tradnl"/>
        </a:p>
      </dgm:t>
    </dgm:pt>
    <dgm:pt modelId="{8D4C460A-BD2B-BE4C-BFF5-150DC0CB0587}">
      <dgm:prSet phldrT="[Texto]"/>
      <dgm:spPr/>
      <dgm:t>
        <a:bodyPr/>
        <a:lstStyle/>
        <a:p>
          <a:r>
            <a:rPr lang="es-ES_tradnl" dirty="0" err="1" smtClean="0"/>
            <a:t>Pseudocodigo</a:t>
          </a:r>
          <a:endParaRPr lang="es-ES_tradnl" dirty="0"/>
        </a:p>
      </dgm:t>
    </dgm:pt>
    <dgm:pt modelId="{01BD3DEF-7127-9443-86DC-6AD49F09243B}" type="parTrans" cxnId="{9BA757A2-FC01-4C48-8C74-3FE90FA62577}">
      <dgm:prSet/>
      <dgm:spPr/>
      <dgm:t>
        <a:bodyPr/>
        <a:lstStyle/>
        <a:p>
          <a:endParaRPr lang="es-ES_tradnl"/>
        </a:p>
      </dgm:t>
    </dgm:pt>
    <dgm:pt modelId="{A9890F72-F2DD-2C49-826B-06A654DE3DE3}" type="sibTrans" cxnId="{9BA757A2-FC01-4C48-8C74-3FE90FA62577}">
      <dgm:prSet/>
      <dgm:spPr/>
      <dgm:t>
        <a:bodyPr/>
        <a:lstStyle/>
        <a:p>
          <a:endParaRPr lang="es-ES_tradnl"/>
        </a:p>
      </dgm:t>
    </dgm:pt>
    <dgm:pt modelId="{A38B1C61-47DD-C642-BF07-DA197963147E}">
      <dgm:prSet phldrT="[Texto]"/>
      <dgm:spPr/>
      <dgm:t>
        <a:bodyPr/>
        <a:lstStyle/>
        <a:p>
          <a:r>
            <a:rPr lang="es-ES_tradnl" dirty="0" smtClean="0"/>
            <a:t>Diagrama de flujo</a:t>
          </a:r>
          <a:endParaRPr lang="es-ES_tradnl" dirty="0"/>
        </a:p>
      </dgm:t>
    </dgm:pt>
    <dgm:pt modelId="{DF9CC1BA-F058-934C-9BE4-3B2F8AE71825}" type="parTrans" cxnId="{048C2B28-D7DB-C744-8239-55BFBCF394FE}">
      <dgm:prSet/>
      <dgm:spPr/>
      <dgm:t>
        <a:bodyPr/>
        <a:lstStyle/>
        <a:p>
          <a:endParaRPr lang="es-ES_tradnl"/>
        </a:p>
      </dgm:t>
    </dgm:pt>
    <dgm:pt modelId="{1F48D574-7D1C-4D43-B35A-C6416F76C03F}" type="sibTrans" cxnId="{048C2B28-D7DB-C744-8239-55BFBCF394FE}">
      <dgm:prSet/>
      <dgm:spPr/>
      <dgm:t>
        <a:bodyPr/>
        <a:lstStyle/>
        <a:p>
          <a:endParaRPr lang="es-ES_tradnl"/>
        </a:p>
      </dgm:t>
    </dgm:pt>
    <dgm:pt modelId="{6A98CC96-D3BA-8E43-B43E-FB5DD9903157}" type="pres">
      <dgm:prSet presAssocID="{AE13D0E9-AB74-1F43-AAAF-65CD0308364A}" presName="cycle" presStyleCnt="0">
        <dgm:presLayoutVars>
          <dgm:dir/>
          <dgm:resizeHandles val="exact"/>
        </dgm:presLayoutVars>
      </dgm:prSet>
      <dgm:spPr/>
      <dgm:t>
        <a:bodyPr/>
        <a:lstStyle/>
        <a:p>
          <a:endParaRPr lang="es-ES_tradnl"/>
        </a:p>
      </dgm:t>
    </dgm:pt>
    <dgm:pt modelId="{CD0592F3-E61E-BC43-BF94-CF1F4D8FC45F}" type="pres">
      <dgm:prSet presAssocID="{8D4C460A-BD2B-BE4C-BFF5-150DC0CB0587}" presName="arrow" presStyleLbl="node1" presStyleIdx="0" presStyleCnt="2">
        <dgm:presLayoutVars>
          <dgm:bulletEnabled val="1"/>
        </dgm:presLayoutVars>
      </dgm:prSet>
      <dgm:spPr/>
      <dgm:t>
        <a:bodyPr/>
        <a:lstStyle/>
        <a:p>
          <a:endParaRPr lang="es-ES_tradnl"/>
        </a:p>
      </dgm:t>
    </dgm:pt>
    <dgm:pt modelId="{8151F3E6-E426-844B-86D1-42787965130C}" type="pres">
      <dgm:prSet presAssocID="{A38B1C61-47DD-C642-BF07-DA197963147E}" presName="arrow" presStyleLbl="node1" presStyleIdx="1" presStyleCnt="2">
        <dgm:presLayoutVars>
          <dgm:bulletEnabled val="1"/>
        </dgm:presLayoutVars>
      </dgm:prSet>
      <dgm:spPr/>
      <dgm:t>
        <a:bodyPr/>
        <a:lstStyle/>
        <a:p>
          <a:endParaRPr lang="es-ES_tradnl"/>
        </a:p>
      </dgm:t>
    </dgm:pt>
  </dgm:ptLst>
  <dgm:cxnLst>
    <dgm:cxn modelId="{58C4AC1F-7577-C644-A9BD-7683BBCF3FF2}" type="presOf" srcId="{8D4C460A-BD2B-BE4C-BFF5-150DC0CB0587}" destId="{CD0592F3-E61E-BC43-BF94-CF1F4D8FC45F}" srcOrd="0" destOrd="0" presId="urn:microsoft.com/office/officeart/2005/8/layout/arrow1"/>
    <dgm:cxn modelId="{0DCC2944-4B92-1E40-9ACC-6BD199ACDB1F}" type="presOf" srcId="{AE13D0E9-AB74-1F43-AAAF-65CD0308364A}" destId="{6A98CC96-D3BA-8E43-B43E-FB5DD9903157}" srcOrd="0" destOrd="0" presId="urn:microsoft.com/office/officeart/2005/8/layout/arrow1"/>
    <dgm:cxn modelId="{9BA757A2-FC01-4C48-8C74-3FE90FA62577}" srcId="{AE13D0E9-AB74-1F43-AAAF-65CD0308364A}" destId="{8D4C460A-BD2B-BE4C-BFF5-150DC0CB0587}" srcOrd="0" destOrd="0" parTransId="{01BD3DEF-7127-9443-86DC-6AD49F09243B}" sibTransId="{A9890F72-F2DD-2C49-826B-06A654DE3DE3}"/>
    <dgm:cxn modelId="{048C2B28-D7DB-C744-8239-55BFBCF394FE}" srcId="{AE13D0E9-AB74-1F43-AAAF-65CD0308364A}" destId="{A38B1C61-47DD-C642-BF07-DA197963147E}" srcOrd="1" destOrd="0" parTransId="{DF9CC1BA-F058-934C-9BE4-3B2F8AE71825}" sibTransId="{1F48D574-7D1C-4D43-B35A-C6416F76C03F}"/>
    <dgm:cxn modelId="{2106C78A-152C-A64D-A98D-849B0A140CC0}" type="presOf" srcId="{A38B1C61-47DD-C642-BF07-DA197963147E}" destId="{8151F3E6-E426-844B-86D1-42787965130C}" srcOrd="0" destOrd="0" presId="urn:microsoft.com/office/officeart/2005/8/layout/arrow1"/>
    <dgm:cxn modelId="{8CBFCC53-C2BE-E040-B5B5-80DBA3A2D8D4}" type="presParOf" srcId="{6A98CC96-D3BA-8E43-B43E-FB5DD9903157}" destId="{CD0592F3-E61E-BC43-BF94-CF1F4D8FC45F}" srcOrd="0" destOrd="0" presId="urn:microsoft.com/office/officeart/2005/8/layout/arrow1"/>
    <dgm:cxn modelId="{C3544F57-F186-F14A-947F-5080A609425D}" type="presParOf" srcId="{6A98CC96-D3BA-8E43-B43E-FB5DD9903157}" destId="{8151F3E6-E426-844B-86D1-42787965130C}"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13D0E9-AB74-1F43-AAAF-65CD0308364A}" type="doc">
      <dgm:prSet loTypeId="urn:microsoft.com/office/officeart/2005/8/layout/default" loCatId="" qsTypeId="urn:microsoft.com/office/officeart/2005/8/quickstyle/simple4" qsCatId="simple" csTypeId="urn:microsoft.com/office/officeart/2005/8/colors/colorful4" csCatId="colorful" phldr="1"/>
      <dgm:spPr/>
      <dgm:t>
        <a:bodyPr/>
        <a:lstStyle/>
        <a:p>
          <a:endParaRPr lang="es-ES_tradnl"/>
        </a:p>
      </dgm:t>
    </dgm:pt>
    <dgm:pt modelId="{8D4C460A-BD2B-BE4C-BFF5-150DC0CB0587}">
      <dgm:prSet phldrT="[Texto]"/>
      <dgm:spPr/>
      <dgm:t>
        <a:bodyPr/>
        <a:lstStyle/>
        <a:p>
          <a:r>
            <a:rPr lang="es-ES_tradnl" dirty="0" smtClean="0"/>
            <a:t>Divide y vencerás</a:t>
          </a:r>
          <a:endParaRPr lang="es-ES_tradnl" dirty="0"/>
        </a:p>
      </dgm:t>
    </dgm:pt>
    <dgm:pt modelId="{01BD3DEF-7127-9443-86DC-6AD49F09243B}" type="parTrans" cxnId="{9BA757A2-FC01-4C48-8C74-3FE90FA62577}">
      <dgm:prSet/>
      <dgm:spPr/>
      <dgm:t>
        <a:bodyPr/>
        <a:lstStyle/>
        <a:p>
          <a:endParaRPr lang="es-ES_tradnl"/>
        </a:p>
      </dgm:t>
    </dgm:pt>
    <dgm:pt modelId="{A9890F72-F2DD-2C49-826B-06A654DE3DE3}" type="sibTrans" cxnId="{9BA757A2-FC01-4C48-8C74-3FE90FA62577}">
      <dgm:prSet/>
      <dgm:spPr/>
      <dgm:t>
        <a:bodyPr/>
        <a:lstStyle/>
        <a:p>
          <a:endParaRPr lang="es-ES_tradnl"/>
        </a:p>
      </dgm:t>
    </dgm:pt>
    <dgm:pt modelId="{A38B1C61-47DD-C642-BF07-DA197963147E}">
      <dgm:prSet phldrT="[Texto]"/>
      <dgm:spPr/>
      <dgm:t>
        <a:bodyPr/>
        <a:lstStyle/>
        <a:p>
          <a:r>
            <a:rPr lang="es-ES_tradnl" dirty="0" smtClean="0"/>
            <a:t>Programación dinámica</a:t>
          </a:r>
          <a:endParaRPr lang="es-ES_tradnl" dirty="0"/>
        </a:p>
      </dgm:t>
    </dgm:pt>
    <dgm:pt modelId="{DF9CC1BA-F058-934C-9BE4-3B2F8AE71825}" type="parTrans" cxnId="{048C2B28-D7DB-C744-8239-55BFBCF394FE}">
      <dgm:prSet/>
      <dgm:spPr/>
      <dgm:t>
        <a:bodyPr/>
        <a:lstStyle/>
        <a:p>
          <a:endParaRPr lang="es-ES_tradnl"/>
        </a:p>
      </dgm:t>
    </dgm:pt>
    <dgm:pt modelId="{1F48D574-7D1C-4D43-B35A-C6416F76C03F}" type="sibTrans" cxnId="{048C2B28-D7DB-C744-8239-55BFBCF394FE}">
      <dgm:prSet/>
      <dgm:spPr/>
      <dgm:t>
        <a:bodyPr/>
        <a:lstStyle/>
        <a:p>
          <a:endParaRPr lang="es-ES_tradnl"/>
        </a:p>
      </dgm:t>
    </dgm:pt>
    <dgm:pt modelId="{C8700CF2-A6D9-4A48-B925-F76AD7209B73}">
      <dgm:prSet/>
      <dgm:spPr/>
      <dgm:t>
        <a:bodyPr/>
        <a:lstStyle/>
        <a:p>
          <a:r>
            <a:rPr lang="es-ES_tradnl" dirty="0" err="1" smtClean="0"/>
            <a:t>Metaheurística</a:t>
          </a:r>
          <a:endParaRPr lang="es-ES_tradnl" dirty="0"/>
        </a:p>
      </dgm:t>
    </dgm:pt>
    <dgm:pt modelId="{BC4803F9-FE06-8E4B-81B8-A880527E4787}" type="parTrans" cxnId="{E62A92FF-67DF-104F-87BE-292F37024E50}">
      <dgm:prSet/>
      <dgm:spPr/>
    </dgm:pt>
    <dgm:pt modelId="{F9655456-F9DE-DD4A-831B-C05DAD171774}" type="sibTrans" cxnId="{E62A92FF-67DF-104F-87BE-292F37024E50}">
      <dgm:prSet/>
      <dgm:spPr/>
    </dgm:pt>
    <dgm:pt modelId="{1345B5A5-E0F9-8544-8EF2-F21AD8840F45}">
      <dgm:prSet/>
      <dgm:spPr/>
      <dgm:t>
        <a:bodyPr/>
        <a:lstStyle/>
        <a:p>
          <a:r>
            <a:rPr lang="es-ES_tradnl" dirty="0" smtClean="0"/>
            <a:t>...</a:t>
          </a:r>
          <a:endParaRPr lang="es-ES_tradnl" dirty="0"/>
        </a:p>
      </dgm:t>
    </dgm:pt>
    <dgm:pt modelId="{EDC8BB65-F916-D142-8DC3-71E21F3549E0}" type="parTrans" cxnId="{7D5907A1-2E1B-054D-8A22-97F12C894210}">
      <dgm:prSet/>
      <dgm:spPr/>
    </dgm:pt>
    <dgm:pt modelId="{7530E103-BB20-BC44-A76E-204D40B2E17A}" type="sibTrans" cxnId="{7D5907A1-2E1B-054D-8A22-97F12C894210}">
      <dgm:prSet/>
      <dgm:spPr/>
    </dgm:pt>
    <dgm:pt modelId="{FBFD4F64-D4A6-794F-8B57-E904A9F77DEA}" type="pres">
      <dgm:prSet presAssocID="{AE13D0E9-AB74-1F43-AAAF-65CD0308364A}" presName="diagram" presStyleCnt="0">
        <dgm:presLayoutVars>
          <dgm:dir/>
          <dgm:resizeHandles val="exact"/>
        </dgm:presLayoutVars>
      </dgm:prSet>
      <dgm:spPr/>
      <dgm:t>
        <a:bodyPr/>
        <a:lstStyle/>
        <a:p>
          <a:endParaRPr lang="es-ES_tradnl"/>
        </a:p>
      </dgm:t>
    </dgm:pt>
    <dgm:pt modelId="{126F2124-0439-A34C-9344-D4F1458D0713}" type="pres">
      <dgm:prSet presAssocID="{8D4C460A-BD2B-BE4C-BFF5-150DC0CB0587}" presName="node" presStyleLbl="node1" presStyleIdx="0" presStyleCnt="4">
        <dgm:presLayoutVars>
          <dgm:bulletEnabled val="1"/>
        </dgm:presLayoutVars>
      </dgm:prSet>
      <dgm:spPr/>
      <dgm:t>
        <a:bodyPr/>
        <a:lstStyle/>
        <a:p>
          <a:endParaRPr lang="es-ES_tradnl"/>
        </a:p>
      </dgm:t>
    </dgm:pt>
    <dgm:pt modelId="{45867D30-5819-C449-A450-FD6AC2B0E847}" type="pres">
      <dgm:prSet presAssocID="{A9890F72-F2DD-2C49-826B-06A654DE3DE3}" presName="sibTrans" presStyleCnt="0"/>
      <dgm:spPr/>
    </dgm:pt>
    <dgm:pt modelId="{B57F6258-4C6C-A043-AABE-FB025271FDF6}" type="pres">
      <dgm:prSet presAssocID="{A38B1C61-47DD-C642-BF07-DA197963147E}" presName="node" presStyleLbl="node1" presStyleIdx="1" presStyleCnt="4">
        <dgm:presLayoutVars>
          <dgm:bulletEnabled val="1"/>
        </dgm:presLayoutVars>
      </dgm:prSet>
      <dgm:spPr/>
      <dgm:t>
        <a:bodyPr/>
        <a:lstStyle/>
        <a:p>
          <a:endParaRPr lang="es-ES_tradnl"/>
        </a:p>
      </dgm:t>
    </dgm:pt>
    <dgm:pt modelId="{BC79A0E9-E44E-C740-950F-BEC841FBF825}" type="pres">
      <dgm:prSet presAssocID="{1F48D574-7D1C-4D43-B35A-C6416F76C03F}" presName="sibTrans" presStyleCnt="0"/>
      <dgm:spPr/>
    </dgm:pt>
    <dgm:pt modelId="{AF24FCDA-1B0E-8340-AF73-D0E27DA8FA61}" type="pres">
      <dgm:prSet presAssocID="{C8700CF2-A6D9-4A48-B925-F76AD7209B73}" presName="node" presStyleLbl="node1" presStyleIdx="2" presStyleCnt="4">
        <dgm:presLayoutVars>
          <dgm:bulletEnabled val="1"/>
        </dgm:presLayoutVars>
      </dgm:prSet>
      <dgm:spPr/>
      <dgm:t>
        <a:bodyPr/>
        <a:lstStyle/>
        <a:p>
          <a:endParaRPr lang="es-ES_tradnl"/>
        </a:p>
      </dgm:t>
    </dgm:pt>
    <dgm:pt modelId="{E3B1654C-B97A-F844-B957-EBAEC1C5CBE9}" type="pres">
      <dgm:prSet presAssocID="{F9655456-F9DE-DD4A-831B-C05DAD171774}" presName="sibTrans" presStyleCnt="0"/>
      <dgm:spPr/>
    </dgm:pt>
    <dgm:pt modelId="{5AE7830F-92A5-2043-A03D-D128F8D2FC90}" type="pres">
      <dgm:prSet presAssocID="{1345B5A5-E0F9-8544-8EF2-F21AD8840F45}" presName="node" presStyleLbl="node1" presStyleIdx="3" presStyleCnt="4">
        <dgm:presLayoutVars>
          <dgm:bulletEnabled val="1"/>
        </dgm:presLayoutVars>
      </dgm:prSet>
      <dgm:spPr/>
      <dgm:t>
        <a:bodyPr/>
        <a:lstStyle/>
        <a:p>
          <a:endParaRPr lang="es-ES_tradnl"/>
        </a:p>
      </dgm:t>
    </dgm:pt>
  </dgm:ptLst>
  <dgm:cxnLst>
    <dgm:cxn modelId="{C3635BE7-A7F1-5B45-B62B-6E9C345B1D61}" type="presOf" srcId="{A38B1C61-47DD-C642-BF07-DA197963147E}" destId="{B57F6258-4C6C-A043-AABE-FB025271FDF6}" srcOrd="0" destOrd="0" presId="urn:microsoft.com/office/officeart/2005/8/layout/default"/>
    <dgm:cxn modelId="{FC1D9DBC-8E08-B840-89AC-0D7CF7DA2E51}" type="presOf" srcId="{C8700CF2-A6D9-4A48-B925-F76AD7209B73}" destId="{AF24FCDA-1B0E-8340-AF73-D0E27DA8FA61}" srcOrd="0" destOrd="0" presId="urn:microsoft.com/office/officeart/2005/8/layout/default"/>
    <dgm:cxn modelId="{7D5907A1-2E1B-054D-8A22-97F12C894210}" srcId="{AE13D0E9-AB74-1F43-AAAF-65CD0308364A}" destId="{1345B5A5-E0F9-8544-8EF2-F21AD8840F45}" srcOrd="3" destOrd="0" parTransId="{EDC8BB65-F916-D142-8DC3-71E21F3549E0}" sibTransId="{7530E103-BB20-BC44-A76E-204D40B2E17A}"/>
    <dgm:cxn modelId="{E50B7041-A1A1-6841-B053-608E0CF9F819}" type="presOf" srcId="{AE13D0E9-AB74-1F43-AAAF-65CD0308364A}" destId="{FBFD4F64-D4A6-794F-8B57-E904A9F77DEA}" srcOrd="0" destOrd="0" presId="urn:microsoft.com/office/officeart/2005/8/layout/default"/>
    <dgm:cxn modelId="{02A00059-5654-524A-8CE8-6BA18319BA34}" type="presOf" srcId="{1345B5A5-E0F9-8544-8EF2-F21AD8840F45}" destId="{5AE7830F-92A5-2043-A03D-D128F8D2FC90}" srcOrd="0" destOrd="0" presId="urn:microsoft.com/office/officeart/2005/8/layout/default"/>
    <dgm:cxn modelId="{048C2B28-D7DB-C744-8239-55BFBCF394FE}" srcId="{AE13D0E9-AB74-1F43-AAAF-65CD0308364A}" destId="{A38B1C61-47DD-C642-BF07-DA197963147E}" srcOrd="1" destOrd="0" parTransId="{DF9CC1BA-F058-934C-9BE4-3B2F8AE71825}" sibTransId="{1F48D574-7D1C-4D43-B35A-C6416F76C03F}"/>
    <dgm:cxn modelId="{E62A92FF-67DF-104F-87BE-292F37024E50}" srcId="{AE13D0E9-AB74-1F43-AAAF-65CD0308364A}" destId="{C8700CF2-A6D9-4A48-B925-F76AD7209B73}" srcOrd="2" destOrd="0" parTransId="{BC4803F9-FE06-8E4B-81B8-A880527E4787}" sibTransId="{F9655456-F9DE-DD4A-831B-C05DAD171774}"/>
    <dgm:cxn modelId="{9BA757A2-FC01-4C48-8C74-3FE90FA62577}" srcId="{AE13D0E9-AB74-1F43-AAAF-65CD0308364A}" destId="{8D4C460A-BD2B-BE4C-BFF5-150DC0CB0587}" srcOrd="0" destOrd="0" parTransId="{01BD3DEF-7127-9443-86DC-6AD49F09243B}" sibTransId="{A9890F72-F2DD-2C49-826B-06A654DE3DE3}"/>
    <dgm:cxn modelId="{F8D68CDC-B818-EC4F-B627-EBF81C0D4A21}" type="presOf" srcId="{8D4C460A-BD2B-BE4C-BFF5-150DC0CB0587}" destId="{126F2124-0439-A34C-9344-D4F1458D0713}" srcOrd="0" destOrd="0" presId="urn:microsoft.com/office/officeart/2005/8/layout/default"/>
    <dgm:cxn modelId="{21B69D42-AEB9-C240-8A38-C42BF67698A6}" type="presParOf" srcId="{FBFD4F64-D4A6-794F-8B57-E904A9F77DEA}" destId="{126F2124-0439-A34C-9344-D4F1458D0713}" srcOrd="0" destOrd="0" presId="urn:microsoft.com/office/officeart/2005/8/layout/default"/>
    <dgm:cxn modelId="{DBDCFAC3-310E-8146-AE66-2B796FB54417}" type="presParOf" srcId="{FBFD4F64-D4A6-794F-8B57-E904A9F77DEA}" destId="{45867D30-5819-C449-A450-FD6AC2B0E847}" srcOrd="1" destOrd="0" presId="urn:microsoft.com/office/officeart/2005/8/layout/default"/>
    <dgm:cxn modelId="{425471BF-5FB0-7946-965F-B612AF972FFC}" type="presParOf" srcId="{FBFD4F64-D4A6-794F-8B57-E904A9F77DEA}" destId="{B57F6258-4C6C-A043-AABE-FB025271FDF6}" srcOrd="2" destOrd="0" presId="urn:microsoft.com/office/officeart/2005/8/layout/default"/>
    <dgm:cxn modelId="{5D9E8173-2DCB-314A-A415-F92C214861B9}" type="presParOf" srcId="{FBFD4F64-D4A6-794F-8B57-E904A9F77DEA}" destId="{BC79A0E9-E44E-C740-950F-BEC841FBF825}" srcOrd="3" destOrd="0" presId="urn:microsoft.com/office/officeart/2005/8/layout/default"/>
    <dgm:cxn modelId="{A620148D-E9FA-3B45-A05D-94EEED63B0AB}" type="presParOf" srcId="{FBFD4F64-D4A6-794F-8B57-E904A9F77DEA}" destId="{AF24FCDA-1B0E-8340-AF73-D0E27DA8FA61}" srcOrd="4" destOrd="0" presId="urn:microsoft.com/office/officeart/2005/8/layout/default"/>
    <dgm:cxn modelId="{BB12650D-3AFE-B143-8BBF-0630C403D30D}" type="presParOf" srcId="{FBFD4F64-D4A6-794F-8B57-E904A9F77DEA}" destId="{E3B1654C-B97A-F844-B957-EBAEC1C5CBE9}" srcOrd="5" destOrd="0" presId="urn:microsoft.com/office/officeart/2005/8/layout/default"/>
    <dgm:cxn modelId="{33152FC6-5FE9-B64E-B171-3C3A025141B0}" type="presParOf" srcId="{FBFD4F64-D4A6-794F-8B57-E904A9F77DEA}" destId="{5AE7830F-92A5-2043-A03D-D128F8D2FC9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7B7AA-2AF7-C046-AC5A-2C0AD8A3231E}" type="doc">
      <dgm:prSet loTypeId="urn:microsoft.com/office/officeart/2005/8/layout/arrow1" loCatId="" qsTypeId="urn:microsoft.com/office/officeart/2005/8/quickstyle/simple4" qsCatId="simple" csTypeId="urn:microsoft.com/office/officeart/2005/8/colors/colorful3" csCatId="colorful" phldr="1"/>
      <dgm:spPr/>
      <dgm:t>
        <a:bodyPr/>
        <a:lstStyle/>
        <a:p>
          <a:endParaRPr lang="es-ES_tradnl"/>
        </a:p>
      </dgm:t>
    </dgm:pt>
    <dgm:pt modelId="{E75EBB1B-BF7D-BB4B-8AB8-8AAAB1EFEC12}">
      <dgm:prSet phldrT="[Texto]"/>
      <dgm:spPr/>
      <dgm:t>
        <a:bodyPr/>
        <a:lstStyle/>
        <a:p>
          <a:r>
            <a:rPr lang="es-ES_tradnl" dirty="0" smtClean="0"/>
            <a:t>Paradigma estructurado</a:t>
          </a:r>
          <a:endParaRPr lang="es-ES_tradnl" dirty="0"/>
        </a:p>
      </dgm:t>
    </dgm:pt>
    <dgm:pt modelId="{8B254A1A-B313-6343-BD1B-C750A483F6FB}" type="parTrans" cxnId="{55DAE8FF-AE30-484E-9FD8-5124297E64FA}">
      <dgm:prSet/>
      <dgm:spPr/>
      <dgm:t>
        <a:bodyPr/>
        <a:lstStyle/>
        <a:p>
          <a:endParaRPr lang="es-ES_tradnl"/>
        </a:p>
      </dgm:t>
    </dgm:pt>
    <dgm:pt modelId="{459EBD9D-E7D6-074B-9C5F-14910509431A}" type="sibTrans" cxnId="{55DAE8FF-AE30-484E-9FD8-5124297E64FA}">
      <dgm:prSet/>
      <dgm:spPr/>
      <dgm:t>
        <a:bodyPr/>
        <a:lstStyle/>
        <a:p>
          <a:endParaRPr lang="es-ES_tradnl"/>
        </a:p>
      </dgm:t>
    </dgm:pt>
    <dgm:pt modelId="{540FCBB9-F6C5-A74F-857B-85EF4C799BF5}">
      <dgm:prSet phldrT="[Texto]"/>
      <dgm:spPr/>
      <dgm:t>
        <a:bodyPr/>
        <a:lstStyle/>
        <a:p>
          <a:r>
            <a:rPr lang="es-ES_tradnl" dirty="0" smtClean="0"/>
            <a:t>Paradigma POO</a:t>
          </a:r>
          <a:endParaRPr lang="es-ES_tradnl" dirty="0"/>
        </a:p>
      </dgm:t>
    </dgm:pt>
    <dgm:pt modelId="{DCFEE375-901F-AE40-A09E-E397D5AFDCCB}" type="parTrans" cxnId="{ABD8EE82-32BA-8C41-8CE3-DBDE10145E9A}">
      <dgm:prSet/>
      <dgm:spPr/>
      <dgm:t>
        <a:bodyPr/>
        <a:lstStyle/>
        <a:p>
          <a:endParaRPr lang="es-ES_tradnl"/>
        </a:p>
      </dgm:t>
    </dgm:pt>
    <dgm:pt modelId="{314762EA-103F-E249-B4E5-E89FD691469A}" type="sibTrans" cxnId="{ABD8EE82-32BA-8C41-8CE3-DBDE10145E9A}">
      <dgm:prSet/>
      <dgm:spPr/>
      <dgm:t>
        <a:bodyPr/>
        <a:lstStyle/>
        <a:p>
          <a:endParaRPr lang="es-ES_tradnl"/>
        </a:p>
      </dgm:t>
    </dgm:pt>
    <dgm:pt modelId="{F1EF560E-79B2-9D4D-8055-57A20F9C9EC9}" type="pres">
      <dgm:prSet presAssocID="{CB57B7AA-2AF7-C046-AC5A-2C0AD8A3231E}" presName="cycle" presStyleCnt="0">
        <dgm:presLayoutVars>
          <dgm:dir/>
          <dgm:resizeHandles val="exact"/>
        </dgm:presLayoutVars>
      </dgm:prSet>
      <dgm:spPr/>
      <dgm:t>
        <a:bodyPr/>
        <a:lstStyle/>
        <a:p>
          <a:endParaRPr lang="es-ES_tradnl"/>
        </a:p>
      </dgm:t>
    </dgm:pt>
    <dgm:pt modelId="{3862FA7A-F971-5247-8B92-ED175E75A4E9}" type="pres">
      <dgm:prSet presAssocID="{E75EBB1B-BF7D-BB4B-8AB8-8AAAB1EFEC12}" presName="arrow" presStyleLbl="node1" presStyleIdx="0" presStyleCnt="2">
        <dgm:presLayoutVars>
          <dgm:bulletEnabled val="1"/>
        </dgm:presLayoutVars>
      </dgm:prSet>
      <dgm:spPr/>
      <dgm:t>
        <a:bodyPr/>
        <a:lstStyle/>
        <a:p>
          <a:endParaRPr lang="es-ES_tradnl"/>
        </a:p>
      </dgm:t>
    </dgm:pt>
    <dgm:pt modelId="{F6C96B52-3C19-8C48-BEE7-5EA401BE4F95}" type="pres">
      <dgm:prSet presAssocID="{540FCBB9-F6C5-A74F-857B-85EF4C799BF5}" presName="arrow" presStyleLbl="node1" presStyleIdx="1" presStyleCnt="2">
        <dgm:presLayoutVars>
          <dgm:bulletEnabled val="1"/>
        </dgm:presLayoutVars>
      </dgm:prSet>
      <dgm:spPr/>
      <dgm:t>
        <a:bodyPr/>
        <a:lstStyle/>
        <a:p>
          <a:endParaRPr lang="es-ES_tradnl"/>
        </a:p>
      </dgm:t>
    </dgm:pt>
  </dgm:ptLst>
  <dgm:cxnLst>
    <dgm:cxn modelId="{3041290F-AA0D-7846-94CB-91357ECF81A2}" type="presOf" srcId="{CB57B7AA-2AF7-C046-AC5A-2C0AD8A3231E}" destId="{F1EF560E-79B2-9D4D-8055-57A20F9C9EC9}" srcOrd="0" destOrd="0" presId="urn:microsoft.com/office/officeart/2005/8/layout/arrow1"/>
    <dgm:cxn modelId="{9A6F0A29-846E-EF44-B1E0-7964970F0F24}" type="presOf" srcId="{540FCBB9-F6C5-A74F-857B-85EF4C799BF5}" destId="{F6C96B52-3C19-8C48-BEE7-5EA401BE4F95}" srcOrd="0" destOrd="0" presId="urn:microsoft.com/office/officeart/2005/8/layout/arrow1"/>
    <dgm:cxn modelId="{C842A6C4-E8BC-F545-8474-B9B46A754EC1}" type="presOf" srcId="{E75EBB1B-BF7D-BB4B-8AB8-8AAAB1EFEC12}" destId="{3862FA7A-F971-5247-8B92-ED175E75A4E9}" srcOrd="0" destOrd="0" presId="urn:microsoft.com/office/officeart/2005/8/layout/arrow1"/>
    <dgm:cxn modelId="{55DAE8FF-AE30-484E-9FD8-5124297E64FA}" srcId="{CB57B7AA-2AF7-C046-AC5A-2C0AD8A3231E}" destId="{E75EBB1B-BF7D-BB4B-8AB8-8AAAB1EFEC12}" srcOrd="0" destOrd="0" parTransId="{8B254A1A-B313-6343-BD1B-C750A483F6FB}" sibTransId="{459EBD9D-E7D6-074B-9C5F-14910509431A}"/>
    <dgm:cxn modelId="{ABD8EE82-32BA-8C41-8CE3-DBDE10145E9A}" srcId="{CB57B7AA-2AF7-C046-AC5A-2C0AD8A3231E}" destId="{540FCBB9-F6C5-A74F-857B-85EF4C799BF5}" srcOrd="1" destOrd="0" parTransId="{DCFEE375-901F-AE40-A09E-E397D5AFDCCB}" sibTransId="{314762EA-103F-E249-B4E5-E89FD691469A}"/>
    <dgm:cxn modelId="{432B56BF-31A9-E44D-8DE9-25EBC8A19281}" type="presParOf" srcId="{F1EF560E-79B2-9D4D-8055-57A20F9C9EC9}" destId="{3862FA7A-F971-5247-8B92-ED175E75A4E9}" srcOrd="0" destOrd="0" presId="urn:microsoft.com/office/officeart/2005/8/layout/arrow1"/>
    <dgm:cxn modelId="{B31B7FF1-817A-A644-928A-06F4D2890A3E}" type="presParOf" srcId="{F1EF560E-79B2-9D4D-8055-57A20F9C9EC9}" destId="{F6C96B52-3C19-8C48-BEE7-5EA401BE4F95}"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ABF4C4-1207-5C4B-BCEA-29A233B77653}"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es-ES_tradnl"/>
        </a:p>
      </dgm:t>
    </dgm:pt>
    <dgm:pt modelId="{A35FB71C-4B0E-B04F-9C55-227075188C90}">
      <dgm:prSet phldrT="[Texto]"/>
      <dgm:spPr/>
      <dgm:t>
        <a:bodyPr/>
        <a:lstStyle/>
        <a:p>
          <a:r>
            <a:rPr lang="es-ES_tradnl" dirty="0" err="1" smtClean="0"/>
            <a:t>Abstracci</a:t>
          </a:r>
          <a:r>
            <a:rPr lang="es-ES" dirty="0" err="1" smtClean="0"/>
            <a:t>ón</a:t>
          </a:r>
          <a:endParaRPr lang="es-ES_tradnl" dirty="0"/>
        </a:p>
      </dgm:t>
    </dgm:pt>
    <dgm:pt modelId="{FB0B42DF-1CBB-F049-9F3E-169B701588AF}" type="parTrans" cxnId="{4C7E6547-172A-7C4E-80E1-AE12B49E712E}">
      <dgm:prSet/>
      <dgm:spPr/>
      <dgm:t>
        <a:bodyPr/>
        <a:lstStyle/>
        <a:p>
          <a:endParaRPr lang="es-ES_tradnl"/>
        </a:p>
      </dgm:t>
    </dgm:pt>
    <dgm:pt modelId="{A4496BE0-5705-9C4E-B9C5-38D4CCAF9C52}" type="sibTrans" cxnId="{4C7E6547-172A-7C4E-80E1-AE12B49E712E}">
      <dgm:prSet/>
      <dgm:spPr/>
      <dgm:t>
        <a:bodyPr/>
        <a:lstStyle/>
        <a:p>
          <a:endParaRPr lang="es-ES_tradnl"/>
        </a:p>
      </dgm:t>
    </dgm:pt>
    <dgm:pt modelId="{A62C585A-D5DC-6745-98D9-B584C3D69DB3}">
      <dgm:prSet phldrT="[Texto]"/>
      <dgm:spPr/>
      <dgm:t>
        <a:bodyPr/>
        <a:lstStyle/>
        <a:p>
          <a:r>
            <a:rPr lang="es-ES_tradnl" dirty="0" smtClean="0"/>
            <a:t>Encapsulamiento</a:t>
          </a:r>
          <a:endParaRPr lang="es-ES_tradnl" dirty="0"/>
        </a:p>
      </dgm:t>
    </dgm:pt>
    <dgm:pt modelId="{06882EC3-2BEB-3D4D-9D23-9D2B036CBDFF}" type="parTrans" cxnId="{BAEDCEF7-9FE1-D04C-8AE8-3A30623595D7}">
      <dgm:prSet/>
      <dgm:spPr/>
      <dgm:t>
        <a:bodyPr/>
        <a:lstStyle/>
        <a:p>
          <a:endParaRPr lang="es-ES_tradnl"/>
        </a:p>
      </dgm:t>
    </dgm:pt>
    <dgm:pt modelId="{F4C23532-A39B-9C4E-9FD2-9C105FC329DC}" type="sibTrans" cxnId="{BAEDCEF7-9FE1-D04C-8AE8-3A30623595D7}">
      <dgm:prSet/>
      <dgm:spPr/>
      <dgm:t>
        <a:bodyPr/>
        <a:lstStyle/>
        <a:p>
          <a:endParaRPr lang="es-ES_tradnl"/>
        </a:p>
      </dgm:t>
    </dgm:pt>
    <dgm:pt modelId="{9BDB8A5B-A7A5-954E-8860-8177C0803194}">
      <dgm:prSet phldrT="[Texto]"/>
      <dgm:spPr/>
      <dgm:t>
        <a:bodyPr/>
        <a:lstStyle/>
        <a:p>
          <a:r>
            <a:rPr lang="es-ES_tradnl" dirty="0" smtClean="0"/>
            <a:t>Modularidad</a:t>
          </a:r>
          <a:endParaRPr lang="es-ES_tradnl" dirty="0"/>
        </a:p>
      </dgm:t>
    </dgm:pt>
    <dgm:pt modelId="{7480C58D-4468-8148-82FD-7A9842B94186}" type="parTrans" cxnId="{D15C5E87-7B1A-2147-9F33-2DB5901A5FE4}">
      <dgm:prSet/>
      <dgm:spPr/>
      <dgm:t>
        <a:bodyPr/>
        <a:lstStyle/>
        <a:p>
          <a:endParaRPr lang="es-ES_tradnl"/>
        </a:p>
      </dgm:t>
    </dgm:pt>
    <dgm:pt modelId="{657CAE20-FD44-E549-AB55-BC3E15B670FE}" type="sibTrans" cxnId="{D15C5E87-7B1A-2147-9F33-2DB5901A5FE4}">
      <dgm:prSet/>
      <dgm:spPr/>
      <dgm:t>
        <a:bodyPr/>
        <a:lstStyle/>
        <a:p>
          <a:endParaRPr lang="es-ES_tradnl"/>
        </a:p>
      </dgm:t>
    </dgm:pt>
    <dgm:pt modelId="{60C7F045-151A-0746-A2DB-1683BE86C2CA}">
      <dgm:prSet/>
      <dgm:spPr/>
      <dgm:t>
        <a:bodyPr/>
        <a:lstStyle/>
        <a:p>
          <a:r>
            <a:rPr lang="es-ES_tradnl" dirty="0" smtClean="0"/>
            <a:t>Principio de </a:t>
          </a:r>
          <a:r>
            <a:rPr lang="es-ES_tradnl" dirty="0" err="1" smtClean="0"/>
            <a:t>ocultaci</a:t>
          </a:r>
          <a:r>
            <a:rPr lang="es-ES" dirty="0" err="1" smtClean="0"/>
            <a:t>ón</a:t>
          </a:r>
          <a:endParaRPr lang="es-ES_tradnl" dirty="0"/>
        </a:p>
      </dgm:t>
    </dgm:pt>
    <dgm:pt modelId="{A05AFF20-66C2-0246-8901-A4955269713D}" type="parTrans" cxnId="{12E58AF0-5B3B-E944-925D-61B2DF6BC7BE}">
      <dgm:prSet/>
      <dgm:spPr/>
      <dgm:t>
        <a:bodyPr/>
        <a:lstStyle/>
        <a:p>
          <a:endParaRPr lang="es-ES_tradnl"/>
        </a:p>
      </dgm:t>
    </dgm:pt>
    <dgm:pt modelId="{0BB98AC2-7DAC-744A-8BB9-240B778ED277}" type="sibTrans" cxnId="{12E58AF0-5B3B-E944-925D-61B2DF6BC7BE}">
      <dgm:prSet/>
      <dgm:spPr/>
      <dgm:t>
        <a:bodyPr/>
        <a:lstStyle/>
        <a:p>
          <a:endParaRPr lang="es-ES_tradnl"/>
        </a:p>
      </dgm:t>
    </dgm:pt>
    <dgm:pt modelId="{5010B7C2-FB62-3447-B6FC-7C789C78FA12}">
      <dgm:prSet/>
      <dgm:spPr/>
      <dgm:t>
        <a:bodyPr/>
        <a:lstStyle/>
        <a:p>
          <a:r>
            <a:rPr lang="es-ES_tradnl" dirty="0" smtClean="0"/>
            <a:t>Polimorfismo</a:t>
          </a:r>
          <a:endParaRPr lang="es-ES_tradnl" dirty="0"/>
        </a:p>
      </dgm:t>
    </dgm:pt>
    <dgm:pt modelId="{F81B601D-7356-B942-ADD6-EE4E2C29BAD0}" type="parTrans" cxnId="{D45E7374-14EE-3F43-96A5-873D9CF369BF}">
      <dgm:prSet/>
      <dgm:spPr/>
      <dgm:t>
        <a:bodyPr/>
        <a:lstStyle/>
        <a:p>
          <a:endParaRPr lang="es-ES_tradnl"/>
        </a:p>
      </dgm:t>
    </dgm:pt>
    <dgm:pt modelId="{C7E2B48D-6618-BC49-9139-CC8F62E08F0C}" type="sibTrans" cxnId="{D45E7374-14EE-3F43-96A5-873D9CF369BF}">
      <dgm:prSet/>
      <dgm:spPr/>
      <dgm:t>
        <a:bodyPr/>
        <a:lstStyle/>
        <a:p>
          <a:endParaRPr lang="es-ES_tradnl"/>
        </a:p>
      </dgm:t>
    </dgm:pt>
    <dgm:pt modelId="{423685EA-C431-074A-A519-FE56CEE76FA3}">
      <dgm:prSet/>
      <dgm:spPr/>
      <dgm:t>
        <a:bodyPr/>
        <a:lstStyle/>
        <a:p>
          <a:r>
            <a:rPr lang="es-ES_tradnl" dirty="0" smtClean="0"/>
            <a:t>Herencia</a:t>
          </a:r>
          <a:endParaRPr lang="es-ES_tradnl" dirty="0"/>
        </a:p>
      </dgm:t>
    </dgm:pt>
    <dgm:pt modelId="{28310911-B131-5542-8A44-F92918D96C3D}" type="parTrans" cxnId="{F4397822-6EFE-AF43-9A89-894A40BB1E09}">
      <dgm:prSet/>
      <dgm:spPr/>
      <dgm:t>
        <a:bodyPr/>
        <a:lstStyle/>
        <a:p>
          <a:endParaRPr lang="es-ES_tradnl"/>
        </a:p>
      </dgm:t>
    </dgm:pt>
    <dgm:pt modelId="{FE70CBF6-F9AF-A647-BC9A-8A217D737E35}" type="sibTrans" cxnId="{F4397822-6EFE-AF43-9A89-894A40BB1E09}">
      <dgm:prSet/>
      <dgm:spPr/>
      <dgm:t>
        <a:bodyPr/>
        <a:lstStyle/>
        <a:p>
          <a:endParaRPr lang="es-ES_tradnl"/>
        </a:p>
      </dgm:t>
    </dgm:pt>
    <dgm:pt modelId="{B122C166-AFD3-114B-B5A7-E36813B284CC}">
      <dgm:prSet/>
      <dgm:spPr/>
      <dgm:t>
        <a:bodyPr/>
        <a:lstStyle/>
        <a:p>
          <a:r>
            <a:rPr lang="es-ES_tradnl" dirty="0" err="1" smtClean="0"/>
            <a:t>Recolecci</a:t>
          </a:r>
          <a:r>
            <a:rPr lang="es-ES" dirty="0" err="1" smtClean="0"/>
            <a:t>ón</a:t>
          </a:r>
          <a:r>
            <a:rPr lang="es-ES" dirty="0" smtClean="0"/>
            <a:t> de basura</a:t>
          </a:r>
          <a:endParaRPr lang="es-ES_tradnl" dirty="0"/>
        </a:p>
      </dgm:t>
    </dgm:pt>
    <dgm:pt modelId="{2A3A1E75-B56E-FB47-9623-8E49D55F8856}" type="parTrans" cxnId="{F7F358B5-1D51-3D49-A4FA-0CD0D63817C7}">
      <dgm:prSet/>
      <dgm:spPr/>
      <dgm:t>
        <a:bodyPr/>
        <a:lstStyle/>
        <a:p>
          <a:endParaRPr lang="es-ES_tradnl"/>
        </a:p>
      </dgm:t>
    </dgm:pt>
    <dgm:pt modelId="{8E7FA0DE-C188-6944-9474-84362AEE8722}" type="sibTrans" cxnId="{F7F358B5-1D51-3D49-A4FA-0CD0D63817C7}">
      <dgm:prSet/>
      <dgm:spPr/>
      <dgm:t>
        <a:bodyPr/>
        <a:lstStyle/>
        <a:p>
          <a:endParaRPr lang="es-ES_tradnl"/>
        </a:p>
      </dgm:t>
    </dgm:pt>
    <dgm:pt modelId="{842F9A68-D001-C54B-AC74-79D29C32534A}" type="pres">
      <dgm:prSet presAssocID="{9DABF4C4-1207-5C4B-BCEA-29A233B77653}" presName="Name0" presStyleCnt="0">
        <dgm:presLayoutVars>
          <dgm:chMax val="7"/>
          <dgm:chPref val="7"/>
          <dgm:dir/>
        </dgm:presLayoutVars>
      </dgm:prSet>
      <dgm:spPr/>
      <dgm:t>
        <a:bodyPr/>
        <a:lstStyle/>
        <a:p>
          <a:endParaRPr lang="es-ES_tradnl"/>
        </a:p>
      </dgm:t>
    </dgm:pt>
    <dgm:pt modelId="{1EB455C7-8EB4-4C4D-BEA5-4B0B9F64816B}" type="pres">
      <dgm:prSet presAssocID="{9DABF4C4-1207-5C4B-BCEA-29A233B77653}" presName="Name1" presStyleCnt="0"/>
      <dgm:spPr/>
    </dgm:pt>
    <dgm:pt modelId="{F7560F47-1273-CD4C-A4D9-931880A5A763}" type="pres">
      <dgm:prSet presAssocID="{9DABF4C4-1207-5C4B-BCEA-29A233B77653}" presName="cycle" presStyleCnt="0"/>
      <dgm:spPr/>
    </dgm:pt>
    <dgm:pt modelId="{50F0D6FC-5E33-A74B-A1E7-8D7E63F39AD6}" type="pres">
      <dgm:prSet presAssocID="{9DABF4C4-1207-5C4B-BCEA-29A233B77653}" presName="srcNode" presStyleLbl="node1" presStyleIdx="0" presStyleCnt="7"/>
      <dgm:spPr/>
    </dgm:pt>
    <dgm:pt modelId="{719BAE1D-9933-5C4A-B950-A837A5FCDCBC}" type="pres">
      <dgm:prSet presAssocID="{9DABF4C4-1207-5C4B-BCEA-29A233B77653}" presName="conn" presStyleLbl="parChTrans1D2" presStyleIdx="0" presStyleCnt="1"/>
      <dgm:spPr/>
      <dgm:t>
        <a:bodyPr/>
        <a:lstStyle/>
        <a:p>
          <a:endParaRPr lang="es-ES_tradnl"/>
        </a:p>
      </dgm:t>
    </dgm:pt>
    <dgm:pt modelId="{C55C6180-170C-474E-B888-B0ED79BE8792}" type="pres">
      <dgm:prSet presAssocID="{9DABF4C4-1207-5C4B-BCEA-29A233B77653}" presName="extraNode" presStyleLbl="node1" presStyleIdx="0" presStyleCnt="7"/>
      <dgm:spPr/>
    </dgm:pt>
    <dgm:pt modelId="{CE30971E-ED1F-BE49-B56E-61DD69D542B6}" type="pres">
      <dgm:prSet presAssocID="{9DABF4C4-1207-5C4B-BCEA-29A233B77653}" presName="dstNode" presStyleLbl="node1" presStyleIdx="0" presStyleCnt="7"/>
      <dgm:spPr/>
    </dgm:pt>
    <dgm:pt modelId="{9451C898-5EBB-F249-8C44-990C1400BB12}" type="pres">
      <dgm:prSet presAssocID="{A35FB71C-4B0E-B04F-9C55-227075188C90}" presName="text_1" presStyleLbl="node1" presStyleIdx="0" presStyleCnt="7">
        <dgm:presLayoutVars>
          <dgm:bulletEnabled val="1"/>
        </dgm:presLayoutVars>
      </dgm:prSet>
      <dgm:spPr/>
      <dgm:t>
        <a:bodyPr/>
        <a:lstStyle/>
        <a:p>
          <a:endParaRPr lang="es-ES_tradnl"/>
        </a:p>
      </dgm:t>
    </dgm:pt>
    <dgm:pt modelId="{3235F364-7FAC-9343-A1D4-0A4FC25674BC}" type="pres">
      <dgm:prSet presAssocID="{A35FB71C-4B0E-B04F-9C55-227075188C90}" presName="accent_1" presStyleCnt="0"/>
      <dgm:spPr/>
    </dgm:pt>
    <dgm:pt modelId="{E8115254-715F-2648-9C47-AE18B028B2D8}" type="pres">
      <dgm:prSet presAssocID="{A35FB71C-4B0E-B04F-9C55-227075188C90}" presName="accentRepeatNode" presStyleLbl="solidFgAcc1" presStyleIdx="0" presStyleCnt="7"/>
      <dgm:spPr/>
    </dgm:pt>
    <dgm:pt modelId="{B6EA6A12-3BEA-C348-8CCA-593F06A3EE07}" type="pres">
      <dgm:prSet presAssocID="{A62C585A-D5DC-6745-98D9-B584C3D69DB3}" presName="text_2" presStyleLbl="node1" presStyleIdx="1" presStyleCnt="7">
        <dgm:presLayoutVars>
          <dgm:bulletEnabled val="1"/>
        </dgm:presLayoutVars>
      </dgm:prSet>
      <dgm:spPr/>
      <dgm:t>
        <a:bodyPr/>
        <a:lstStyle/>
        <a:p>
          <a:endParaRPr lang="es-ES_tradnl"/>
        </a:p>
      </dgm:t>
    </dgm:pt>
    <dgm:pt modelId="{6492E843-5BA1-2F4F-AB80-2FE98E1048E3}" type="pres">
      <dgm:prSet presAssocID="{A62C585A-D5DC-6745-98D9-B584C3D69DB3}" presName="accent_2" presStyleCnt="0"/>
      <dgm:spPr/>
    </dgm:pt>
    <dgm:pt modelId="{45F6D991-02DC-0E4A-9038-91B33CD6A3CB}" type="pres">
      <dgm:prSet presAssocID="{A62C585A-D5DC-6745-98D9-B584C3D69DB3}" presName="accentRepeatNode" presStyleLbl="solidFgAcc1" presStyleIdx="1" presStyleCnt="7"/>
      <dgm:spPr/>
    </dgm:pt>
    <dgm:pt modelId="{ECEBB5F1-FB22-3347-8369-12B88097CDA5}" type="pres">
      <dgm:prSet presAssocID="{9BDB8A5B-A7A5-954E-8860-8177C0803194}" presName="text_3" presStyleLbl="node1" presStyleIdx="2" presStyleCnt="7">
        <dgm:presLayoutVars>
          <dgm:bulletEnabled val="1"/>
        </dgm:presLayoutVars>
      </dgm:prSet>
      <dgm:spPr/>
      <dgm:t>
        <a:bodyPr/>
        <a:lstStyle/>
        <a:p>
          <a:endParaRPr lang="es-ES_tradnl"/>
        </a:p>
      </dgm:t>
    </dgm:pt>
    <dgm:pt modelId="{45026C7A-8F68-9942-AFAB-4170BE321C50}" type="pres">
      <dgm:prSet presAssocID="{9BDB8A5B-A7A5-954E-8860-8177C0803194}" presName="accent_3" presStyleCnt="0"/>
      <dgm:spPr/>
    </dgm:pt>
    <dgm:pt modelId="{7EC96474-AA53-1243-8C52-CC020F585C7E}" type="pres">
      <dgm:prSet presAssocID="{9BDB8A5B-A7A5-954E-8860-8177C0803194}" presName="accentRepeatNode" presStyleLbl="solidFgAcc1" presStyleIdx="2" presStyleCnt="7"/>
      <dgm:spPr/>
    </dgm:pt>
    <dgm:pt modelId="{E320232A-CD6D-4C48-836E-B3A7D0BDBEE6}" type="pres">
      <dgm:prSet presAssocID="{60C7F045-151A-0746-A2DB-1683BE86C2CA}" presName="text_4" presStyleLbl="node1" presStyleIdx="3" presStyleCnt="7">
        <dgm:presLayoutVars>
          <dgm:bulletEnabled val="1"/>
        </dgm:presLayoutVars>
      </dgm:prSet>
      <dgm:spPr/>
      <dgm:t>
        <a:bodyPr/>
        <a:lstStyle/>
        <a:p>
          <a:endParaRPr lang="es-ES_tradnl"/>
        </a:p>
      </dgm:t>
    </dgm:pt>
    <dgm:pt modelId="{60ECE280-948B-3C41-BC78-354FDD99E4F9}" type="pres">
      <dgm:prSet presAssocID="{60C7F045-151A-0746-A2DB-1683BE86C2CA}" presName="accent_4" presStyleCnt="0"/>
      <dgm:spPr/>
    </dgm:pt>
    <dgm:pt modelId="{D5CF798E-D3C0-394E-AAD1-0702B1E88BF8}" type="pres">
      <dgm:prSet presAssocID="{60C7F045-151A-0746-A2DB-1683BE86C2CA}" presName="accentRepeatNode" presStyleLbl="solidFgAcc1" presStyleIdx="3" presStyleCnt="7"/>
      <dgm:spPr/>
    </dgm:pt>
    <dgm:pt modelId="{CBD61D52-8472-444F-B002-58C326C860C1}" type="pres">
      <dgm:prSet presAssocID="{5010B7C2-FB62-3447-B6FC-7C789C78FA12}" presName="text_5" presStyleLbl="node1" presStyleIdx="4" presStyleCnt="7">
        <dgm:presLayoutVars>
          <dgm:bulletEnabled val="1"/>
        </dgm:presLayoutVars>
      </dgm:prSet>
      <dgm:spPr/>
      <dgm:t>
        <a:bodyPr/>
        <a:lstStyle/>
        <a:p>
          <a:endParaRPr lang="es-ES_tradnl"/>
        </a:p>
      </dgm:t>
    </dgm:pt>
    <dgm:pt modelId="{93919BBC-FD1B-C84A-AE42-88F68C786E2B}" type="pres">
      <dgm:prSet presAssocID="{5010B7C2-FB62-3447-B6FC-7C789C78FA12}" presName="accent_5" presStyleCnt="0"/>
      <dgm:spPr/>
    </dgm:pt>
    <dgm:pt modelId="{B657DF03-3215-D24E-BF64-5027AAF19B1F}" type="pres">
      <dgm:prSet presAssocID="{5010B7C2-FB62-3447-B6FC-7C789C78FA12}" presName="accentRepeatNode" presStyleLbl="solidFgAcc1" presStyleIdx="4" presStyleCnt="7"/>
      <dgm:spPr/>
    </dgm:pt>
    <dgm:pt modelId="{C38131B2-9308-F545-A535-533FAB83F53A}" type="pres">
      <dgm:prSet presAssocID="{423685EA-C431-074A-A519-FE56CEE76FA3}" presName="text_6" presStyleLbl="node1" presStyleIdx="5" presStyleCnt="7">
        <dgm:presLayoutVars>
          <dgm:bulletEnabled val="1"/>
        </dgm:presLayoutVars>
      </dgm:prSet>
      <dgm:spPr/>
      <dgm:t>
        <a:bodyPr/>
        <a:lstStyle/>
        <a:p>
          <a:endParaRPr lang="es-ES_tradnl"/>
        </a:p>
      </dgm:t>
    </dgm:pt>
    <dgm:pt modelId="{60180DAB-3B0D-224B-ADBE-B8815C35E075}" type="pres">
      <dgm:prSet presAssocID="{423685EA-C431-074A-A519-FE56CEE76FA3}" presName="accent_6" presStyleCnt="0"/>
      <dgm:spPr/>
    </dgm:pt>
    <dgm:pt modelId="{5CAC19B6-1B5C-7247-A305-470926B4E4B2}" type="pres">
      <dgm:prSet presAssocID="{423685EA-C431-074A-A519-FE56CEE76FA3}" presName="accentRepeatNode" presStyleLbl="solidFgAcc1" presStyleIdx="5" presStyleCnt="7"/>
      <dgm:spPr/>
    </dgm:pt>
    <dgm:pt modelId="{F2B5757F-532C-6840-8F7E-BD7B349BFBAB}" type="pres">
      <dgm:prSet presAssocID="{B122C166-AFD3-114B-B5A7-E36813B284CC}" presName="text_7" presStyleLbl="node1" presStyleIdx="6" presStyleCnt="7">
        <dgm:presLayoutVars>
          <dgm:bulletEnabled val="1"/>
        </dgm:presLayoutVars>
      </dgm:prSet>
      <dgm:spPr/>
      <dgm:t>
        <a:bodyPr/>
        <a:lstStyle/>
        <a:p>
          <a:endParaRPr lang="es-ES_tradnl"/>
        </a:p>
      </dgm:t>
    </dgm:pt>
    <dgm:pt modelId="{914AF310-3D8C-2F4D-BEC4-77E4831EEF0F}" type="pres">
      <dgm:prSet presAssocID="{B122C166-AFD3-114B-B5A7-E36813B284CC}" presName="accent_7" presStyleCnt="0"/>
      <dgm:spPr/>
    </dgm:pt>
    <dgm:pt modelId="{858FF34D-0E5B-6045-8973-018365199E5D}" type="pres">
      <dgm:prSet presAssocID="{B122C166-AFD3-114B-B5A7-E36813B284CC}" presName="accentRepeatNode" presStyleLbl="solidFgAcc1" presStyleIdx="6" presStyleCnt="7"/>
      <dgm:spPr/>
    </dgm:pt>
  </dgm:ptLst>
  <dgm:cxnLst>
    <dgm:cxn modelId="{7C5E104A-CCB3-7549-9777-03104730C121}" type="presOf" srcId="{A4496BE0-5705-9C4E-B9C5-38D4CCAF9C52}" destId="{719BAE1D-9933-5C4A-B950-A837A5FCDCBC}" srcOrd="0" destOrd="0" presId="urn:microsoft.com/office/officeart/2008/layout/VerticalCurvedList"/>
    <dgm:cxn modelId="{FFD88A8D-97F0-D348-97A4-B6A847D79E33}" type="presOf" srcId="{A35FB71C-4B0E-B04F-9C55-227075188C90}" destId="{9451C898-5EBB-F249-8C44-990C1400BB12}" srcOrd="0" destOrd="0" presId="urn:microsoft.com/office/officeart/2008/layout/VerticalCurvedList"/>
    <dgm:cxn modelId="{1A97F624-8854-3F42-88A5-AC72F8A872DA}" type="presOf" srcId="{9DABF4C4-1207-5C4B-BCEA-29A233B77653}" destId="{842F9A68-D001-C54B-AC74-79D29C32534A}" srcOrd="0" destOrd="0" presId="urn:microsoft.com/office/officeart/2008/layout/VerticalCurvedList"/>
    <dgm:cxn modelId="{BAEDCEF7-9FE1-D04C-8AE8-3A30623595D7}" srcId="{9DABF4C4-1207-5C4B-BCEA-29A233B77653}" destId="{A62C585A-D5DC-6745-98D9-B584C3D69DB3}" srcOrd="1" destOrd="0" parTransId="{06882EC3-2BEB-3D4D-9D23-9D2B036CBDFF}" sibTransId="{F4C23532-A39B-9C4E-9FD2-9C105FC329DC}"/>
    <dgm:cxn modelId="{12E58AF0-5B3B-E944-925D-61B2DF6BC7BE}" srcId="{9DABF4C4-1207-5C4B-BCEA-29A233B77653}" destId="{60C7F045-151A-0746-A2DB-1683BE86C2CA}" srcOrd="3" destOrd="0" parTransId="{A05AFF20-66C2-0246-8901-A4955269713D}" sibTransId="{0BB98AC2-7DAC-744A-8BB9-240B778ED277}"/>
    <dgm:cxn modelId="{9F462128-076A-5848-AE45-EE5A4806FA9E}" type="presOf" srcId="{A62C585A-D5DC-6745-98D9-B584C3D69DB3}" destId="{B6EA6A12-3BEA-C348-8CCA-593F06A3EE07}" srcOrd="0" destOrd="0" presId="urn:microsoft.com/office/officeart/2008/layout/VerticalCurvedList"/>
    <dgm:cxn modelId="{D45E7374-14EE-3F43-96A5-873D9CF369BF}" srcId="{9DABF4C4-1207-5C4B-BCEA-29A233B77653}" destId="{5010B7C2-FB62-3447-B6FC-7C789C78FA12}" srcOrd="4" destOrd="0" parTransId="{F81B601D-7356-B942-ADD6-EE4E2C29BAD0}" sibTransId="{C7E2B48D-6618-BC49-9139-CC8F62E08F0C}"/>
    <dgm:cxn modelId="{D15C5E87-7B1A-2147-9F33-2DB5901A5FE4}" srcId="{9DABF4C4-1207-5C4B-BCEA-29A233B77653}" destId="{9BDB8A5B-A7A5-954E-8860-8177C0803194}" srcOrd="2" destOrd="0" parTransId="{7480C58D-4468-8148-82FD-7A9842B94186}" sibTransId="{657CAE20-FD44-E549-AB55-BC3E15B670FE}"/>
    <dgm:cxn modelId="{97F95241-EC11-AA4E-BE58-72313E63B037}" type="presOf" srcId="{B122C166-AFD3-114B-B5A7-E36813B284CC}" destId="{F2B5757F-532C-6840-8F7E-BD7B349BFBAB}" srcOrd="0" destOrd="0" presId="urn:microsoft.com/office/officeart/2008/layout/VerticalCurvedList"/>
    <dgm:cxn modelId="{8E4C8F36-4E8C-BD45-9D90-0F58F7CAEFCB}" type="presOf" srcId="{423685EA-C431-074A-A519-FE56CEE76FA3}" destId="{C38131B2-9308-F545-A535-533FAB83F53A}" srcOrd="0" destOrd="0" presId="urn:microsoft.com/office/officeart/2008/layout/VerticalCurvedList"/>
    <dgm:cxn modelId="{4C7E6547-172A-7C4E-80E1-AE12B49E712E}" srcId="{9DABF4C4-1207-5C4B-BCEA-29A233B77653}" destId="{A35FB71C-4B0E-B04F-9C55-227075188C90}" srcOrd="0" destOrd="0" parTransId="{FB0B42DF-1CBB-F049-9F3E-169B701588AF}" sibTransId="{A4496BE0-5705-9C4E-B9C5-38D4CCAF9C52}"/>
    <dgm:cxn modelId="{3BA43AED-E281-DC44-86C2-6E8B81ABE508}" type="presOf" srcId="{9BDB8A5B-A7A5-954E-8860-8177C0803194}" destId="{ECEBB5F1-FB22-3347-8369-12B88097CDA5}" srcOrd="0" destOrd="0" presId="urn:microsoft.com/office/officeart/2008/layout/VerticalCurvedList"/>
    <dgm:cxn modelId="{30DCEE00-A14E-134B-8790-41648CBA023A}" type="presOf" srcId="{5010B7C2-FB62-3447-B6FC-7C789C78FA12}" destId="{CBD61D52-8472-444F-B002-58C326C860C1}" srcOrd="0" destOrd="0" presId="urn:microsoft.com/office/officeart/2008/layout/VerticalCurvedList"/>
    <dgm:cxn modelId="{16FA4A68-94BF-F144-A084-7B1AB7AD7618}" type="presOf" srcId="{60C7F045-151A-0746-A2DB-1683BE86C2CA}" destId="{E320232A-CD6D-4C48-836E-B3A7D0BDBEE6}" srcOrd="0" destOrd="0" presId="urn:microsoft.com/office/officeart/2008/layout/VerticalCurvedList"/>
    <dgm:cxn modelId="{F4397822-6EFE-AF43-9A89-894A40BB1E09}" srcId="{9DABF4C4-1207-5C4B-BCEA-29A233B77653}" destId="{423685EA-C431-074A-A519-FE56CEE76FA3}" srcOrd="5" destOrd="0" parTransId="{28310911-B131-5542-8A44-F92918D96C3D}" sibTransId="{FE70CBF6-F9AF-A647-BC9A-8A217D737E35}"/>
    <dgm:cxn modelId="{F7F358B5-1D51-3D49-A4FA-0CD0D63817C7}" srcId="{9DABF4C4-1207-5C4B-BCEA-29A233B77653}" destId="{B122C166-AFD3-114B-B5A7-E36813B284CC}" srcOrd="6" destOrd="0" parTransId="{2A3A1E75-B56E-FB47-9623-8E49D55F8856}" sibTransId="{8E7FA0DE-C188-6944-9474-84362AEE8722}"/>
    <dgm:cxn modelId="{7AE6330D-3ACC-B44E-8D36-2145CE3D9F6F}" type="presParOf" srcId="{842F9A68-D001-C54B-AC74-79D29C32534A}" destId="{1EB455C7-8EB4-4C4D-BEA5-4B0B9F64816B}" srcOrd="0" destOrd="0" presId="urn:microsoft.com/office/officeart/2008/layout/VerticalCurvedList"/>
    <dgm:cxn modelId="{8FE3E2BF-FF12-2D4F-B622-4C532160C2BF}" type="presParOf" srcId="{1EB455C7-8EB4-4C4D-BEA5-4B0B9F64816B}" destId="{F7560F47-1273-CD4C-A4D9-931880A5A763}" srcOrd="0" destOrd="0" presId="urn:microsoft.com/office/officeart/2008/layout/VerticalCurvedList"/>
    <dgm:cxn modelId="{3FADA6B6-54AC-2748-8EB8-24919B984564}" type="presParOf" srcId="{F7560F47-1273-CD4C-A4D9-931880A5A763}" destId="{50F0D6FC-5E33-A74B-A1E7-8D7E63F39AD6}" srcOrd="0" destOrd="0" presId="urn:microsoft.com/office/officeart/2008/layout/VerticalCurvedList"/>
    <dgm:cxn modelId="{3890D0FF-CF7B-634A-B859-0519BB6319A8}" type="presParOf" srcId="{F7560F47-1273-CD4C-A4D9-931880A5A763}" destId="{719BAE1D-9933-5C4A-B950-A837A5FCDCBC}" srcOrd="1" destOrd="0" presId="urn:microsoft.com/office/officeart/2008/layout/VerticalCurvedList"/>
    <dgm:cxn modelId="{2D0DC499-22C4-2B45-97B7-5EC692459118}" type="presParOf" srcId="{F7560F47-1273-CD4C-A4D9-931880A5A763}" destId="{C55C6180-170C-474E-B888-B0ED79BE8792}" srcOrd="2" destOrd="0" presId="urn:microsoft.com/office/officeart/2008/layout/VerticalCurvedList"/>
    <dgm:cxn modelId="{234CCCDB-2E3F-154C-A944-EC74532E8E47}" type="presParOf" srcId="{F7560F47-1273-CD4C-A4D9-931880A5A763}" destId="{CE30971E-ED1F-BE49-B56E-61DD69D542B6}" srcOrd="3" destOrd="0" presId="urn:microsoft.com/office/officeart/2008/layout/VerticalCurvedList"/>
    <dgm:cxn modelId="{CA608ABC-9ACA-BB41-8081-0E28DA745B81}" type="presParOf" srcId="{1EB455C7-8EB4-4C4D-BEA5-4B0B9F64816B}" destId="{9451C898-5EBB-F249-8C44-990C1400BB12}" srcOrd="1" destOrd="0" presId="urn:microsoft.com/office/officeart/2008/layout/VerticalCurvedList"/>
    <dgm:cxn modelId="{0ACC2C9D-6796-9B40-9B39-44939CC5864C}" type="presParOf" srcId="{1EB455C7-8EB4-4C4D-BEA5-4B0B9F64816B}" destId="{3235F364-7FAC-9343-A1D4-0A4FC25674BC}" srcOrd="2" destOrd="0" presId="urn:microsoft.com/office/officeart/2008/layout/VerticalCurvedList"/>
    <dgm:cxn modelId="{B7D44E62-5027-704D-A5E6-4EFFBD586145}" type="presParOf" srcId="{3235F364-7FAC-9343-A1D4-0A4FC25674BC}" destId="{E8115254-715F-2648-9C47-AE18B028B2D8}" srcOrd="0" destOrd="0" presId="urn:microsoft.com/office/officeart/2008/layout/VerticalCurvedList"/>
    <dgm:cxn modelId="{299BACBF-9BD0-1547-BC81-1AA544DC5239}" type="presParOf" srcId="{1EB455C7-8EB4-4C4D-BEA5-4B0B9F64816B}" destId="{B6EA6A12-3BEA-C348-8CCA-593F06A3EE07}" srcOrd="3" destOrd="0" presId="urn:microsoft.com/office/officeart/2008/layout/VerticalCurvedList"/>
    <dgm:cxn modelId="{2389D83A-2A96-B24F-AAF4-4AFF83480C9A}" type="presParOf" srcId="{1EB455C7-8EB4-4C4D-BEA5-4B0B9F64816B}" destId="{6492E843-5BA1-2F4F-AB80-2FE98E1048E3}" srcOrd="4" destOrd="0" presId="urn:microsoft.com/office/officeart/2008/layout/VerticalCurvedList"/>
    <dgm:cxn modelId="{19B1599A-5F5F-A747-AAB4-E1EAC41565EA}" type="presParOf" srcId="{6492E843-5BA1-2F4F-AB80-2FE98E1048E3}" destId="{45F6D991-02DC-0E4A-9038-91B33CD6A3CB}" srcOrd="0" destOrd="0" presId="urn:microsoft.com/office/officeart/2008/layout/VerticalCurvedList"/>
    <dgm:cxn modelId="{8E706889-CA3C-1040-99DD-556C53FAFFA7}" type="presParOf" srcId="{1EB455C7-8EB4-4C4D-BEA5-4B0B9F64816B}" destId="{ECEBB5F1-FB22-3347-8369-12B88097CDA5}" srcOrd="5" destOrd="0" presId="urn:microsoft.com/office/officeart/2008/layout/VerticalCurvedList"/>
    <dgm:cxn modelId="{D7B0CC62-6605-2D4D-94FE-FB1BCCFD2084}" type="presParOf" srcId="{1EB455C7-8EB4-4C4D-BEA5-4B0B9F64816B}" destId="{45026C7A-8F68-9942-AFAB-4170BE321C50}" srcOrd="6" destOrd="0" presId="urn:microsoft.com/office/officeart/2008/layout/VerticalCurvedList"/>
    <dgm:cxn modelId="{372856DE-8446-9D46-8057-1A7B102BB8EE}" type="presParOf" srcId="{45026C7A-8F68-9942-AFAB-4170BE321C50}" destId="{7EC96474-AA53-1243-8C52-CC020F585C7E}" srcOrd="0" destOrd="0" presId="urn:microsoft.com/office/officeart/2008/layout/VerticalCurvedList"/>
    <dgm:cxn modelId="{E0AE7386-AA91-FC4D-9781-4E260CF54CEA}" type="presParOf" srcId="{1EB455C7-8EB4-4C4D-BEA5-4B0B9F64816B}" destId="{E320232A-CD6D-4C48-836E-B3A7D0BDBEE6}" srcOrd="7" destOrd="0" presId="urn:microsoft.com/office/officeart/2008/layout/VerticalCurvedList"/>
    <dgm:cxn modelId="{A60EA381-76D9-5542-9F5F-36F33919F561}" type="presParOf" srcId="{1EB455C7-8EB4-4C4D-BEA5-4B0B9F64816B}" destId="{60ECE280-948B-3C41-BC78-354FDD99E4F9}" srcOrd="8" destOrd="0" presId="urn:microsoft.com/office/officeart/2008/layout/VerticalCurvedList"/>
    <dgm:cxn modelId="{FCB8D304-DF6B-864C-869A-8B21BF31E643}" type="presParOf" srcId="{60ECE280-948B-3C41-BC78-354FDD99E4F9}" destId="{D5CF798E-D3C0-394E-AAD1-0702B1E88BF8}" srcOrd="0" destOrd="0" presId="urn:microsoft.com/office/officeart/2008/layout/VerticalCurvedList"/>
    <dgm:cxn modelId="{6E5ACF24-A2EF-EF46-A313-5E754CAC51A9}" type="presParOf" srcId="{1EB455C7-8EB4-4C4D-BEA5-4B0B9F64816B}" destId="{CBD61D52-8472-444F-B002-58C326C860C1}" srcOrd="9" destOrd="0" presId="urn:microsoft.com/office/officeart/2008/layout/VerticalCurvedList"/>
    <dgm:cxn modelId="{FD805BB1-9727-0949-BFA3-9CA044EDA7DC}" type="presParOf" srcId="{1EB455C7-8EB4-4C4D-BEA5-4B0B9F64816B}" destId="{93919BBC-FD1B-C84A-AE42-88F68C786E2B}" srcOrd="10" destOrd="0" presId="urn:microsoft.com/office/officeart/2008/layout/VerticalCurvedList"/>
    <dgm:cxn modelId="{BE101256-5455-0F47-9864-C6D53FF978E0}" type="presParOf" srcId="{93919BBC-FD1B-C84A-AE42-88F68C786E2B}" destId="{B657DF03-3215-D24E-BF64-5027AAF19B1F}" srcOrd="0" destOrd="0" presId="urn:microsoft.com/office/officeart/2008/layout/VerticalCurvedList"/>
    <dgm:cxn modelId="{6E8CB3D3-5B8B-DF47-9C09-4988DF1946E3}" type="presParOf" srcId="{1EB455C7-8EB4-4C4D-BEA5-4B0B9F64816B}" destId="{C38131B2-9308-F545-A535-533FAB83F53A}" srcOrd="11" destOrd="0" presId="urn:microsoft.com/office/officeart/2008/layout/VerticalCurvedList"/>
    <dgm:cxn modelId="{D7499CB4-4035-EE42-A323-4A5A4134FBC2}" type="presParOf" srcId="{1EB455C7-8EB4-4C4D-BEA5-4B0B9F64816B}" destId="{60180DAB-3B0D-224B-ADBE-B8815C35E075}" srcOrd="12" destOrd="0" presId="urn:microsoft.com/office/officeart/2008/layout/VerticalCurvedList"/>
    <dgm:cxn modelId="{9652A955-58AB-D049-A54D-832CED0E16AE}" type="presParOf" srcId="{60180DAB-3B0D-224B-ADBE-B8815C35E075}" destId="{5CAC19B6-1B5C-7247-A305-470926B4E4B2}" srcOrd="0" destOrd="0" presId="urn:microsoft.com/office/officeart/2008/layout/VerticalCurvedList"/>
    <dgm:cxn modelId="{BA4FD5A7-D56B-2D45-B81A-784218E8E8E8}" type="presParOf" srcId="{1EB455C7-8EB4-4C4D-BEA5-4B0B9F64816B}" destId="{F2B5757F-532C-6840-8F7E-BD7B349BFBAB}" srcOrd="13" destOrd="0" presId="urn:microsoft.com/office/officeart/2008/layout/VerticalCurvedList"/>
    <dgm:cxn modelId="{1B34370F-F14D-624B-B396-62B7DF0315AF}" type="presParOf" srcId="{1EB455C7-8EB4-4C4D-BEA5-4B0B9F64816B}" destId="{914AF310-3D8C-2F4D-BEC4-77E4831EEF0F}" srcOrd="14" destOrd="0" presId="urn:microsoft.com/office/officeart/2008/layout/VerticalCurvedList"/>
    <dgm:cxn modelId="{CAB64443-A9A9-8640-9742-A3AE44BBC911}" type="presParOf" srcId="{914AF310-3D8C-2F4D-BEC4-77E4831EEF0F}" destId="{858FF34D-0E5B-6045-8973-018365199E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1ACFED-DB4D-1844-86D9-C7F696E87FB4}" type="doc">
      <dgm:prSet loTypeId="urn:microsoft.com/office/officeart/2005/8/layout/hierarchy4" loCatId="" qsTypeId="urn:microsoft.com/office/officeart/2005/8/quickstyle/simple4" qsCatId="simple" csTypeId="urn:microsoft.com/office/officeart/2005/8/colors/colorful5" csCatId="colorful" phldr="1"/>
      <dgm:spPr/>
      <dgm:t>
        <a:bodyPr/>
        <a:lstStyle/>
        <a:p>
          <a:endParaRPr lang="es-ES_tradnl"/>
        </a:p>
      </dgm:t>
    </dgm:pt>
    <dgm:pt modelId="{33090F5D-B856-5446-91F6-6D28143AA931}">
      <dgm:prSet phldrT="[Texto]"/>
      <dgm:spPr/>
      <dgm:t>
        <a:bodyPr/>
        <a:lstStyle/>
        <a:p>
          <a:r>
            <a:rPr lang="es-ES_tradnl" dirty="0" smtClean="0"/>
            <a:t>Tipos</a:t>
          </a:r>
          <a:r>
            <a:rPr lang="es-ES_tradnl" baseline="0" dirty="0" smtClean="0"/>
            <a:t> de datos en Java</a:t>
          </a:r>
          <a:endParaRPr lang="es-ES_tradnl" dirty="0"/>
        </a:p>
      </dgm:t>
    </dgm:pt>
    <dgm:pt modelId="{1CD6435D-18E5-5049-9D90-AF50F8A95904}" type="parTrans" cxnId="{2E58A5D6-3D64-1C44-9A3E-CF1C1913A248}">
      <dgm:prSet/>
      <dgm:spPr/>
      <dgm:t>
        <a:bodyPr/>
        <a:lstStyle/>
        <a:p>
          <a:endParaRPr lang="es-ES_tradnl"/>
        </a:p>
      </dgm:t>
    </dgm:pt>
    <dgm:pt modelId="{A414D21E-30F5-3844-BF6B-867A9D7BF532}" type="sibTrans" cxnId="{2E58A5D6-3D64-1C44-9A3E-CF1C1913A248}">
      <dgm:prSet/>
      <dgm:spPr/>
      <dgm:t>
        <a:bodyPr/>
        <a:lstStyle/>
        <a:p>
          <a:endParaRPr lang="es-ES_tradnl"/>
        </a:p>
      </dgm:t>
    </dgm:pt>
    <dgm:pt modelId="{1030805B-27EB-8A4D-BE6A-033C5BD5C7A6}">
      <dgm:prSet phldrT="[Texto]"/>
      <dgm:spPr/>
      <dgm:t>
        <a:bodyPr/>
        <a:lstStyle/>
        <a:p>
          <a:r>
            <a:rPr lang="es-ES_tradnl" dirty="0" smtClean="0"/>
            <a:t>Tipos primitivos</a:t>
          </a:r>
          <a:endParaRPr lang="es-ES_tradnl" dirty="0"/>
        </a:p>
      </dgm:t>
    </dgm:pt>
    <dgm:pt modelId="{D21AA139-B070-484C-80E2-190B9FE9ED0D}" type="parTrans" cxnId="{C3184906-CE2A-864F-B3EE-F8F7A1C74D94}">
      <dgm:prSet/>
      <dgm:spPr/>
      <dgm:t>
        <a:bodyPr/>
        <a:lstStyle/>
        <a:p>
          <a:endParaRPr lang="es-ES_tradnl"/>
        </a:p>
      </dgm:t>
    </dgm:pt>
    <dgm:pt modelId="{4F621425-4CD1-A946-BA6D-875F9873BA2F}" type="sibTrans" cxnId="{C3184906-CE2A-864F-B3EE-F8F7A1C74D94}">
      <dgm:prSet/>
      <dgm:spPr/>
      <dgm:t>
        <a:bodyPr/>
        <a:lstStyle/>
        <a:p>
          <a:endParaRPr lang="es-ES_tradnl"/>
        </a:p>
      </dgm:t>
    </dgm:pt>
    <dgm:pt modelId="{840E5F7C-EC80-8944-B750-3D77C00DC43C}">
      <dgm:prSet phldrT="[Texto]"/>
      <dgm:spPr/>
      <dgm:t>
        <a:bodyPr/>
        <a:lstStyle/>
        <a:p>
          <a:r>
            <a:rPr lang="es-ES_tradnl" dirty="0" smtClean="0"/>
            <a:t>byte</a:t>
          </a:r>
          <a:endParaRPr lang="es-ES_tradnl" dirty="0"/>
        </a:p>
      </dgm:t>
    </dgm:pt>
    <dgm:pt modelId="{9F42BF8D-5D38-254D-903E-D27AFFF72F69}" type="parTrans" cxnId="{87A6A9FD-90FA-E742-9068-91B0F74070C8}">
      <dgm:prSet/>
      <dgm:spPr/>
      <dgm:t>
        <a:bodyPr/>
        <a:lstStyle/>
        <a:p>
          <a:endParaRPr lang="es-ES_tradnl"/>
        </a:p>
      </dgm:t>
    </dgm:pt>
    <dgm:pt modelId="{4B3FC1B3-BF3B-1B43-BC8A-2A530B6EF21D}" type="sibTrans" cxnId="{87A6A9FD-90FA-E742-9068-91B0F74070C8}">
      <dgm:prSet/>
      <dgm:spPr/>
      <dgm:t>
        <a:bodyPr/>
        <a:lstStyle/>
        <a:p>
          <a:endParaRPr lang="es-ES_tradnl"/>
        </a:p>
      </dgm:t>
    </dgm:pt>
    <dgm:pt modelId="{CB8D722E-1A59-D948-912E-4679A49C95C6}">
      <dgm:prSet phldrT="[Texto]"/>
      <dgm:spPr/>
      <dgm:t>
        <a:bodyPr/>
        <a:lstStyle/>
        <a:p>
          <a:r>
            <a:rPr lang="es-ES_tradnl" dirty="0" smtClean="0"/>
            <a:t>short</a:t>
          </a:r>
          <a:endParaRPr lang="es-ES_tradnl" dirty="0"/>
        </a:p>
      </dgm:t>
    </dgm:pt>
    <dgm:pt modelId="{964E0AA2-FA59-5041-9340-250F7DA798B1}" type="parTrans" cxnId="{9692D84B-6C4B-054F-AA86-838301CA4B23}">
      <dgm:prSet/>
      <dgm:spPr/>
      <dgm:t>
        <a:bodyPr/>
        <a:lstStyle/>
        <a:p>
          <a:endParaRPr lang="es-ES_tradnl"/>
        </a:p>
      </dgm:t>
    </dgm:pt>
    <dgm:pt modelId="{F4509C29-FD13-6749-A444-B32108FD0A1E}" type="sibTrans" cxnId="{9692D84B-6C4B-054F-AA86-838301CA4B23}">
      <dgm:prSet/>
      <dgm:spPr/>
      <dgm:t>
        <a:bodyPr/>
        <a:lstStyle/>
        <a:p>
          <a:endParaRPr lang="es-ES_tradnl"/>
        </a:p>
      </dgm:t>
    </dgm:pt>
    <dgm:pt modelId="{6CB8001C-C85F-EE47-8F63-156AA083A138}">
      <dgm:prSet phldrT="[Texto]"/>
      <dgm:spPr/>
      <dgm:t>
        <a:bodyPr/>
        <a:lstStyle/>
        <a:p>
          <a:r>
            <a:rPr lang="es-ES_tradnl" dirty="0" smtClean="0"/>
            <a:t>Tipos</a:t>
          </a:r>
          <a:r>
            <a:rPr lang="es-ES_tradnl" baseline="0" dirty="0" smtClean="0"/>
            <a:t> Objeto</a:t>
          </a:r>
          <a:endParaRPr lang="es-ES_tradnl" dirty="0"/>
        </a:p>
      </dgm:t>
    </dgm:pt>
    <dgm:pt modelId="{37F3D2A2-4C48-8C4F-80A8-41955AE06201}" type="parTrans" cxnId="{C60134A4-D26E-A941-819E-1F8AB2E787DF}">
      <dgm:prSet/>
      <dgm:spPr/>
      <dgm:t>
        <a:bodyPr/>
        <a:lstStyle/>
        <a:p>
          <a:endParaRPr lang="es-ES_tradnl"/>
        </a:p>
      </dgm:t>
    </dgm:pt>
    <dgm:pt modelId="{A2B561C4-0BC6-5C4E-BE6B-332A0DDCBCD6}" type="sibTrans" cxnId="{C60134A4-D26E-A941-819E-1F8AB2E787DF}">
      <dgm:prSet/>
      <dgm:spPr/>
      <dgm:t>
        <a:bodyPr/>
        <a:lstStyle/>
        <a:p>
          <a:endParaRPr lang="es-ES_tradnl"/>
        </a:p>
      </dgm:t>
    </dgm:pt>
    <dgm:pt modelId="{BD47F276-AB3F-594B-889D-67A1C5EE6A5C}">
      <dgm:prSet phldrT="[Texto]"/>
      <dgm:spPr/>
      <dgm:t>
        <a:bodyPr/>
        <a:lstStyle/>
        <a:p>
          <a:r>
            <a:rPr lang="es-ES_tradnl" dirty="0" smtClean="0"/>
            <a:t>Tipos de la biblioteca </a:t>
          </a:r>
          <a:r>
            <a:rPr lang="es-ES_tradnl" dirty="0" err="1" smtClean="0"/>
            <a:t>est</a:t>
          </a:r>
          <a:r>
            <a:rPr lang="es-ES" dirty="0" err="1" smtClean="0"/>
            <a:t>ándar</a:t>
          </a:r>
          <a:r>
            <a:rPr lang="es-ES" dirty="0" smtClean="0"/>
            <a:t> de Java</a:t>
          </a:r>
          <a:endParaRPr lang="es-ES_tradnl" dirty="0"/>
        </a:p>
      </dgm:t>
    </dgm:pt>
    <dgm:pt modelId="{DB0B45C7-BB25-C64A-B70D-29B6982D4D21}" type="parTrans" cxnId="{5B8669B1-9374-D54F-B1BC-B5D84A12A8EF}">
      <dgm:prSet/>
      <dgm:spPr/>
      <dgm:t>
        <a:bodyPr/>
        <a:lstStyle/>
        <a:p>
          <a:endParaRPr lang="es-ES_tradnl"/>
        </a:p>
      </dgm:t>
    </dgm:pt>
    <dgm:pt modelId="{B687245E-4A34-BA4A-9558-7C9D1826AD6C}" type="sibTrans" cxnId="{5B8669B1-9374-D54F-B1BC-B5D84A12A8EF}">
      <dgm:prSet/>
      <dgm:spPr/>
      <dgm:t>
        <a:bodyPr/>
        <a:lstStyle/>
        <a:p>
          <a:endParaRPr lang="es-ES_tradnl"/>
        </a:p>
      </dgm:t>
    </dgm:pt>
    <dgm:pt modelId="{A32F84C5-EAD4-B349-B9B8-E7DA78E6BC00}">
      <dgm:prSet phldrT="[Texto]"/>
      <dgm:spPr/>
      <dgm:t>
        <a:bodyPr/>
        <a:lstStyle/>
        <a:p>
          <a:r>
            <a:rPr lang="es-ES_tradnl" dirty="0" err="1" smtClean="0"/>
            <a:t>int</a:t>
          </a:r>
          <a:endParaRPr lang="es-ES_tradnl" dirty="0"/>
        </a:p>
      </dgm:t>
    </dgm:pt>
    <dgm:pt modelId="{DA5ACB25-8614-BD49-A30B-573E0C96094E}" type="parTrans" cxnId="{9131E174-707E-C148-A6CF-9BF202B34719}">
      <dgm:prSet/>
      <dgm:spPr/>
      <dgm:t>
        <a:bodyPr/>
        <a:lstStyle/>
        <a:p>
          <a:endParaRPr lang="es-ES_tradnl"/>
        </a:p>
      </dgm:t>
    </dgm:pt>
    <dgm:pt modelId="{6EA0D062-2381-8C4F-80E4-590BEC87CAA8}" type="sibTrans" cxnId="{9131E174-707E-C148-A6CF-9BF202B34719}">
      <dgm:prSet/>
      <dgm:spPr/>
      <dgm:t>
        <a:bodyPr/>
        <a:lstStyle/>
        <a:p>
          <a:endParaRPr lang="es-ES_tradnl"/>
        </a:p>
      </dgm:t>
    </dgm:pt>
    <dgm:pt modelId="{019DC9B6-2AE7-2849-B0BA-8C926B550ADA}">
      <dgm:prSet phldrT="[Texto]"/>
      <dgm:spPr/>
      <dgm:t>
        <a:bodyPr/>
        <a:lstStyle/>
        <a:p>
          <a:r>
            <a:rPr lang="es-ES_tradnl" dirty="0" err="1" smtClean="0"/>
            <a:t>long</a:t>
          </a:r>
          <a:endParaRPr lang="es-ES_tradnl" dirty="0"/>
        </a:p>
      </dgm:t>
    </dgm:pt>
    <dgm:pt modelId="{A0B94F73-F3CD-7D4B-A774-AD2BD87AB6AA}" type="parTrans" cxnId="{21644102-E226-1548-AD19-8ACDFB7D968D}">
      <dgm:prSet/>
      <dgm:spPr/>
      <dgm:t>
        <a:bodyPr/>
        <a:lstStyle/>
        <a:p>
          <a:endParaRPr lang="es-ES_tradnl"/>
        </a:p>
      </dgm:t>
    </dgm:pt>
    <dgm:pt modelId="{D776E358-65CB-AF4F-A36B-4D65A6F20561}" type="sibTrans" cxnId="{21644102-E226-1548-AD19-8ACDFB7D968D}">
      <dgm:prSet/>
      <dgm:spPr/>
      <dgm:t>
        <a:bodyPr/>
        <a:lstStyle/>
        <a:p>
          <a:endParaRPr lang="es-ES_tradnl"/>
        </a:p>
      </dgm:t>
    </dgm:pt>
    <dgm:pt modelId="{A999E822-AFD3-5F4E-A5E4-0C0A003473D8}">
      <dgm:prSet phldrT="[Texto]"/>
      <dgm:spPr/>
      <dgm:t>
        <a:bodyPr/>
        <a:lstStyle/>
        <a:p>
          <a:r>
            <a:rPr lang="es-ES_tradnl" dirty="0" err="1" smtClean="0"/>
            <a:t>float</a:t>
          </a:r>
          <a:endParaRPr lang="es-ES_tradnl" dirty="0"/>
        </a:p>
      </dgm:t>
    </dgm:pt>
    <dgm:pt modelId="{27628066-4AA0-3D44-8FDB-579497791F19}" type="parTrans" cxnId="{48C4710B-BE19-8B4E-8B96-8C7AF23C1BC3}">
      <dgm:prSet/>
      <dgm:spPr/>
      <dgm:t>
        <a:bodyPr/>
        <a:lstStyle/>
        <a:p>
          <a:endParaRPr lang="es-ES_tradnl"/>
        </a:p>
      </dgm:t>
    </dgm:pt>
    <dgm:pt modelId="{C3E8B3C2-190E-4D4D-A2CA-23A590B1D2EA}" type="sibTrans" cxnId="{48C4710B-BE19-8B4E-8B96-8C7AF23C1BC3}">
      <dgm:prSet/>
      <dgm:spPr/>
      <dgm:t>
        <a:bodyPr/>
        <a:lstStyle/>
        <a:p>
          <a:endParaRPr lang="es-ES_tradnl"/>
        </a:p>
      </dgm:t>
    </dgm:pt>
    <dgm:pt modelId="{75955283-1E0C-5C41-94AE-EE23515B1471}">
      <dgm:prSet phldrT="[Texto]"/>
      <dgm:spPr/>
      <dgm:t>
        <a:bodyPr/>
        <a:lstStyle/>
        <a:p>
          <a:r>
            <a:rPr lang="es-ES_tradnl" dirty="0" err="1" smtClean="0"/>
            <a:t>double</a:t>
          </a:r>
          <a:endParaRPr lang="es-ES_tradnl" dirty="0" smtClean="0"/>
        </a:p>
      </dgm:t>
    </dgm:pt>
    <dgm:pt modelId="{25A51464-D977-2D4F-8114-2A74A9B6FB46}" type="parTrans" cxnId="{45EBFF18-6143-FF49-85A2-B809F5123CCB}">
      <dgm:prSet/>
      <dgm:spPr/>
      <dgm:t>
        <a:bodyPr/>
        <a:lstStyle/>
        <a:p>
          <a:endParaRPr lang="es-ES_tradnl"/>
        </a:p>
      </dgm:t>
    </dgm:pt>
    <dgm:pt modelId="{69DE66D0-6F5A-2F4B-9B56-C631726281A3}" type="sibTrans" cxnId="{45EBFF18-6143-FF49-85A2-B809F5123CCB}">
      <dgm:prSet/>
      <dgm:spPr/>
      <dgm:t>
        <a:bodyPr/>
        <a:lstStyle/>
        <a:p>
          <a:endParaRPr lang="es-ES_tradnl"/>
        </a:p>
      </dgm:t>
    </dgm:pt>
    <dgm:pt modelId="{23ABC0A6-9513-BE40-9A63-684D22A83349}">
      <dgm:prSet phldrT="[Texto]"/>
      <dgm:spPr/>
      <dgm:t>
        <a:bodyPr/>
        <a:lstStyle/>
        <a:p>
          <a:r>
            <a:rPr lang="es-ES_tradnl" dirty="0" err="1" smtClean="0"/>
            <a:t>char</a:t>
          </a:r>
          <a:endParaRPr lang="es-ES_tradnl" dirty="0" smtClean="0"/>
        </a:p>
      </dgm:t>
    </dgm:pt>
    <dgm:pt modelId="{AD55ADB6-C44D-174F-B279-8C9D71601262}" type="parTrans" cxnId="{EA4DE3A7-F74B-9042-B123-EE38023AA6C2}">
      <dgm:prSet/>
      <dgm:spPr/>
      <dgm:t>
        <a:bodyPr/>
        <a:lstStyle/>
        <a:p>
          <a:endParaRPr lang="es-ES_tradnl"/>
        </a:p>
      </dgm:t>
    </dgm:pt>
    <dgm:pt modelId="{A37E528D-78F2-8242-B731-89611D1CD245}" type="sibTrans" cxnId="{EA4DE3A7-F74B-9042-B123-EE38023AA6C2}">
      <dgm:prSet/>
      <dgm:spPr/>
      <dgm:t>
        <a:bodyPr/>
        <a:lstStyle/>
        <a:p>
          <a:endParaRPr lang="es-ES_tradnl"/>
        </a:p>
      </dgm:t>
    </dgm:pt>
    <dgm:pt modelId="{C99DB44C-5279-AA4A-9EBC-D374458EC074}">
      <dgm:prSet phldrT="[Texto]"/>
      <dgm:spPr/>
      <dgm:t>
        <a:bodyPr/>
        <a:lstStyle/>
        <a:p>
          <a:r>
            <a:rPr lang="es-ES_tradnl" dirty="0" err="1" smtClean="0"/>
            <a:t>boolean</a:t>
          </a:r>
          <a:endParaRPr lang="es-ES_tradnl" dirty="0" smtClean="0"/>
        </a:p>
      </dgm:t>
    </dgm:pt>
    <dgm:pt modelId="{88C3E105-ABA9-AC40-8433-EF5D98C23BB0}" type="parTrans" cxnId="{4E9A4374-86AE-0E48-8800-A841AFCF8EF4}">
      <dgm:prSet/>
      <dgm:spPr/>
      <dgm:t>
        <a:bodyPr/>
        <a:lstStyle/>
        <a:p>
          <a:endParaRPr lang="es-ES_tradnl"/>
        </a:p>
      </dgm:t>
    </dgm:pt>
    <dgm:pt modelId="{2368A67F-9ED9-054B-8D14-476FF8D877A2}" type="sibTrans" cxnId="{4E9A4374-86AE-0E48-8800-A841AFCF8EF4}">
      <dgm:prSet/>
      <dgm:spPr/>
      <dgm:t>
        <a:bodyPr/>
        <a:lstStyle/>
        <a:p>
          <a:endParaRPr lang="es-ES_tradnl"/>
        </a:p>
      </dgm:t>
    </dgm:pt>
    <dgm:pt modelId="{BDF4914F-008F-224D-9A69-4F45A0B87D84}">
      <dgm:prSet phldrT="[Texto]"/>
      <dgm:spPr/>
      <dgm:t>
        <a:bodyPr/>
        <a:lstStyle/>
        <a:p>
          <a:r>
            <a:rPr lang="es-ES_tradnl" dirty="0" smtClean="0"/>
            <a:t>Tipos</a:t>
          </a:r>
          <a:r>
            <a:rPr lang="es-ES_tradnl" baseline="0" dirty="0" smtClean="0"/>
            <a:t> definidos por el programador</a:t>
          </a:r>
        </a:p>
      </dgm:t>
    </dgm:pt>
    <dgm:pt modelId="{31CBF7C9-C88F-9C4F-A9EC-F736B110CA8C}" type="parTrans" cxnId="{125FB6E5-C060-E44B-A3B9-734EE4D1F695}">
      <dgm:prSet/>
      <dgm:spPr/>
      <dgm:t>
        <a:bodyPr/>
        <a:lstStyle/>
        <a:p>
          <a:endParaRPr lang="es-ES_tradnl"/>
        </a:p>
      </dgm:t>
    </dgm:pt>
    <dgm:pt modelId="{CF5868C1-0A3E-C14D-AD52-46F92039EAFC}" type="sibTrans" cxnId="{125FB6E5-C060-E44B-A3B9-734EE4D1F695}">
      <dgm:prSet/>
      <dgm:spPr/>
      <dgm:t>
        <a:bodyPr/>
        <a:lstStyle/>
        <a:p>
          <a:endParaRPr lang="es-ES_tradnl"/>
        </a:p>
      </dgm:t>
    </dgm:pt>
    <dgm:pt modelId="{3EDA25C9-051D-B04A-A4B5-21199288FAFD}">
      <dgm:prSet phldrT="[Texto]"/>
      <dgm:spPr/>
      <dgm:t>
        <a:bodyPr/>
        <a:lstStyle/>
        <a:p>
          <a:r>
            <a:rPr lang="es-ES_tradnl" baseline="0" dirty="0" err="1" smtClean="0"/>
            <a:t>arrays</a:t>
          </a:r>
          <a:endParaRPr lang="es-ES_tradnl" baseline="0" dirty="0" smtClean="0"/>
        </a:p>
      </dgm:t>
    </dgm:pt>
    <dgm:pt modelId="{AD689725-4259-5945-8AD9-09FE47FC4BFF}" type="parTrans" cxnId="{6B06F504-53B4-E74E-B43F-CBE55147A571}">
      <dgm:prSet/>
      <dgm:spPr/>
      <dgm:t>
        <a:bodyPr/>
        <a:lstStyle/>
        <a:p>
          <a:endParaRPr lang="es-ES_tradnl"/>
        </a:p>
      </dgm:t>
    </dgm:pt>
    <dgm:pt modelId="{D40B3B1F-E973-7A48-9551-55CD0D505AD9}" type="sibTrans" cxnId="{6B06F504-53B4-E74E-B43F-CBE55147A571}">
      <dgm:prSet/>
      <dgm:spPr/>
      <dgm:t>
        <a:bodyPr/>
        <a:lstStyle/>
        <a:p>
          <a:endParaRPr lang="es-ES_tradnl"/>
        </a:p>
      </dgm:t>
    </dgm:pt>
    <dgm:pt modelId="{7E28DD9C-8FF8-9D4B-8D62-02F5EA9736AB}">
      <dgm:prSet phldrT="[Texto]"/>
      <dgm:spPr/>
      <dgm:t>
        <a:bodyPr/>
        <a:lstStyle/>
        <a:p>
          <a:r>
            <a:rPr lang="es-ES_tradnl" baseline="0" dirty="0" smtClean="0"/>
            <a:t>Tipos envoltorio o </a:t>
          </a:r>
          <a:r>
            <a:rPr lang="es-ES_tradnl" baseline="0" dirty="0" err="1" smtClean="0"/>
            <a:t>wrapper</a:t>
          </a:r>
          <a:endParaRPr lang="es-ES_tradnl" baseline="0" dirty="0" smtClean="0"/>
        </a:p>
      </dgm:t>
    </dgm:pt>
    <dgm:pt modelId="{EF8BE823-3422-5F42-A12E-D951287621A9}" type="parTrans" cxnId="{60A34D48-0ED8-F445-95DE-5247D6C0B8A5}">
      <dgm:prSet/>
      <dgm:spPr/>
      <dgm:t>
        <a:bodyPr/>
        <a:lstStyle/>
        <a:p>
          <a:endParaRPr lang="es-ES_tradnl"/>
        </a:p>
      </dgm:t>
    </dgm:pt>
    <dgm:pt modelId="{E88CBEDA-ADF0-EB4B-8952-2309C8428222}" type="sibTrans" cxnId="{60A34D48-0ED8-F445-95DE-5247D6C0B8A5}">
      <dgm:prSet/>
      <dgm:spPr/>
      <dgm:t>
        <a:bodyPr/>
        <a:lstStyle/>
        <a:p>
          <a:endParaRPr lang="es-ES_tradnl"/>
        </a:p>
      </dgm:t>
    </dgm:pt>
    <dgm:pt modelId="{CE5449BA-F5D4-2C44-860D-36EFAC82998B}">
      <dgm:prSet phldrT="[Texto]"/>
      <dgm:spPr/>
      <dgm:t>
        <a:bodyPr/>
        <a:lstStyle/>
        <a:p>
          <a:r>
            <a:rPr lang="es-ES_tradnl" dirty="0" err="1" smtClean="0"/>
            <a:t>String</a:t>
          </a:r>
          <a:r>
            <a:rPr lang="es-ES_tradnl" dirty="0" smtClean="0"/>
            <a:t>, Scanner, </a:t>
          </a:r>
          <a:r>
            <a:rPr lang="es-ES_tradnl" dirty="0" err="1" smtClean="0"/>
            <a:t>TreeSet</a:t>
          </a:r>
          <a:r>
            <a:rPr lang="es-ES_tradnl" dirty="0" smtClean="0"/>
            <a:t>, </a:t>
          </a:r>
          <a:r>
            <a:rPr lang="es-ES_tradnl" dirty="0" err="1" smtClean="0"/>
            <a:t>ArrayList</a:t>
          </a:r>
          <a:endParaRPr lang="es-ES_tradnl" dirty="0"/>
        </a:p>
      </dgm:t>
    </dgm:pt>
    <dgm:pt modelId="{1CA0659F-55D5-204F-BFAC-05A96C9DA5DE}" type="parTrans" cxnId="{0E6F41CF-D765-1043-8AA4-F8BFAD452290}">
      <dgm:prSet/>
      <dgm:spPr/>
      <dgm:t>
        <a:bodyPr/>
        <a:lstStyle/>
        <a:p>
          <a:endParaRPr lang="es-ES_tradnl"/>
        </a:p>
      </dgm:t>
    </dgm:pt>
    <dgm:pt modelId="{98A6D779-1213-B94B-A584-7364184538C5}" type="sibTrans" cxnId="{0E6F41CF-D765-1043-8AA4-F8BFAD452290}">
      <dgm:prSet/>
      <dgm:spPr/>
      <dgm:t>
        <a:bodyPr/>
        <a:lstStyle/>
        <a:p>
          <a:endParaRPr lang="es-ES_tradnl"/>
        </a:p>
      </dgm:t>
    </dgm:pt>
    <dgm:pt modelId="{D9A303B3-C0CC-1740-B392-F30775E36A05}" type="pres">
      <dgm:prSet presAssocID="{7B1ACFED-DB4D-1844-86D9-C7F696E87FB4}" presName="Name0" presStyleCnt="0">
        <dgm:presLayoutVars>
          <dgm:chPref val="1"/>
          <dgm:dir/>
          <dgm:animOne val="branch"/>
          <dgm:animLvl val="lvl"/>
          <dgm:resizeHandles/>
        </dgm:presLayoutVars>
      </dgm:prSet>
      <dgm:spPr/>
      <dgm:t>
        <a:bodyPr/>
        <a:lstStyle/>
        <a:p>
          <a:endParaRPr lang="es-ES_tradnl"/>
        </a:p>
      </dgm:t>
    </dgm:pt>
    <dgm:pt modelId="{405D6544-8022-B44C-9DBB-766A03993F13}" type="pres">
      <dgm:prSet presAssocID="{33090F5D-B856-5446-91F6-6D28143AA931}" presName="vertOne" presStyleCnt="0"/>
      <dgm:spPr/>
      <dgm:t>
        <a:bodyPr/>
        <a:lstStyle/>
        <a:p>
          <a:endParaRPr lang="es-ES_tradnl"/>
        </a:p>
      </dgm:t>
    </dgm:pt>
    <dgm:pt modelId="{59775A14-EE9D-0245-BA83-F91D64AE4C1F}" type="pres">
      <dgm:prSet presAssocID="{33090F5D-B856-5446-91F6-6D28143AA931}" presName="txOne" presStyleLbl="node0" presStyleIdx="0" presStyleCnt="1">
        <dgm:presLayoutVars>
          <dgm:chPref val="3"/>
        </dgm:presLayoutVars>
      </dgm:prSet>
      <dgm:spPr/>
      <dgm:t>
        <a:bodyPr/>
        <a:lstStyle/>
        <a:p>
          <a:endParaRPr lang="es-ES_tradnl"/>
        </a:p>
      </dgm:t>
    </dgm:pt>
    <dgm:pt modelId="{FB157057-94C4-8048-9BA8-14228C59A3FB}" type="pres">
      <dgm:prSet presAssocID="{33090F5D-B856-5446-91F6-6D28143AA931}" presName="parTransOne" presStyleCnt="0"/>
      <dgm:spPr/>
      <dgm:t>
        <a:bodyPr/>
        <a:lstStyle/>
        <a:p>
          <a:endParaRPr lang="es-ES_tradnl"/>
        </a:p>
      </dgm:t>
    </dgm:pt>
    <dgm:pt modelId="{40E16E64-EC71-6345-8896-62CFC52490FC}" type="pres">
      <dgm:prSet presAssocID="{33090F5D-B856-5446-91F6-6D28143AA931}" presName="horzOne" presStyleCnt="0"/>
      <dgm:spPr/>
      <dgm:t>
        <a:bodyPr/>
        <a:lstStyle/>
        <a:p>
          <a:endParaRPr lang="es-ES_tradnl"/>
        </a:p>
      </dgm:t>
    </dgm:pt>
    <dgm:pt modelId="{C869D6C1-50E5-5C48-9D5A-69E18BD8A52B}" type="pres">
      <dgm:prSet presAssocID="{1030805B-27EB-8A4D-BE6A-033C5BD5C7A6}" presName="vertTwo" presStyleCnt="0"/>
      <dgm:spPr/>
      <dgm:t>
        <a:bodyPr/>
        <a:lstStyle/>
        <a:p>
          <a:endParaRPr lang="es-ES_tradnl"/>
        </a:p>
      </dgm:t>
    </dgm:pt>
    <dgm:pt modelId="{6A6EB816-1631-B941-8C13-EB45F46C511D}" type="pres">
      <dgm:prSet presAssocID="{1030805B-27EB-8A4D-BE6A-033C5BD5C7A6}" presName="txTwo" presStyleLbl="node2" presStyleIdx="0" presStyleCnt="2">
        <dgm:presLayoutVars>
          <dgm:chPref val="3"/>
        </dgm:presLayoutVars>
      </dgm:prSet>
      <dgm:spPr/>
      <dgm:t>
        <a:bodyPr/>
        <a:lstStyle/>
        <a:p>
          <a:endParaRPr lang="es-ES_tradnl"/>
        </a:p>
      </dgm:t>
    </dgm:pt>
    <dgm:pt modelId="{5F8B8D84-AD21-A848-9883-AC5541871246}" type="pres">
      <dgm:prSet presAssocID="{1030805B-27EB-8A4D-BE6A-033C5BD5C7A6}" presName="parTransTwo" presStyleCnt="0"/>
      <dgm:spPr/>
      <dgm:t>
        <a:bodyPr/>
        <a:lstStyle/>
        <a:p>
          <a:endParaRPr lang="es-ES_tradnl"/>
        </a:p>
      </dgm:t>
    </dgm:pt>
    <dgm:pt modelId="{A2CC8D50-9DE6-F94C-BEF2-F7CCD3B3A9DC}" type="pres">
      <dgm:prSet presAssocID="{1030805B-27EB-8A4D-BE6A-033C5BD5C7A6}" presName="horzTwo" presStyleCnt="0"/>
      <dgm:spPr/>
      <dgm:t>
        <a:bodyPr/>
        <a:lstStyle/>
        <a:p>
          <a:endParaRPr lang="es-ES_tradnl"/>
        </a:p>
      </dgm:t>
    </dgm:pt>
    <dgm:pt modelId="{A4663DD5-D851-864D-9F86-D38714A019A0}" type="pres">
      <dgm:prSet presAssocID="{840E5F7C-EC80-8944-B750-3D77C00DC43C}" presName="vertThree" presStyleCnt="0"/>
      <dgm:spPr/>
      <dgm:t>
        <a:bodyPr/>
        <a:lstStyle/>
        <a:p>
          <a:endParaRPr lang="es-ES_tradnl"/>
        </a:p>
      </dgm:t>
    </dgm:pt>
    <dgm:pt modelId="{E02506BF-A040-3547-8BD6-BFAE791F578B}" type="pres">
      <dgm:prSet presAssocID="{840E5F7C-EC80-8944-B750-3D77C00DC43C}" presName="txThree" presStyleLbl="node3" presStyleIdx="0" presStyleCnt="12">
        <dgm:presLayoutVars>
          <dgm:chPref val="3"/>
        </dgm:presLayoutVars>
      </dgm:prSet>
      <dgm:spPr/>
      <dgm:t>
        <a:bodyPr/>
        <a:lstStyle/>
        <a:p>
          <a:endParaRPr lang="es-ES_tradnl"/>
        </a:p>
      </dgm:t>
    </dgm:pt>
    <dgm:pt modelId="{73D06BE2-394D-584A-99DC-0BFF5424DE37}" type="pres">
      <dgm:prSet presAssocID="{840E5F7C-EC80-8944-B750-3D77C00DC43C}" presName="horzThree" presStyleCnt="0"/>
      <dgm:spPr/>
      <dgm:t>
        <a:bodyPr/>
        <a:lstStyle/>
        <a:p>
          <a:endParaRPr lang="es-ES_tradnl"/>
        </a:p>
      </dgm:t>
    </dgm:pt>
    <dgm:pt modelId="{DB1FFBBB-CCF8-5F48-B8EF-3D5C4821BAF4}" type="pres">
      <dgm:prSet presAssocID="{4B3FC1B3-BF3B-1B43-BC8A-2A530B6EF21D}" presName="sibSpaceThree" presStyleCnt="0"/>
      <dgm:spPr/>
      <dgm:t>
        <a:bodyPr/>
        <a:lstStyle/>
        <a:p>
          <a:endParaRPr lang="es-ES_tradnl"/>
        </a:p>
      </dgm:t>
    </dgm:pt>
    <dgm:pt modelId="{F8246DEE-45B7-2749-86A2-9988A783344B}" type="pres">
      <dgm:prSet presAssocID="{CB8D722E-1A59-D948-912E-4679A49C95C6}" presName="vertThree" presStyleCnt="0"/>
      <dgm:spPr/>
      <dgm:t>
        <a:bodyPr/>
        <a:lstStyle/>
        <a:p>
          <a:endParaRPr lang="es-ES_tradnl"/>
        </a:p>
      </dgm:t>
    </dgm:pt>
    <dgm:pt modelId="{CBDC474F-9549-D144-80CA-E442DAF08D77}" type="pres">
      <dgm:prSet presAssocID="{CB8D722E-1A59-D948-912E-4679A49C95C6}" presName="txThree" presStyleLbl="node3" presStyleIdx="1" presStyleCnt="12">
        <dgm:presLayoutVars>
          <dgm:chPref val="3"/>
        </dgm:presLayoutVars>
      </dgm:prSet>
      <dgm:spPr/>
      <dgm:t>
        <a:bodyPr/>
        <a:lstStyle/>
        <a:p>
          <a:endParaRPr lang="es-ES_tradnl"/>
        </a:p>
      </dgm:t>
    </dgm:pt>
    <dgm:pt modelId="{F9AF62F2-DF5A-8943-BB7F-2E6ECD006827}" type="pres">
      <dgm:prSet presAssocID="{CB8D722E-1A59-D948-912E-4679A49C95C6}" presName="horzThree" presStyleCnt="0"/>
      <dgm:spPr/>
      <dgm:t>
        <a:bodyPr/>
        <a:lstStyle/>
        <a:p>
          <a:endParaRPr lang="es-ES_tradnl"/>
        </a:p>
      </dgm:t>
    </dgm:pt>
    <dgm:pt modelId="{ECE0C763-DD91-3849-9612-FC77617712F6}" type="pres">
      <dgm:prSet presAssocID="{F4509C29-FD13-6749-A444-B32108FD0A1E}" presName="sibSpaceThree" presStyleCnt="0"/>
      <dgm:spPr/>
      <dgm:t>
        <a:bodyPr/>
        <a:lstStyle/>
        <a:p>
          <a:endParaRPr lang="es-ES_tradnl"/>
        </a:p>
      </dgm:t>
    </dgm:pt>
    <dgm:pt modelId="{62B9EB9E-F425-2C46-A577-33FB983F16B9}" type="pres">
      <dgm:prSet presAssocID="{A32F84C5-EAD4-B349-B9B8-E7DA78E6BC00}" presName="vertThree" presStyleCnt="0"/>
      <dgm:spPr/>
      <dgm:t>
        <a:bodyPr/>
        <a:lstStyle/>
        <a:p>
          <a:endParaRPr lang="es-ES_tradnl"/>
        </a:p>
      </dgm:t>
    </dgm:pt>
    <dgm:pt modelId="{2E9C0A42-AB3D-F242-8A8B-E037939E63C8}" type="pres">
      <dgm:prSet presAssocID="{A32F84C5-EAD4-B349-B9B8-E7DA78E6BC00}" presName="txThree" presStyleLbl="node3" presStyleIdx="2" presStyleCnt="12">
        <dgm:presLayoutVars>
          <dgm:chPref val="3"/>
        </dgm:presLayoutVars>
      </dgm:prSet>
      <dgm:spPr/>
      <dgm:t>
        <a:bodyPr/>
        <a:lstStyle/>
        <a:p>
          <a:endParaRPr lang="es-ES_tradnl"/>
        </a:p>
      </dgm:t>
    </dgm:pt>
    <dgm:pt modelId="{70F38080-738A-9746-AFC0-ECA1DE43B8B1}" type="pres">
      <dgm:prSet presAssocID="{A32F84C5-EAD4-B349-B9B8-E7DA78E6BC00}" presName="horzThree" presStyleCnt="0"/>
      <dgm:spPr/>
      <dgm:t>
        <a:bodyPr/>
        <a:lstStyle/>
        <a:p>
          <a:endParaRPr lang="es-ES_tradnl"/>
        </a:p>
      </dgm:t>
    </dgm:pt>
    <dgm:pt modelId="{72942A40-4B58-2B42-B74F-3EF8B2B8E806}" type="pres">
      <dgm:prSet presAssocID="{6EA0D062-2381-8C4F-80E4-590BEC87CAA8}" presName="sibSpaceThree" presStyleCnt="0"/>
      <dgm:spPr/>
      <dgm:t>
        <a:bodyPr/>
        <a:lstStyle/>
        <a:p>
          <a:endParaRPr lang="es-ES_tradnl"/>
        </a:p>
      </dgm:t>
    </dgm:pt>
    <dgm:pt modelId="{D5A214BC-0FA6-844E-8F7F-CE6CC48FD5F6}" type="pres">
      <dgm:prSet presAssocID="{019DC9B6-2AE7-2849-B0BA-8C926B550ADA}" presName="vertThree" presStyleCnt="0"/>
      <dgm:spPr/>
      <dgm:t>
        <a:bodyPr/>
        <a:lstStyle/>
        <a:p>
          <a:endParaRPr lang="es-ES_tradnl"/>
        </a:p>
      </dgm:t>
    </dgm:pt>
    <dgm:pt modelId="{DACA6759-384B-194E-91C1-3E1D6391A2BF}" type="pres">
      <dgm:prSet presAssocID="{019DC9B6-2AE7-2849-B0BA-8C926B550ADA}" presName="txThree" presStyleLbl="node3" presStyleIdx="3" presStyleCnt="12">
        <dgm:presLayoutVars>
          <dgm:chPref val="3"/>
        </dgm:presLayoutVars>
      </dgm:prSet>
      <dgm:spPr/>
      <dgm:t>
        <a:bodyPr/>
        <a:lstStyle/>
        <a:p>
          <a:endParaRPr lang="es-ES_tradnl"/>
        </a:p>
      </dgm:t>
    </dgm:pt>
    <dgm:pt modelId="{98EC0F57-F56C-6D4A-9C28-0063A7A31922}" type="pres">
      <dgm:prSet presAssocID="{019DC9B6-2AE7-2849-B0BA-8C926B550ADA}" presName="horzThree" presStyleCnt="0"/>
      <dgm:spPr/>
      <dgm:t>
        <a:bodyPr/>
        <a:lstStyle/>
        <a:p>
          <a:endParaRPr lang="es-ES_tradnl"/>
        </a:p>
      </dgm:t>
    </dgm:pt>
    <dgm:pt modelId="{B8926A83-CFEA-0D45-B600-D81EBF6DD5B6}" type="pres">
      <dgm:prSet presAssocID="{D776E358-65CB-AF4F-A36B-4D65A6F20561}" presName="sibSpaceThree" presStyleCnt="0"/>
      <dgm:spPr/>
      <dgm:t>
        <a:bodyPr/>
        <a:lstStyle/>
        <a:p>
          <a:endParaRPr lang="es-ES_tradnl"/>
        </a:p>
      </dgm:t>
    </dgm:pt>
    <dgm:pt modelId="{928DE83A-6615-6841-B86F-BE4A54DAB776}" type="pres">
      <dgm:prSet presAssocID="{A999E822-AFD3-5F4E-A5E4-0C0A003473D8}" presName="vertThree" presStyleCnt="0"/>
      <dgm:spPr/>
      <dgm:t>
        <a:bodyPr/>
        <a:lstStyle/>
        <a:p>
          <a:endParaRPr lang="es-ES_tradnl"/>
        </a:p>
      </dgm:t>
    </dgm:pt>
    <dgm:pt modelId="{4608BF81-FA69-2D40-8EB4-EE2F1621E837}" type="pres">
      <dgm:prSet presAssocID="{A999E822-AFD3-5F4E-A5E4-0C0A003473D8}" presName="txThree" presStyleLbl="node3" presStyleIdx="4" presStyleCnt="12">
        <dgm:presLayoutVars>
          <dgm:chPref val="3"/>
        </dgm:presLayoutVars>
      </dgm:prSet>
      <dgm:spPr/>
      <dgm:t>
        <a:bodyPr/>
        <a:lstStyle/>
        <a:p>
          <a:endParaRPr lang="es-ES_tradnl"/>
        </a:p>
      </dgm:t>
    </dgm:pt>
    <dgm:pt modelId="{A612CBB8-F6FC-7348-B56C-F988163E259F}" type="pres">
      <dgm:prSet presAssocID="{A999E822-AFD3-5F4E-A5E4-0C0A003473D8}" presName="horzThree" presStyleCnt="0"/>
      <dgm:spPr/>
      <dgm:t>
        <a:bodyPr/>
        <a:lstStyle/>
        <a:p>
          <a:endParaRPr lang="es-ES_tradnl"/>
        </a:p>
      </dgm:t>
    </dgm:pt>
    <dgm:pt modelId="{49589AF3-F9A6-0A47-B633-0590998DCACB}" type="pres">
      <dgm:prSet presAssocID="{C3E8B3C2-190E-4D4D-A2CA-23A590B1D2EA}" presName="sibSpaceThree" presStyleCnt="0"/>
      <dgm:spPr/>
      <dgm:t>
        <a:bodyPr/>
        <a:lstStyle/>
        <a:p>
          <a:endParaRPr lang="es-ES_tradnl"/>
        </a:p>
      </dgm:t>
    </dgm:pt>
    <dgm:pt modelId="{AB213D27-04BA-124B-9901-806C6286ECED}" type="pres">
      <dgm:prSet presAssocID="{75955283-1E0C-5C41-94AE-EE23515B1471}" presName="vertThree" presStyleCnt="0"/>
      <dgm:spPr/>
      <dgm:t>
        <a:bodyPr/>
        <a:lstStyle/>
        <a:p>
          <a:endParaRPr lang="es-ES_tradnl"/>
        </a:p>
      </dgm:t>
    </dgm:pt>
    <dgm:pt modelId="{B7D42357-0433-B44F-AC11-BC6E3A9E0ABD}" type="pres">
      <dgm:prSet presAssocID="{75955283-1E0C-5C41-94AE-EE23515B1471}" presName="txThree" presStyleLbl="node3" presStyleIdx="5" presStyleCnt="12">
        <dgm:presLayoutVars>
          <dgm:chPref val="3"/>
        </dgm:presLayoutVars>
      </dgm:prSet>
      <dgm:spPr/>
      <dgm:t>
        <a:bodyPr/>
        <a:lstStyle/>
        <a:p>
          <a:endParaRPr lang="es-ES_tradnl"/>
        </a:p>
      </dgm:t>
    </dgm:pt>
    <dgm:pt modelId="{520358A6-7D7C-534A-9905-2DCC77091ADC}" type="pres">
      <dgm:prSet presAssocID="{75955283-1E0C-5C41-94AE-EE23515B1471}" presName="horzThree" presStyleCnt="0"/>
      <dgm:spPr/>
      <dgm:t>
        <a:bodyPr/>
        <a:lstStyle/>
        <a:p>
          <a:endParaRPr lang="es-ES_tradnl"/>
        </a:p>
      </dgm:t>
    </dgm:pt>
    <dgm:pt modelId="{498877DC-AE10-B147-8BEB-BFD49566B436}" type="pres">
      <dgm:prSet presAssocID="{69DE66D0-6F5A-2F4B-9B56-C631726281A3}" presName="sibSpaceThree" presStyleCnt="0"/>
      <dgm:spPr/>
      <dgm:t>
        <a:bodyPr/>
        <a:lstStyle/>
        <a:p>
          <a:endParaRPr lang="es-ES_tradnl"/>
        </a:p>
      </dgm:t>
    </dgm:pt>
    <dgm:pt modelId="{4EC221F8-632C-6A4E-A529-542452E5DCFC}" type="pres">
      <dgm:prSet presAssocID="{23ABC0A6-9513-BE40-9A63-684D22A83349}" presName="vertThree" presStyleCnt="0"/>
      <dgm:spPr/>
      <dgm:t>
        <a:bodyPr/>
        <a:lstStyle/>
        <a:p>
          <a:endParaRPr lang="es-ES_tradnl"/>
        </a:p>
      </dgm:t>
    </dgm:pt>
    <dgm:pt modelId="{D1DCA19C-D7DC-954A-8AE1-7D55D7321962}" type="pres">
      <dgm:prSet presAssocID="{23ABC0A6-9513-BE40-9A63-684D22A83349}" presName="txThree" presStyleLbl="node3" presStyleIdx="6" presStyleCnt="12">
        <dgm:presLayoutVars>
          <dgm:chPref val="3"/>
        </dgm:presLayoutVars>
      </dgm:prSet>
      <dgm:spPr/>
      <dgm:t>
        <a:bodyPr/>
        <a:lstStyle/>
        <a:p>
          <a:endParaRPr lang="es-ES_tradnl"/>
        </a:p>
      </dgm:t>
    </dgm:pt>
    <dgm:pt modelId="{E5EAFB04-19A3-8846-A2B2-06F459D73CE2}" type="pres">
      <dgm:prSet presAssocID="{23ABC0A6-9513-BE40-9A63-684D22A83349}" presName="horzThree" presStyleCnt="0"/>
      <dgm:spPr/>
      <dgm:t>
        <a:bodyPr/>
        <a:lstStyle/>
        <a:p>
          <a:endParaRPr lang="es-ES_tradnl"/>
        </a:p>
      </dgm:t>
    </dgm:pt>
    <dgm:pt modelId="{514BC6B9-D205-8749-948A-5DF11629144A}" type="pres">
      <dgm:prSet presAssocID="{A37E528D-78F2-8242-B731-89611D1CD245}" presName="sibSpaceThree" presStyleCnt="0"/>
      <dgm:spPr/>
      <dgm:t>
        <a:bodyPr/>
        <a:lstStyle/>
        <a:p>
          <a:endParaRPr lang="es-ES_tradnl"/>
        </a:p>
      </dgm:t>
    </dgm:pt>
    <dgm:pt modelId="{B9BD3C2C-D9D5-D442-AE70-2AC1CA3793CE}" type="pres">
      <dgm:prSet presAssocID="{C99DB44C-5279-AA4A-9EBC-D374458EC074}" presName="vertThree" presStyleCnt="0"/>
      <dgm:spPr/>
      <dgm:t>
        <a:bodyPr/>
        <a:lstStyle/>
        <a:p>
          <a:endParaRPr lang="es-ES_tradnl"/>
        </a:p>
      </dgm:t>
    </dgm:pt>
    <dgm:pt modelId="{61BFEC6F-A506-E841-AE7F-50DA897A7F75}" type="pres">
      <dgm:prSet presAssocID="{C99DB44C-5279-AA4A-9EBC-D374458EC074}" presName="txThree" presStyleLbl="node3" presStyleIdx="7" presStyleCnt="12">
        <dgm:presLayoutVars>
          <dgm:chPref val="3"/>
        </dgm:presLayoutVars>
      </dgm:prSet>
      <dgm:spPr/>
      <dgm:t>
        <a:bodyPr/>
        <a:lstStyle/>
        <a:p>
          <a:endParaRPr lang="es-ES_tradnl"/>
        </a:p>
      </dgm:t>
    </dgm:pt>
    <dgm:pt modelId="{B41724B6-A14B-1E4A-83DB-1FECDAB2BC65}" type="pres">
      <dgm:prSet presAssocID="{C99DB44C-5279-AA4A-9EBC-D374458EC074}" presName="horzThree" presStyleCnt="0"/>
      <dgm:spPr/>
      <dgm:t>
        <a:bodyPr/>
        <a:lstStyle/>
        <a:p>
          <a:endParaRPr lang="es-ES_tradnl"/>
        </a:p>
      </dgm:t>
    </dgm:pt>
    <dgm:pt modelId="{C5ACB282-C362-5142-ADE4-F6F374C750C5}" type="pres">
      <dgm:prSet presAssocID="{4F621425-4CD1-A946-BA6D-875F9873BA2F}" presName="sibSpaceTwo" presStyleCnt="0"/>
      <dgm:spPr/>
      <dgm:t>
        <a:bodyPr/>
        <a:lstStyle/>
        <a:p>
          <a:endParaRPr lang="es-ES_tradnl"/>
        </a:p>
      </dgm:t>
    </dgm:pt>
    <dgm:pt modelId="{4496F43E-B883-5E41-B870-219592D85047}" type="pres">
      <dgm:prSet presAssocID="{6CB8001C-C85F-EE47-8F63-156AA083A138}" presName="vertTwo" presStyleCnt="0"/>
      <dgm:spPr/>
      <dgm:t>
        <a:bodyPr/>
        <a:lstStyle/>
        <a:p>
          <a:endParaRPr lang="es-ES_tradnl"/>
        </a:p>
      </dgm:t>
    </dgm:pt>
    <dgm:pt modelId="{1FB55BCD-0399-954E-B627-0A52A5813C28}" type="pres">
      <dgm:prSet presAssocID="{6CB8001C-C85F-EE47-8F63-156AA083A138}" presName="txTwo" presStyleLbl="node2" presStyleIdx="1" presStyleCnt="2">
        <dgm:presLayoutVars>
          <dgm:chPref val="3"/>
        </dgm:presLayoutVars>
      </dgm:prSet>
      <dgm:spPr/>
      <dgm:t>
        <a:bodyPr/>
        <a:lstStyle/>
        <a:p>
          <a:endParaRPr lang="es-ES_tradnl"/>
        </a:p>
      </dgm:t>
    </dgm:pt>
    <dgm:pt modelId="{6ABC6945-A9F7-F14F-96ED-82E00A7A355A}" type="pres">
      <dgm:prSet presAssocID="{6CB8001C-C85F-EE47-8F63-156AA083A138}" presName="parTransTwo" presStyleCnt="0"/>
      <dgm:spPr/>
      <dgm:t>
        <a:bodyPr/>
        <a:lstStyle/>
        <a:p>
          <a:endParaRPr lang="es-ES_tradnl"/>
        </a:p>
      </dgm:t>
    </dgm:pt>
    <dgm:pt modelId="{446C80FC-2AE3-4A48-B814-95E93FB92068}" type="pres">
      <dgm:prSet presAssocID="{6CB8001C-C85F-EE47-8F63-156AA083A138}" presName="horzTwo" presStyleCnt="0"/>
      <dgm:spPr/>
      <dgm:t>
        <a:bodyPr/>
        <a:lstStyle/>
        <a:p>
          <a:endParaRPr lang="es-ES_tradnl"/>
        </a:p>
      </dgm:t>
    </dgm:pt>
    <dgm:pt modelId="{54EBA0FE-A4CC-9A42-9F37-B44A69E2EDDC}" type="pres">
      <dgm:prSet presAssocID="{BD47F276-AB3F-594B-889D-67A1C5EE6A5C}" presName="vertThree" presStyleCnt="0"/>
      <dgm:spPr/>
      <dgm:t>
        <a:bodyPr/>
        <a:lstStyle/>
        <a:p>
          <a:endParaRPr lang="es-ES_tradnl"/>
        </a:p>
      </dgm:t>
    </dgm:pt>
    <dgm:pt modelId="{F7FF2134-3148-2E49-B6E8-F725966ECB6A}" type="pres">
      <dgm:prSet presAssocID="{BD47F276-AB3F-594B-889D-67A1C5EE6A5C}" presName="txThree" presStyleLbl="node3" presStyleIdx="8" presStyleCnt="12">
        <dgm:presLayoutVars>
          <dgm:chPref val="3"/>
        </dgm:presLayoutVars>
      </dgm:prSet>
      <dgm:spPr/>
      <dgm:t>
        <a:bodyPr/>
        <a:lstStyle/>
        <a:p>
          <a:endParaRPr lang="es-ES_tradnl"/>
        </a:p>
      </dgm:t>
    </dgm:pt>
    <dgm:pt modelId="{28FA8B1A-E9A4-0045-98E8-4EBD7F231043}" type="pres">
      <dgm:prSet presAssocID="{BD47F276-AB3F-594B-889D-67A1C5EE6A5C}" presName="parTransThree" presStyleCnt="0"/>
      <dgm:spPr/>
      <dgm:t>
        <a:bodyPr/>
        <a:lstStyle/>
        <a:p>
          <a:endParaRPr lang="es-ES_tradnl"/>
        </a:p>
      </dgm:t>
    </dgm:pt>
    <dgm:pt modelId="{1E05101F-8795-6D4E-ABB2-51CEFC905150}" type="pres">
      <dgm:prSet presAssocID="{BD47F276-AB3F-594B-889D-67A1C5EE6A5C}" presName="horzThree" presStyleCnt="0"/>
      <dgm:spPr/>
      <dgm:t>
        <a:bodyPr/>
        <a:lstStyle/>
        <a:p>
          <a:endParaRPr lang="es-ES_tradnl"/>
        </a:p>
      </dgm:t>
    </dgm:pt>
    <dgm:pt modelId="{E3A2BB37-3059-6349-B75B-2C5422D1C956}" type="pres">
      <dgm:prSet presAssocID="{CE5449BA-F5D4-2C44-860D-36EFAC82998B}" presName="vertFour" presStyleCnt="0">
        <dgm:presLayoutVars>
          <dgm:chPref val="3"/>
        </dgm:presLayoutVars>
      </dgm:prSet>
      <dgm:spPr/>
      <dgm:t>
        <a:bodyPr/>
        <a:lstStyle/>
        <a:p>
          <a:endParaRPr lang="es-ES_tradnl"/>
        </a:p>
      </dgm:t>
    </dgm:pt>
    <dgm:pt modelId="{A20DCE07-124A-614A-AEDA-EC02CCEAEA88}" type="pres">
      <dgm:prSet presAssocID="{CE5449BA-F5D4-2C44-860D-36EFAC82998B}" presName="txFour" presStyleLbl="node4" presStyleIdx="0" presStyleCnt="1">
        <dgm:presLayoutVars>
          <dgm:chPref val="3"/>
        </dgm:presLayoutVars>
      </dgm:prSet>
      <dgm:spPr/>
      <dgm:t>
        <a:bodyPr/>
        <a:lstStyle/>
        <a:p>
          <a:endParaRPr lang="es-ES_tradnl"/>
        </a:p>
      </dgm:t>
    </dgm:pt>
    <dgm:pt modelId="{74A651F4-8A86-CB43-9193-D853E3B3723F}" type="pres">
      <dgm:prSet presAssocID="{CE5449BA-F5D4-2C44-860D-36EFAC82998B}" presName="horzFour" presStyleCnt="0"/>
      <dgm:spPr/>
      <dgm:t>
        <a:bodyPr/>
        <a:lstStyle/>
        <a:p>
          <a:endParaRPr lang="es-ES_tradnl"/>
        </a:p>
      </dgm:t>
    </dgm:pt>
    <dgm:pt modelId="{D465A886-7646-DB46-9D87-16FC54D36703}" type="pres">
      <dgm:prSet presAssocID="{B687245E-4A34-BA4A-9558-7C9D1826AD6C}" presName="sibSpaceThree" presStyleCnt="0"/>
      <dgm:spPr/>
      <dgm:t>
        <a:bodyPr/>
        <a:lstStyle/>
        <a:p>
          <a:endParaRPr lang="es-ES_tradnl"/>
        </a:p>
      </dgm:t>
    </dgm:pt>
    <dgm:pt modelId="{B8E4A073-6FE9-C647-8EB9-D08135DFD60A}" type="pres">
      <dgm:prSet presAssocID="{BDF4914F-008F-224D-9A69-4F45A0B87D84}" presName="vertThree" presStyleCnt="0"/>
      <dgm:spPr/>
      <dgm:t>
        <a:bodyPr/>
        <a:lstStyle/>
        <a:p>
          <a:endParaRPr lang="es-ES_tradnl"/>
        </a:p>
      </dgm:t>
    </dgm:pt>
    <dgm:pt modelId="{B4134450-FCF7-4C4D-99A6-328CA44013F4}" type="pres">
      <dgm:prSet presAssocID="{BDF4914F-008F-224D-9A69-4F45A0B87D84}" presName="txThree" presStyleLbl="node3" presStyleIdx="9" presStyleCnt="12">
        <dgm:presLayoutVars>
          <dgm:chPref val="3"/>
        </dgm:presLayoutVars>
      </dgm:prSet>
      <dgm:spPr/>
      <dgm:t>
        <a:bodyPr/>
        <a:lstStyle/>
        <a:p>
          <a:endParaRPr lang="es-ES_tradnl"/>
        </a:p>
      </dgm:t>
    </dgm:pt>
    <dgm:pt modelId="{013CBD29-25B3-4041-9722-35273E10B124}" type="pres">
      <dgm:prSet presAssocID="{BDF4914F-008F-224D-9A69-4F45A0B87D84}" presName="horzThree" presStyleCnt="0"/>
      <dgm:spPr/>
      <dgm:t>
        <a:bodyPr/>
        <a:lstStyle/>
        <a:p>
          <a:endParaRPr lang="es-ES_tradnl"/>
        </a:p>
      </dgm:t>
    </dgm:pt>
    <dgm:pt modelId="{9B7E9B98-5EFC-6045-8A37-03B89A389BA0}" type="pres">
      <dgm:prSet presAssocID="{CF5868C1-0A3E-C14D-AD52-46F92039EAFC}" presName="sibSpaceThree" presStyleCnt="0"/>
      <dgm:spPr/>
      <dgm:t>
        <a:bodyPr/>
        <a:lstStyle/>
        <a:p>
          <a:endParaRPr lang="es-ES_tradnl"/>
        </a:p>
      </dgm:t>
    </dgm:pt>
    <dgm:pt modelId="{46F42838-BD24-5340-8C53-1F535B9811B9}" type="pres">
      <dgm:prSet presAssocID="{3EDA25C9-051D-B04A-A4B5-21199288FAFD}" presName="vertThree" presStyleCnt="0"/>
      <dgm:spPr/>
      <dgm:t>
        <a:bodyPr/>
        <a:lstStyle/>
        <a:p>
          <a:endParaRPr lang="es-ES_tradnl"/>
        </a:p>
      </dgm:t>
    </dgm:pt>
    <dgm:pt modelId="{59C307C1-1FF4-1F49-923A-8B0BD2D0B2FF}" type="pres">
      <dgm:prSet presAssocID="{3EDA25C9-051D-B04A-A4B5-21199288FAFD}" presName="txThree" presStyleLbl="node3" presStyleIdx="10" presStyleCnt="12">
        <dgm:presLayoutVars>
          <dgm:chPref val="3"/>
        </dgm:presLayoutVars>
      </dgm:prSet>
      <dgm:spPr/>
      <dgm:t>
        <a:bodyPr/>
        <a:lstStyle/>
        <a:p>
          <a:endParaRPr lang="es-ES_tradnl"/>
        </a:p>
      </dgm:t>
    </dgm:pt>
    <dgm:pt modelId="{98D6A381-6C1C-EB41-8FE8-96F277AF7FE3}" type="pres">
      <dgm:prSet presAssocID="{3EDA25C9-051D-B04A-A4B5-21199288FAFD}" presName="horzThree" presStyleCnt="0"/>
      <dgm:spPr/>
      <dgm:t>
        <a:bodyPr/>
        <a:lstStyle/>
        <a:p>
          <a:endParaRPr lang="es-ES_tradnl"/>
        </a:p>
      </dgm:t>
    </dgm:pt>
    <dgm:pt modelId="{4810879D-97D8-7C4D-8772-D6330CF1716D}" type="pres">
      <dgm:prSet presAssocID="{D40B3B1F-E973-7A48-9551-55CD0D505AD9}" presName="sibSpaceThree" presStyleCnt="0"/>
      <dgm:spPr/>
      <dgm:t>
        <a:bodyPr/>
        <a:lstStyle/>
        <a:p>
          <a:endParaRPr lang="es-ES_tradnl"/>
        </a:p>
      </dgm:t>
    </dgm:pt>
    <dgm:pt modelId="{8EA9DE2D-C202-9646-B1AA-D7E7B025DF91}" type="pres">
      <dgm:prSet presAssocID="{7E28DD9C-8FF8-9D4B-8D62-02F5EA9736AB}" presName="vertThree" presStyleCnt="0"/>
      <dgm:spPr/>
      <dgm:t>
        <a:bodyPr/>
        <a:lstStyle/>
        <a:p>
          <a:endParaRPr lang="es-ES_tradnl"/>
        </a:p>
      </dgm:t>
    </dgm:pt>
    <dgm:pt modelId="{64BC9593-98B7-8345-9BEC-4D6CFD6020A2}" type="pres">
      <dgm:prSet presAssocID="{7E28DD9C-8FF8-9D4B-8D62-02F5EA9736AB}" presName="txThree" presStyleLbl="node3" presStyleIdx="11" presStyleCnt="12">
        <dgm:presLayoutVars>
          <dgm:chPref val="3"/>
        </dgm:presLayoutVars>
      </dgm:prSet>
      <dgm:spPr/>
      <dgm:t>
        <a:bodyPr/>
        <a:lstStyle/>
        <a:p>
          <a:endParaRPr lang="es-ES_tradnl"/>
        </a:p>
      </dgm:t>
    </dgm:pt>
    <dgm:pt modelId="{E40405D3-1A24-CA41-A8A5-377606B2FC6B}" type="pres">
      <dgm:prSet presAssocID="{7E28DD9C-8FF8-9D4B-8D62-02F5EA9736AB}" presName="horzThree" presStyleCnt="0"/>
      <dgm:spPr/>
      <dgm:t>
        <a:bodyPr/>
        <a:lstStyle/>
        <a:p>
          <a:endParaRPr lang="es-ES_tradnl"/>
        </a:p>
      </dgm:t>
    </dgm:pt>
  </dgm:ptLst>
  <dgm:cxnLst>
    <dgm:cxn modelId="{CC079981-896B-0A46-9000-E03BD4C01E3D}" type="presOf" srcId="{BD47F276-AB3F-594B-889D-67A1C5EE6A5C}" destId="{F7FF2134-3148-2E49-B6E8-F725966ECB6A}" srcOrd="0" destOrd="0" presId="urn:microsoft.com/office/officeart/2005/8/layout/hierarchy4"/>
    <dgm:cxn modelId="{87A6A9FD-90FA-E742-9068-91B0F74070C8}" srcId="{1030805B-27EB-8A4D-BE6A-033C5BD5C7A6}" destId="{840E5F7C-EC80-8944-B750-3D77C00DC43C}" srcOrd="0" destOrd="0" parTransId="{9F42BF8D-5D38-254D-903E-D27AFFF72F69}" sibTransId="{4B3FC1B3-BF3B-1B43-BC8A-2A530B6EF21D}"/>
    <dgm:cxn modelId="{C112E238-DE1C-1D4D-B95C-2D48140F4499}" type="presOf" srcId="{7E28DD9C-8FF8-9D4B-8D62-02F5EA9736AB}" destId="{64BC9593-98B7-8345-9BEC-4D6CFD6020A2}" srcOrd="0" destOrd="0" presId="urn:microsoft.com/office/officeart/2005/8/layout/hierarchy4"/>
    <dgm:cxn modelId="{D8851B26-A81B-A649-A60D-DC13348F3E73}" type="presOf" srcId="{6CB8001C-C85F-EE47-8F63-156AA083A138}" destId="{1FB55BCD-0399-954E-B627-0A52A5813C28}" srcOrd="0" destOrd="0" presId="urn:microsoft.com/office/officeart/2005/8/layout/hierarchy4"/>
    <dgm:cxn modelId="{69CFE48B-4099-FD4B-BB2D-87EBD96BDE62}" type="presOf" srcId="{CE5449BA-F5D4-2C44-860D-36EFAC82998B}" destId="{A20DCE07-124A-614A-AEDA-EC02CCEAEA88}" srcOrd="0" destOrd="0" presId="urn:microsoft.com/office/officeart/2005/8/layout/hierarchy4"/>
    <dgm:cxn modelId="{9692D84B-6C4B-054F-AA86-838301CA4B23}" srcId="{1030805B-27EB-8A4D-BE6A-033C5BD5C7A6}" destId="{CB8D722E-1A59-D948-912E-4679A49C95C6}" srcOrd="1" destOrd="0" parTransId="{964E0AA2-FA59-5041-9340-250F7DA798B1}" sibTransId="{F4509C29-FD13-6749-A444-B32108FD0A1E}"/>
    <dgm:cxn modelId="{6B06F504-53B4-E74E-B43F-CBE55147A571}" srcId="{6CB8001C-C85F-EE47-8F63-156AA083A138}" destId="{3EDA25C9-051D-B04A-A4B5-21199288FAFD}" srcOrd="2" destOrd="0" parTransId="{AD689725-4259-5945-8AD9-09FE47FC4BFF}" sibTransId="{D40B3B1F-E973-7A48-9551-55CD0D505AD9}"/>
    <dgm:cxn modelId="{2E58A5D6-3D64-1C44-9A3E-CF1C1913A248}" srcId="{7B1ACFED-DB4D-1844-86D9-C7F696E87FB4}" destId="{33090F5D-B856-5446-91F6-6D28143AA931}" srcOrd="0" destOrd="0" parTransId="{1CD6435D-18E5-5049-9D90-AF50F8A95904}" sibTransId="{A414D21E-30F5-3844-BF6B-867A9D7BF532}"/>
    <dgm:cxn modelId="{C3184906-CE2A-864F-B3EE-F8F7A1C74D94}" srcId="{33090F5D-B856-5446-91F6-6D28143AA931}" destId="{1030805B-27EB-8A4D-BE6A-033C5BD5C7A6}" srcOrd="0" destOrd="0" parTransId="{D21AA139-B070-484C-80E2-190B9FE9ED0D}" sibTransId="{4F621425-4CD1-A946-BA6D-875F9873BA2F}"/>
    <dgm:cxn modelId="{125FB6E5-C060-E44B-A3B9-734EE4D1F695}" srcId="{6CB8001C-C85F-EE47-8F63-156AA083A138}" destId="{BDF4914F-008F-224D-9A69-4F45A0B87D84}" srcOrd="1" destOrd="0" parTransId="{31CBF7C9-C88F-9C4F-A9EC-F736B110CA8C}" sibTransId="{CF5868C1-0A3E-C14D-AD52-46F92039EAFC}"/>
    <dgm:cxn modelId="{69D6FE87-6D99-814A-BF56-EF3438949F1B}" type="presOf" srcId="{3EDA25C9-051D-B04A-A4B5-21199288FAFD}" destId="{59C307C1-1FF4-1F49-923A-8B0BD2D0B2FF}" srcOrd="0" destOrd="0" presId="urn:microsoft.com/office/officeart/2005/8/layout/hierarchy4"/>
    <dgm:cxn modelId="{48C4710B-BE19-8B4E-8B96-8C7AF23C1BC3}" srcId="{1030805B-27EB-8A4D-BE6A-033C5BD5C7A6}" destId="{A999E822-AFD3-5F4E-A5E4-0C0A003473D8}" srcOrd="4" destOrd="0" parTransId="{27628066-4AA0-3D44-8FDB-579497791F19}" sibTransId="{C3E8B3C2-190E-4D4D-A2CA-23A590B1D2EA}"/>
    <dgm:cxn modelId="{EA4DE3A7-F74B-9042-B123-EE38023AA6C2}" srcId="{1030805B-27EB-8A4D-BE6A-033C5BD5C7A6}" destId="{23ABC0A6-9513-BE40-9A63-684D22A83349}" srcOrd="6" destOrd="0" parTransId="{AD55ADB6-C44D-174F-B279-8C9D71601262}" sibTransId="{A37E528D-78F2-8242-B731-89611D1CD245}"/>
    <dgm:cxn modelId="{21644102-E226-1548-AD19-8ACDFB7D968D}" srcId="{1030805B-27EB-8A4D-BE6A-033C5BD5C7A6}" destId="{019DC9B6-2AE7-2849-B0BA-8C926B550ADA}" srcOrd="3" destOrd="0" parTransId="{A0B94F73-F3CD-7D4B-A774-AD2BD87AB6AA}" sibTransId="{D776E358-65CB-AF4F-A36B-4D65A6F20561}"/>
    <dgm:cxn modelId="{6BCA6EE4-D13A-7D4D-9616-3E3A63A51514}" type="presOf" srcId="{A999E822-AFD3-5F4E-A5E4-0C0A003473D8}" destId="{4608BF81-FA69-2D40-8EB4-EE2F1621E837}" srcOrd="0" destOrd="0" presId="urn:microsoft.com/office/officeart/2005/8/layout/hierarchy4"/>
    <dgm:cxn modelId="{0E6F41CF-D765-1043-8AA4-F8BFAD452290}" srcId="{BD47F276-AB3F-594B-889D-67A1C5EE6A5C}" destId="{CE5449BA-F5D4-2C44-860D-36EFAC82998B}" srcOrd="0" destOrd="0" parTransId="{1CA0659F-55D5-204F-BFAC-05A96C9DA5DE}" sibTransId="{98A6D779-1213-B94B-A584-7364184538C5}"/>
    <dgm:cxn modelId="{5B8669B1-9374-D54F-B1BC-B5D84A12A8EF}" srcId="{6CB8001C-C85F-EE47-8F63-156AA083A138}" destId="{BD47F276-AB3F-594B-889D-67A1C5EE6A5C}" srcOrd="0" destOrd="0" parTransId="{DB0B45C7-BB25-C64A-B70D-29B6982D4D21}" sibTransId="{B687245E-4A34-BA4A-9558-7C9D1826AD6C}"/>
    <dgm:cxn modelId="{466C1F1B-699D-6F40-98EB-07DB020F3F84}" type="presOf" srcId="{33090F5D-B856-5446-91F6-6D28143AA931}" destId="{59775A14-EE9D-0245-BA83-F91D64AE4C1F}" srcOrd="0" destOrd="0" presId="urn:microsoft.com/office/officeart/2005/8/layout/hierarchy4"/>
    <dgm:cxn modelId="{9131E174-707E-C148-A6CF-9BF202B34719}" srcId="{1030805B-27EB-8A4D-BE6A-033C5BD5C7A6}" destId="{A32F84C5-EAD4-B349-B9B8-E7DA78E6BC00}" srcOrd="2" destOrd="0" parTransId="{DA5ACB25-8614-BD49-A30B-573E0C96094E}" sibTransId="{6EA0D062-2381-8C4F-80E4-590BEC87CAA8}"/>
    <dgm:cxn modelId="{45EBFF18-6143-FF49-85A2-B809F5123CCB}" srcId="{1030805B-27EB-8A4D-BE6A-033C5BD5C7A6}" destId="{75955283-1E0C-5C41-94AE-EE23515B1471}" srcOrd="5" destOrd="0" parTransId="{25A51464-D977-2D4F-8114-2A74A9B6FB46}" sibTransId="{69DE66D0-6F5A-2F4B-9B56-C631726281A3}"/>
    <dgm:cxn modelId="{C60134A4-D26E-A941-819E-1F8AB2E787DF}" srcId="{33090F5D-B856-5446-91F6-6D28143AA931}" destId="{6CB8001C-C85F-EE47-8F63-156AA083A138}" srcOrd="1" destOrd="0" parTransId="{37F3D2A2-4C48-8C4F-80A8-41955AE06201}" sibTransId="{A2B561C4-0BC6-5C4E-BE6B-332A0DDCBCD6}"/>
    <dgm:cxn modelId="{6ABCF244-9DC6-7842-977A-E056A050717E}" type="presOf" srcId="{7B1ACFED-DB4D-1844-86D9-C7F696E87FB4}" destId="{D9A303B3-C0CC-1740-B392-F30775E36A05}" srcOrd="0" destOrd="0" presId="urn:microsoft.com/office/officeart/2005/8/layout/hierarchy4"/>
    <dgm:cxn modelId="{8B7C7D74-E346-F94E-BB27-380B0B259688}" type="presOf" srcId="{BDF4914F-008F-224D-9A69-4F45A0B87D84}" destId="{B4134450-FCF7-4C4D-99A6-328CA44013F4}" srcOrd="0" destOrd="0" presId="urn:microsoft.com/office/officeart/2005/8/layout/hierarchy4"/>
    <dgm:cxn modelId="{60A34D48-0ED8-F445-95DE-5247D6C0B8A5}" srcId="{6CB8001C-C85F-EE47-8F63-156AA083A138}" destId="{7E28DD9C-8FF8-9D4B-8D62-02F5EA9736AB}" srcOrd="3" destOrd="0" parTransId="{EF8BE823-3422-5F42-A12E-D951287621A9}" sibTransId="{E88CBEDA-ADF0-EB4B-8952-2309C8428222}"/>
    <dgm:cxn modelId="{814ABE1D-A842-224A-B9D1-40574B40F52A}" type="presOf" srcId="{75955283-1E0C-5C41-94AE-EE23515B1471}" destId="{B7D42357-0433-B44F-AC11-BC6E3A9E0ABD}" srcOrd="0" destOrd="0" presId="urn:microsoft.com/office/officeart/2005/8/layout/hierarchy4"/>
    <dgm:cxn modelId="{6B87B235-3153-6744-8DDC-B6A97BD3A68F}" type="presOf" srcId="{23ABC0A6-9513-BE40-9A63-684D22A83349}" destId="{D1DCA19C-D7DC-954A-8AE1-7D55D7321962}" srcOrd="0" destOrd="0" presId="urn:microsoft.com/office/officeart/2005/8/layout/hierarchy4"/>
    <dgm:cxn modelId="{C3C295D3-C37D-6E49-9DD5-737E5DEB8335}" type="presOf" srcId="{CB8D722E-1A59-D948-912E-4679A49C95C6}" destId="{CBDC474F-9549-D144-80CA-E442DAF08D77}" srcOrd="0" destOrd="0" presId="urn:microsoft.com/office/officeart/2005/8/layout/hierarchy4"/>
    <dgm:cxn modelId="{0F56C579-A650-C444-8A3D-0A7B43F5B142}" type="presOf" srcId="{1030805B-27EB-8A4D-BE6A-033C5BD5C7A6}" destId="{6A6EB816-1631-B941-8C13-EB45F46C511D}" srcOrd="0" destOrd="0" presId="urn:microsoft.com/office/officeart/2005/8/layout/hierarchy4"/>
    <dgm:cxn modelId="{CF1A19B4-68D1-3A42-B6F1-B0085D6A571B}" type="presOf" srcId="{A32F84C5-EAD4-B349-B9B8-E7DA78E6BC00}" destId="{2E9C0A42-AB3D-F242-8A8B-E037939E63C8}" srcOrd="0" destOrd="0" presId="urn:microsoft.com/office/officeart/2005/8/layout/hierarchy4"/>
    <dgm:cxn modelId="{4E9A4374-86AE-0E48-8800-A841AFCF8EF4}" srcId="{1030805B-27EB-8A4D-BE6A-033C5BD5C7A6}" destId="{C99DB44C-5279-AA4A-9EBC-D374458EC074}" srcOrd="7" destOrd="0" parTransId="{88C3E105-ABA9-AC40-8433-EF5D98C23BB0}" sibTransId="{2368A67F-9ED9-054B-8D14-476FF8D877A2}"/>
    <dgm:cxn modelId="{C74AEC08-D396-9B46-B57F-994B7AC5BBEF}" type="presOf" srcId="{019DC9B6-2AE7-2849-B0BA-8C926B550ADA}" destId="{DACA6759-384B-194E-91C1-3E1D6391A2BF}" srcOrd="0" destOrd="0" presId="urn:microsoft.com/office/officeart/2005/8/layout/hierarchy4"/>
    <dgm:cxn modelId="{20C549A1-057D-6D48-BE17-B7E26DFF5456}" type="presOf" srcId="{C99DB44C-5279-AA4A-9EBC-D374458EC074}" destId="{61BFEC6F-A506-E841-AE7F-50DA897A7F75}" srcOrd="0" destOrd="0" presId="urn:microsoft.com/office/officeart/2005/8/layout/hierarchy4"/>
    <dgm:cxn modelId="{D9B8D39D-8A54-7848-866E-B71E290A58F0}" type="presOf" srcId="{840E5F7C-EC80-8944-B750-3D77C00DC43C}" destId="{E02506BF-A040-3547-8BD6-BFAE791F578B}" srcOrd="0" destOrd="0" presId="urn:microsoft.com/office/officeart/2005/8/layout/hierarchy4"/>
    <dgm:cxn modelId="{45EB1552-3316-5743-9D3C-6004377102D4}" type="presParOf" srcId="{D9A303B3-C0CC-1740-B392-F30775E36A05}" destId="{405D6544-8022-B44C-9DBB-766A03993F13}" srcOrd="0" destOrd="0" presId="urn:microsoft.com/office/officeart/2005/8/layout/hierarchy4"/>
    <dgm:cxn modelId="{2264D89B-475C-A649-A530-73D81E1C43F4}" type="presParOf" srcId="{405D6544-8022-B44C-9DBB-766A03993F13}" destId="{59775A14-EE9D-0245-BA83-F91D64AE4C1F}" srcOrd="0" destOrd="0" presId="urn:microsoft.com/office/officeart/2005/8/layout/hierarchy4"/>
    <dgm:cxn modelId="{9BC84798-F230-544D-AB79-E0C9BA6F346D}" type="presParOf" srcId="{405D6544-8022-B44C-9DBB-766A03993F13}" destId="{FB157057-94C4-8048-9BA8-14228C59A3FB}" srcOrd="1" destOrd="0" presId="urn:microsoft.com/office/officeart/2005/8/layout/hierarchy4"/>
    <dgm:cxn modelId="{C42805F8-1627-C641-B310-23C2FED820C7}" type="presParOf" srcId="{405D6544-8022-B44C-9DBB-766A03993F13}" destId="{40E16E64-EC71-6345-8896-62CFC52490FC}" srcOrd="2" destOrd="0" presId="urn:microsoft.com/office/officeart/2005/8/layout/hierarchy4"/>
    <dgm:cxn modelId="{6EA11B27-3957-E74D-B471-B1A3E0870108}" type="presParOf" srcId="{40E16E64-EC71-6345-8896-62CFC52490FC}" destId="{C869D6C1-50E5-5C48-9D5A-69E18BD8A52B}" srcOrd="0" destOrd="0" presId="urn:microsoft.com/office/officeart/2005/8/layout/hierarchy4"/>
    <dgm:cxn modelId="{A5A17592-DEBE-A44E-BD9B-F8CD34735685}" type="presParOf" srcId="{C869D6C1-50E5-5C48-9D5A-69E18BD8A52B}" destId="{6A6EB816-1631-B941-8C13-EB45F46C511D}" srcOrd="0" destOrd="0" presId="urn:microsoft.com/office/officeart/2005/8/layout/hierarchy4"/>
    <dgm:cxn modelId="{18EF08E6-AEFF-3F4C-B990-CE29E576DB8F}" type="presParOf" srcId="{C869D6C1-50E5-5C48-9D5A-69E18BD8A52B}" destId="{5F8B8D84-AD21-A848-9883-AC5541871246}" srcOrd="1" destOrd="0" presId="urn:microsoft.com/office/officeart/2005/8/layout/hierarchy4"/>
    <dgm:cxn modelId="{B7AD4E9E-14BB-9A4A-A45A-99B4D12EF627}" type="presParOf" srcId="{C869D6C1-50E5-5C48-9D5A-69E18BD8A52B}" destId="{A2CC8D50-9DE6-F94C-BEF2-F7CCD3B3A9DC}" srcOrd="2" destOrd="0" presId="urn:microsoft.com/office/officeart/2005/8/layout/hierarchy4"/>
    <dgm:cxn modelId="{F8D13352-5BA8-7D4C-B987-BABFC81100EF}" type="presParOf" srcId="{A2CC8D50-9DE6-F94C-BEF2-F7CCD3B3A9DC}" destId="{A4663DD5-D851-864D-9F86-D38714A019A0}" srcOrd="0" destOrd="0" presId="urn:microsoft.com/office/officeart/2005/8/layout/hierarchy4"/>
    <dgm:cxn modelId="{3C7E79A1-CCE0-BF41-9CD4-7EFCFFC4F89F}" type="presParOf" srcId="{A4663DD5-D851-864D-9F86-D38714A019A0}" destId="{E02506BF-A040-3547-8BD6-BFAE791F578B}" srcOrd="0" destOrd="0" presId="urn:microsoft.com/office/officeart/2005/8/layout/hierarchy4"/>
    <dgm:cxn modelId="{C9D8B0B3-E9C9-1C46-AA7E-472F935C787E}" type="presParOf" srcId="{A4663DD5-D851-864D-9F86-D38714A019A0}" destId="{73D06BE2-394D-584A-99DC-0BFF5424DE37}" srcOrd="1" destOrd="0" presId="urn:microsoft.com/office/officeart/2005/8/layout/hierarchy4"/>
    <dgm:cxn modelId="{D241CB4E-85C5-E441-B6C6-50C0A1A84DDC}" type="presParOf" srcId="{A2CC8D50-9DE6-F94C-BEF2-F7CCD3B3A9DC}" destId="{DB1FFBBB-CCF8-5F48-B8EF-3D5C4821BAF4}" srcOrd="1" destOrd="0" presId="urn:microsoft.com/office/officeart/2005/8/layout/hierarchy4"/>
    <dgm:cxn modelId="{91FC3D1E-5C87-0D42-B0D1-E53966B6B799}" type="presParOf" srcId="{A2CC8D50-9DE6-F94C-BEF2-F7CCD3B3A9DC}" destId="{F8246DEE-45B7-2749-86A2-9988A783344B}" srcOrd="2" destOrd="0" presId="urn:microsoft.com/office/officeart/2005/8/layout/hierarchy4"/>
    <dgm:cxn modelId="{D6B39F52-29F4-024A-B1A9-FBBEA8CFBA96}" type="presParOf" srcId="{F8246DEE-45B7-2749-86A2-9988A783344B}" destId="{CBDC474F-9549-D144-80CA-E442DAF08D77}" srcOrd="0" destOrd="0" presId="urn:microsoft.com/office/officeart/2005/8/layout/hierarchy4"/>
    <dgm:cxn modelId="{CC89D263-82D4-0A4D-AE29-5B33E3EBE715}" type="presParOf" srcId="{F8246DEE-45B7-2749-86A2-9988A783344B}" destId="{F9AF62F2-DF5A-8943-BB7F-2E6ECD006827}" srcOrd="1" destOrd="0" presId="urn:microsoft.com/office/officeart/2005/8/layout/hierarchy4"/>
    <dgm:cxn modelId="{53DC3EEB-79E3-8540-B0BA-D79014BE5FF6}" type="presParOf" srcId="{A2CC8D50-9DE6-F94C-BEF2-F7CCD3B3A9DC}" destId="{ECE0C763-DD91-3849-9612-FC77617712F6}" srcOrd="3" destOrd="0" presId="urn:microsoft.com/office/officeart/2005/8/layout/hierarchy4"/>
    <dgm:cxn modelId="{81E97DAC-317E-EE47-B780-FC40EF78CBEE}" type="presParOf" srcId="{A2CC8D50-9DE6-F94C-BEF2-F7CCD3B3A9DC}" destId="{62B9EB9E-F425-2C46-A577-33FB983F16B9}" srcOrd="4" destOrd="0" presId="urn:microsoft.com/office/officeart/2005/8/layout/hierarchy4"/>
    <dgm:cxn modelId="{31B7A4C8-203A-8649-BEB2-0892A3AF724F}" type="presParOf" srcId="{62B9EB9E-F425-2C46-A577-33FB983F16B9}" destId="{2E9C0A42-AB3D-F242-8A8B-E037939E63C8}" srcOrd="0" destOrd="0" presId="urn:microsoft.com/office/officeart/2005/8/layout/hierarchy4"/>
    <dgm:cxn modelId="{24281FF1-08EB-EF42-9BAD-CC2C01031646}" type="presParOf" srcId="{62B9EB9E-F425-2C46-A577-33FB983F16B9}" destId="{70F38080-738A-9746-AFC0-ECA1DE43B8B1}" srcOrd="1" destOrd="0" presId="urn:microsoft.com/office/officeart/2005/8/layout/hierarchy4"/>
    <dgm:cxn modelId="{7E405906-0B4A-9D41-947A-B3AFBEC21D08}" type="presParOf" srcId="{A2CC8D50-9DE6-F94C-BEF2-F7CCD3B3A9DC}" destId="{72942A40-4B58-2B42-B74F-3EF8B2B8E806}" srcOrd="5" destOrd="0" presId="urn:microsoft.com/office/officeart/2005/8/layout/hierarchy4"/>
    <dgm:cxn modelId="{03928990-3D55-6B41-9C7C-CB20F830CD9B}" type="presParOf" srcId="{A2CC8D50-9DE6-F94C-BEF2-F7CCD3B3A9DC}" destId="{D5A214BC-0FA6-844E-8F7F-CE6CC48FD5F6}" srcOrd="6" destOrd="0" presId="urn:microsoft.com/office/officeart/2005/8/layout/hierarchy4"/>
    <dgm:cxn modelId="{CDCD8F04-DE4B-AC49-9D76-87926DFFFCC7}" type="presParOf" srcId="{D5A214BC-0FA6-844E-8F7F-CE6CC48FD5F6}" destId="{DACA6759-384B-194E-91C1-3E1D6391A2BF}" srcOrd="0" destOrd="0" presId="urn:microsoft.com/office/officeart/2005/8/layout/hierarchy4"/>
    <dgm:cxn modelId="{DB647EC5-B262-3F44-B81F-79E73254FC61}" type="presParOf" srcId="{D5A214BC-0FA6-844E-8F7F-CE6CC48FD5F6}" destId="{98EC0F57-F56C-6D4A-9C28-0063A7A31922}" srcOrd="1" destOrd="0" presId="urn:microsoft.com/office/officeart/2005/8/layout/hierarchy4"/>
    <dgm:cxn modelId="{CC31049A-1603-B743-B272-0235AC6C78B5}" type="presParOf" srcId="{A2CC8D50-9DE6-F94C-BEF2-F7CCD3B3A9DC}" destId="{B8926A83-CFEA-0D45-B600-D81EBF6DD5B6}" srcOrd="7" destOrd="0" presId="urn:microsoft.com/office/officeart/2005/8/layout/hierarchy4"/>
    <dgm:cxn modelId="{EE3A84F4-7D96-EA4E-A8D5-A0C41932ED27}" type="presParOf" srcId="{A2CC8D50-9DE6-F94C-BEF2-F7CCD3B3A9DC}" destId="{928DE83A-6615-6841-B86F-BE4A54DAB776}" srcOrd="8" destOrd="0" presId="urn:microsoft.com/office/officeart/2005/8/layout/hierarchy4"/>
    <dgm:cxn modelId="{03FC82C0-96C1-4942-905F-20D4262DC5BB}" type="presParOf" srcId="{928DE83A-6615-6841-B86F-BE4A54DAB776}" destId="{4608BF81-FA69-2D40-8EB4-EE2F1621E837}" srcOrd="0" destOrd="0" presId="urn:microsoft.com/office/officeart/2005/8/layout/hierarchy4"/>
    <dgm:cxn modelId="{8300A9A3-228C-354C-9CF4-1AD551D5E5D6}" type="presParOf" srcId="{928DE83A-6615-6841-B86F-BE4A54DAB776}" destId="{A612CBB8-F6FC-7348-B56C-F988163E259F}" srcOrd="1" destOrd="0" presId="urn:microsoft.com/office/officeart/2005/8/layout/hierarchy4"/>
    <dgm:cxn modelId="{8D491845-7CBE-D641-976E-69CE4426EA16}" type="presParOf" srcId="{A2CC8D50-9DE6-F94C-BEF2-F7CCD3B3A9DC}" destId="{49589AF3-F9A6-0A47-B633-0590998DCACB}" srcOrd="9" destOrd="0" presId="urn:microsoft.com/office/officeart/2005/8/layout/hierarchy4"/>
    <dgm:cxn modelId="{FDB978B5-0B9C-0641-B380-6E8DDD2D09DB}" type="presParOf" srcId="{A2CC8D50-9DE6-F94C-BEF2-F7CCD3B3A9DC}" destId="{AB213D27-04BA-124B-9901-806C6286ECED}" srcOrd="10" destOrd="0" presId="urn:microsoft.com/office/officeart/2005/8/layout/hierarchy4"/>
    <dgm:cxn modelId="{4A429E88-E458-E745-92DD-9C503134FECD}" type="presParOf" srcId="{AB213D27-04BA-124B-9901-806C6286ECED}" destId="{B7D42357-0433-B44F-AC11-BC6E3A9E0ABD}" srcOrd="0" destOrd="0" presId="urn:microsoft.com/office/officeart/2005/8/layout/hierarchy4"/>
    <dgm:cxn modelId="{D1544CE1-F9DB-E94A-B2D6-B3127A4863F4}" type="presParOf" srcId="{AB213D27-04BA-124B-9901-806C6286ECED}" destId="{520358A6-7D7C-534A-9905-2DCC77091ADC}" srcOrd="1" destOrd="0" presId="urn:microsoft.com/office/officeart/2005/8/layout/hierarchy4"/>
    <dgm:cxn modelId="{7BEC4A8D-4285-4643-ABD6-B8305C0AC316}" type="presParOf" srcId="{A2CC8D50-9DE6-F94C-BEF2-F7CCD3B3A9DC}" destId="{498877DC-AE10-B147-8BEB-BFD49566B436}" srcOrd="11" destOrd="0" presId="urn:microsoft.com/office/officeart/2005/8/layout/hierarchy4"/>
    <dgm:cxn modelId="{A7DE3893-4FC8-5D40-A349-E881272893BB}" type="presParOf" srcId="{A2CC8D50-9DE6-F94C-BEF2-F7CCD3B3A9DC}" destId="{4EC221F8-632C-6A4E-A529-542452E5DCFC}" srcOrd="12" destOrd="0" presId="urn:microsoft.com/office/officeart/2005/8/layout/hierarchy4"/>
    <dgm:cxn modelId="{99D317B3-CA34-DE44-8B8E-1103770AE3A3}" type="presParOf" srcId="{4EC221F8-632C-6A4E-A529-542452E5DCFC}" destId="{D1DCA19C-D7DC-954A-8AE1-7D55D7321962}" srcOrd="0" destOrd="0" presId="urn:microsoft.com/office/officeart/2005/8/layout/hierarchy4"/>
    <dgm:cxn modelId="{DE55E3CF-D7CC-9640-BA88-08FE8D174BFB}" type="presParOf" srcId="{4EC221F8-632C-6A4E-A529-542452E5DCFC}" destId="{E5EAFB04-19A3-8846-A2B2-06F459D73CE2}" srcOrd="1" destOrd="0" presId="urn:microsoft.com/office/officeart/2005/8/layout/hierarchy4"/>
    <dgm:cxn modelId="{3B4EAD13-1DC7-BC49-A66C-1722E1A6A2F8}" type="presParOf" srcId="{A2CC8D50-9DE6-F94C-BEF2-F7CCD3B3A9DC}" destId="{514BC6B9-D205-8749-948A-5DF11629144A}" srcOrd="13" destOrd="0" presId="urn:microsoft.com/office/officeart/2005/8/layout/hierarchy4"/>
    <dgm:cxn modelId="{3B1A26E9-0D9E-1246-AD5E-2704FC0F08F2}" type="presParOf" srcId="{A2CC8D50-9DE6-F94C-BEF2-F7CCD3B3A9DC}" destId="{B9BD3C2C-D9D5-D442-AE70-2AC1CA3793CE}" srcOrd="14" destOrd="0" presId="urn:microsoft.com/office/officeart/2005/8/layout/hierarchy4"/>
    <dgm:cxn modelId="{B779F1BF-8E27-BE44-B714-F0AA4E9FFA9F}" type="presParOf" srcId="{B9BD3C2C-D9D5-D442-AE70-2AC1CA3793CE}" destId="{61BFEC6F-A506-E841-AE7F-50DA897A7F75}" srcOrd="0" destOrd="0" presId="urn:microsoft.com/office/officeart/2005/8/layout/hierarchy4"/>
    <dgm:cxn modelId="{4188C18E-BA2D-1E41-B367-9CE75C217688}" type="presParOf" srcId="{B9BD3C2C-D9D5-D442-AE70-2AC1CA3793CE}" destId="{B41724B6-A14B-1E4A-83DB-1FECDAB2BC65}" srcOrd="1" destOrd="0" presId="urn:microsoft.com/office/officeart/2005/8/layout/hierarchy4"/>
    <dgm:cxn modelId="{BA5B456B-65FF-8F4D-AC26-F117EDD94213}" type="presParOf" srcId="{40E16E64-EC71-6345-8896-62CFC52490FC}" destId="{C5ACB282-C362-5142-ADE4-F6F374C750C5}" srcOrd="1" destOrd="0" presId="urn:microsoft.com/office/officeart/2005/8/layout/hierarchy4"/>
    <dgm:cxn modelId="{7E5D0AD2-3F96-0A42-B3A9-E39CE6D1FE54}" type="presParOf" srcId="{40E16E64-EC71-6345-8896-62CFC52490FC}" destId="{4496F43E-B883-5E41-B870-219592D85047}" srcOrd="2" destOrd="0" presId="urn:microsoft.com/office/officeart/2005/8/layout/hierarchy4"/>
    <dgm:cxn modelId="{0CB7AF2C-817A-5148-9276-4F056198C466}" type="presParOf" srcId="{4496F43E-B883-5E41-B870-219592D85047}" destId="{1FB55BCD-0399-954E-B627-0A52A5813C28}" srcOrd="0" destOrd="0" presId="urn:microsoft.com/office/officeart/2005/8/layout/hierarchy4"/>
    <dgm:cxn modelId="{2FC5D17F-EBC8-D54B-873B-5C7AF0E6CE99}" type="presParOf" srcId="{4496F43E-B883-5E41-B870-219592D85047}" destId="{6ABC6945-A9F7-F14F-96ED-82E00A7A355A}" srcOrd="1" destOrd="0" presId="urn:microsoft.com/office/officeart/2005/8/layout/hierarchy4"/>
    <dgm:cxn modelId="{6C059DDA-B7A0-A244-84BB-5CE9D8936047}" type="presParOf" srcId="{4496F43E-B883-5E41-B870-219592D85047}" destId="{446C80FC-2AE3-4A48-B814-95E93FB92068}" srcOrd="2" destOrd="0" presId="urn:microsoft.com/office/officeart/2005/8/layout/hierarchy4"/>
    <dgm:cxn modelId="{402A22C4-C93C-704D-83C1-EB82D686FD2F}" type="presParOf" srcId="{446C80FC-2AE3-4A48-B814-95E93FB92068}" destId="{54EBA0FE-A4CC-9A42-9F37-B44A69E2EDDC}" srcOrd="0" destOrd="0" presId="urn:microsoft.com/office/officeart/2005/8/layout/hierarchy4"/>
    <dgm:cxn modelId="{AF0E4584-C230-4349-9AF4-F55690E932A8}" type="presParOf" srcId="{54EBA0FE-A4CC-9A42-9F37-B44A69E2EDDC}" destId="{F7FF2134-3148-2E49-B6E8-F725966ECB6A}" srcOrd="0" destOrd="0" presId="urn:microsoft.com/office/officeart/2005/8/layout/hierarchy4"/>
    <dgm:cxn modelId="{EA359BD1-5236-884B-B9ED-BA782CF9CCB2}" type="presParOf" srcId="{54EBA0FE-A4CC-9A42-9F37-B44A69E2EDDC}" destId="{28FA8B1A-E9A4-0045-98E8-4EBD7F231043}" srcOrd="1" destOrd="0" presId="urn:microsoft.com/office/officeart/2005/8/layout/hierarchy4"/>
    <dgm:cxn modelId="{9DBD6AAA-EC0B-CD40-B096-9FB20A9611A7}" type="presParOf" srcId="{54EBA0FE-A4CC-9A42-9F37-B44A69E2EDDC}" destId="{1E05101F-8795-6D4E-ABB2-51CEFC905150}" srcOrd="2" destOrd="0" presId="urn:microsoft.com/office/officeart/2005/8/layout/hierarchy4"/>
    <dgm:cxn modelId="{2B97432E-35E4-F249-969A-904F94E2E3FF}" type="presParOf" srcId="{1E05101F-8795-6D4E-ABB2-51CEFC905150}" destId="{E3A2BB37-3059-6349-B75B-2C5422D1C956}" srcOrd="0" destOrd="0" presId="urn:microsoft.com/office/officeart/2005/8/layout/hierarchy4"/>
    <dgm:cxn modelId="{188C771C-70FF-6840-AB26-59746182CAA6}" type="presParOf" srcId="{E3A2BB37-3059-6349-B75B-2C5422D1C956}" destId="{A20DCE07-124A-614A-AEDA-EC02CCEAEA88}" srcOrd="0" destOrd="0" presId="urn:microsoft.com/office/officeart/2005/8/layout/hierarchy4"/>
    <dgm:cxn modelId="{F973B594-D4DE-6D4E-B08F-4ADC90CE0C4F}" type="presParOf" srcId="{E3A2BB37-3059-6349-B75B-2C5422D1C956}" destId="{74A651F4-8A86-CB43-9193-D853E3B3723F}" srcOrd="1" destOrd="0" presId="urn:microsoft.com/office/officeart/2005/8/layout/hierarchy4"/>
    <dgm:cxn modelId="{C2D843D3-A5E8-CA48-8BA5-29A5EF3EBEDD}" type="presParOf" srcId="{446C80FC-2AE3-4A48-B814-95E93FB92068}" destId="{D465A886-7646-DB46-9D87-16FC54D36703}" srcOrd="1" destOrd="0" presId="urn:microsoft.com/office/officeart/2005/8/layout/hierarchy4"/>
    <dgm:cxn modelId="{E23CF27F-9072-AF45-B523-93FBE4435DD0}" type="presParOf" srcId="{446C80FC-2AE3-4A48-B814-95E93FB92068}" destId="{B8E4A073-6FE9-C647-8EB9-D08135DFD60A}" srcOrd="2" destOrd="0" presId="urn:microsoft.com/office/officeart/2005/8/layout/hierarchy4"/>
    <dgm:cxn modelId="{7B4543C9-6E37-8342-868B-5AA1D7A88806}" type="presParOf" srcId="{B8E4A073-6FE9-C647-8EB9-D08135DFD60A}" destId="{B4134450-FCF7-4C4D-99A6-328CA44013F4}" srcOrd="0" destOrd="0" presId="urn:microsoft.com/office/officeart/2005/8/layout/hierarchy4"/>
    <dgm:cxn modelId="{07872181-388B-1B40-B4CF-E72AAC4CBE07}" type="presParOf" srcId="{B8E4A073-6FE9-C647-8EB9-D08135DFD60A}" destId="{013CBD29-25B3-4041-9722-35273E10B124}" srcOrd="1" destOrd="0" presId="urn:microsoft.com/office/officeart/2005/8/layout/hierarchy4"/>
    <dgm:cxn modelId="{81955166-7D6F-1B4D-895C-D5A26D6C9060}" type="presParOf" srcId="{446C80FC-2AE3-4A48-B814-95E93FB92068}" destId="{9B7E9B98-5EFC-6045-8A37-03B89A389BA0}" srcOrd="3" destOrd="0" presId="urn:microsoft.com/office/officeart/2005/8/layout/hierarchy4"/>
    <dgm:cxn modelId="{09E91868-2162-0043-813C-AEAAFD5C55BA}" type="presParOf" srcId="{446C80FC-2AE3-4A48-B814-95E93FB92068}" destId="{46F42838-BD24-5340-8C53-1F535B9811B9}" srcOrd="4" destOrd="0" presId="urn:microsoft.com/office/officeart/2005/8/layout/hierarchy4"/>
    <dgm:cxn modelId="{3EFCB572-B398-334F-BBDB-0E1540110681}" type="presParOf" srcId="{46F42838-BD24-5340-8C53-1F535B9811B9}" destId="{59C307C1-1FF4-1F49-923A-8B0BD2D0B2FF}" srcOrd="0" destOrd="0" presId="urn:microsoft.com/office/officeart/2005/8/layout/hierarchy4"/>
    <dgm:cxn modelId="{FECC3A97-9441-1B42-80A8-6E7394CF3C9E}" type="presParOf" srcId="{46F42838-BD24-5340-8C53-1F535B9811B9}" destId="{98D6A381-6C1C-EB41-8FE8-96F277AF7FE3}" srcOrd="1" destOrd="0" presId="urn:microsoft.com/office/officeart/2005/8/layout/hierarchy4"/>
    <dgm:cxn modelId="{861EBAB1-2D76-8940-9A23-C60824482770}" type="presParOf" srcId="{446C80FC-2AE3-4A48-B814-95E93FB92068}" destId="{4810879D-97D8-7C4D-8772-D6330CF1716D}" srcOrd="5" destOrd="0" presId="urn:microsoft.com/office/officeart/2005/8/layout/hierarchy4"/>
    <dgm:cxn modelId="{415D60C1-B89E-4745-BEE2-4D40971A966C}" type="presParOf" srcId="{446C80FC-2AE3-4A48-B814-95E93FB92068}" destId="{8EA9DE2D-C202-9646-B1AA-D7E7B025DF91}" srcOrd="6" destOrd="0" presId="urn:microsoft.com/office/officeart/2005/8/layout/hierarchy4"/>
    <dgm:cxn modelId="{C1094249-7C14-3C42-A14B-267E13E3BD23}" type="presParOf" srcId="{8EA9DE2D-C202-9646-B1AA-D7E7B025DF91}" destId="{64BC9593-98B7-8345-9BEC-4D6CFD6020A2}" srcOrd="0" destOrd="0" presId="urn:microsoft.com/office/officeart/2005/8/layout/hierarchy4"/>
    <dgm:cxn modelId="{E5730F67-5944-274F-8F71-1F6B52A6CD7B}" type="presParOf" srcId="{8EA9DE2D-C202-9646-B1AA-D7E7B025DF91}" destId="{E40405D3-1A24-CA41-A8A5-377606B2FC6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D5420-89B1-C34D-8737-C4F71CAB52A3}">
      <dsp:nvSpPr>
        <dsp:cNvPr id="0" name=""/>
        <dsp:cNvSpPr/>
      </dsp:nvSpPr>
      <dsp:spPr>
        <a:xfrm>
          <a:off x="2381" y="2231496"/>
          <a:ext cx="2389187" cy="955675"/>
        </a:xfrm>
        <a:prstGeom prst="homePlat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4686" tIns="77343" rIns="38672" bIns="77343" numCol="1" spcCol="1270" anchor="ctr" anchorCtr="0">
          <a:noAutofit/>
        </a:bodyPr>
        <a:lstStyle/>
        <a:p>
          <a:pPr lvl="0" algn="ctr" defTabSz="1289050">
            <a:lnSpc>
              <a:spcPct val="90000"/>
            </a:lnSpc>
            <a:spcBef>
              <a:spcPct val="0"/>
            </a:spcBef>
            <a:spcAft>
              <a:spcPct val="35000"/>
            </a:spcAft>
          </a:pPr>
          <a:r>
            <a:rPr lang="es-ES_tradnl" sz="2900" kern="1200" dirty="0" smtClean="0"/>
            <a:t>Tarea 01</a:t>
          </a:r>
          <a:endParaRPr lang="es-ES_tradnl" sz="2900" kern="1200" dirty="0"/>
        </a:p>
      </dsp:txBody>
      <dsp:txXfrm>
        <a:off x="2381" y="2231496"/>
        <a:ext cx="2150268" cy="955675"/>
      </dsp:txXfrm>
    </dsp:sp>
    <dsp:sp modelId="{6CCF3C2E-9FDB-5D47-963F-555189A64EE8}">
      <dsp:nvSpPr>
        <dsp:cNvPr id="0" name=""/>
        <dsp:cNvSpPr/>
      </dsp:nvSpPr>
      <dsp:spPr>
        <a:xfrm>
          <a:off x="1913731" y="2231496"/>
          <a:ext cx="2389187" cy="955675"/>
        </a:xfrm>
        <a:prstGeom prst="chevron">
          <a:avLst/>
        </a:prstGeom>
        <a:gradFill rotWithShape="0">
          <a:gsLst>
            <a:gs pos="0">
              <a:schemeClr val="accent4">
                <a:hueOff val="6807678"/>
                <a:satOff val="-7995"/>
                <a:lumOff val="3072"/>
                <a:alphaOff val="0"/>
                <a:shade val="85000"/>
                <a:satMod val="130000"/>
              </a:schemeClr>
            </a:gs>
            <a:gs pos="34000">
              <a:schemeClr val="accent4">
                <a:hueOff val="6807678"/>
                <a:satOff val="-7995"/>
                <a:lumOff val="3072"/>
                <a:alphaOff val="0"/>
                <a:shade val="87000"/>
                <a:satMod val="125000"/>
              </a:schemeClr>
            </a:gs>
            <a:gs pos="70000">
              <a:schemeClr val="accent4">
                <a:hueOff val="6807678"/>
                <a:satOff val="-7995"/>
                <a:lumOff val="3072"/>
                <a:alphaOff val="0"/>
                <a:tint val="100000"/>
                <a:shade val="90000"/>
                <a:satMod val="130000"/>
              </a:schemeClr>
            </a:gs>
            <a:gs pos="100000">
              <a:schemeClr val="accent4">
                <a:hueOff val="6807678"/>
                <a:satOff val="-7995"/>
                <a:lumOff val="307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6015" tIns="77343" rIns="38672" bIns="77343" numCol="1" spcCol="1270" anchor="ctr" anchorCtr="0">
          <a:noAutofit/>
        </a:bodyPr>
        <a:lstStyle/>
        <a:p>
          <a:pPr lvl="0" algn="ctr" defTabSz="1289050">
            <a:lnSpc>
              <a:spcPct val="90000"/>
            </a:lnSpc>
            <a:spcBef>
              <a:spcPct val="0"/>
            </a:spcBef>
            <a:spcAft>
              <a:spcPct val="35000"/>
            </a:spcAft>
          </a:pPr>
          <a:r>
            <a:rPr lang="es-ES_tradnl" sz="2900" kern="1200" dirty="0" smtClean="0"/>
            <a:t>Tarea 02</a:t>
          </a:r>
          <a:endParaRPr lang="es-ES_tradnl" sz="2900" kern="1200" dirty="0"/>
        </a:p>
      </dsp:txBody>
      <dsp:txXfrm>
        <a:off x="2391569" y="2231496"/>
        <a:ext cx="1433512" cy="955675"/>
      </dsp:txXfrm>
    </dsp:sp>
    <dsp:sp modelId="{1496BB6D-AC8F-BE42-9F9C-968A1CFCE93C}">
      <dsp:nvSpPr>
        <dsp:cNvPr id="0" name=""/>
        <dsp:cNvSpPr/>
      </dsp:nvSpPr>
      <dsp:spPr>
        <a:xfrm>
          <a:off x="3825081" y="2231496"/>
          <a:ext cx="2389187" cy="955675"/>
        </a:xfrm>
        <a:prstGeom prst="chevron">
          <a:avLst/>
        </a:prstGeom>
        <a:gradFill rotWithShape="0">
          <a:gsLst>
            <a:gs pos="0">
              <a:schemeClr val="accent4">
                <a:hueOff val="13615356"/>
                <a:satOff val="-15991"/>
                <a:lumOff val="6144"/>
                <a:alphaOff val="0"/>
                <a:shade val="85000"/>
                <a:satMod val="130000"/>
              </a:schemeClr>
            </a:gs>
            <a:gs pos="34000">
              <a:schemeClr val="accent4">
                <a:hueOff val="13615356"/>
                <a:satOff val="-15991"/>
                <a:lumOff val="6144"/>
                <a:alphaOff val="0"/>
                <a:shade val="87000"/>
                <a:satMod val="125000"/>
              </a:schemeClr>
            </a:gs>
            <a:gs pos="70000">
              <a:schemeClr val="accent4">
                <a:hueOff val="13615356"/>
                <a:satOff val="-15991"/>
                <a:lumOff val="6144"/>
                <a:alphaOff val="0"/>
                <a:tint val="100000"/>
                <a:shade val="90000"/>
                <a:satMod val="130000"/>
              </a:schemeClr>
            </a:gs>
            <a:gs pos="100000">
              <a:schemeClr val="accent4">
                <a:hueOff val="13615356"/>
                <a:satOff val="-15991"/>
                <a:lumOff val="614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6015" tIns="77343" rIns="38672" bIns="77343" numCol="1" spcCol="1270" anchor="ctr" anchorCtr="0">
          <a:noAutofit/>
        </a:bodyPr>
        <a:lstStyle/>
        <a:p>
          <a:pPr lvl="0" algn="ctr" defTabSz="1289050">
            <a:lnSpc>
              <a:spcPct val="90000"/>
            </a:lnSpc>
            <a:spcBef>
              <a:spcPct val="0"/>
            </a:spcBef>
            <a:spcAft>
              <a:spcPct val="35000"/>
            </a:spcAft>
          </a:pPr>
          <a:r>
            <a:rPr lang="es-ES_tradnl" sz="2900" kern="1200" dirty="0" smtClean="0"/>
            <a:t>Tarea 03</a:t>
          </a:r>
          <a:endParaRPr lang="es-ES_tradnl" sz="2900" kern="1200" dirty="0"/>
        </a:p>
      </dsp:txBody>
      <dsp:txXfrm>
        <a:off x="4302919" y="2231496"/>
        <a:ext cx="1433512" cy="955675"/>
      </dsp:txXfrm>
    </dsp:sp>
    <dsp:sp modelId="{C0A2ECA1-33FD-9542-8B8D-49DD50016090}">
      <dsp:nvSpPr>
        <dsp:cNvPr id="0" name=""/>
        <dsp:cNvSpPr/>
      </dsp:nvSpPr>
      <dsp:spPr>
        <a:xfrm>
          <a:off x="5736431" y="2231496"/>
          <a:ext cx="2389187" cy="955675"/>
        </a:xfrm>
        <a:prstGeom prst="chevron">
          <a:avLst/>
        </a:prstGeom>
        <a:gradFill rotWithShape="0">
          <a:gsLst>
            <a:gs pos="0">
              <a:schemeClr val="accent4">
                <a:hueOff val="20423033"/>
                <a:satOff val="-23986"/>
                <a:lumOff val="9216"/>
                <a:alphaOff val="0"/>
                <a:shade val="85000"/>
                <a:satMod val="130000"/>
              </a:schemeClr>
            </a:gs>
            <a:gs pos="34000">
              <a:schemeClr val="accent4">
                <a:hueOff val="20423033"/>
                <a:satOff val="-23986"/>
                <a:lumOff val="9216"/>
                <a:alphaOff val="0"/>
                <a:shade val="87000"/>
                <a:satMod val="125000"/>
              </a:schemeClr>
            </a:gs>
            <a:gs pos="70000">
              <a:schemeClr val="accent4">
                <a:hueOff val="20423033"/>
                <a:satOff val="-23986"/>
                <a:lumOff val="9216"/>
                <a:alphaOff val="0"/>
                <a:tint val="100000"/>
                <a:shade val="90000"/>
                <a:satMod val="130000"/>
              </a:schemeClr>
            </a:gs>
            <a:gs pos="100000">
              <a:schemeClr val="accent4">
                <a:hueOff val="20423033"/>
                <a:satOff val="-23986"/>
                <a:lumOff val="921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6015" tIns="77343" rIns="38672" bIns="77343" numCol="1" spcCol="1270" anchor="ctr" anchorCtr="0">
          <a:noAutofit/>
        </a:bodyPr>
        <a:lstStyle/>
        <a:p>
          <a:pPr lvl="0" algn="ctr" defTabSz="1289050">
            <a:lnSpc>
              <a:spcPct val="90000"/>
            </a:lnSpc>
            <a:spcBef>
              <a:spcPct val="0"/>
            </a:spcBef>
            <a:spcAft>
              <a:spcPct val="35000"/>
            </a:spcAft>
          </a:pPr>
          <a:r>
            <a:rPr lang="es-ES_tradnl" sz="2900" kern="1200" dirty="0" smtClean="0"/>
            <a:t>Tarea N</a:t>
          </a:r>
          <a:endParaRPr lang="es-ES_tradnl" sz="2900" kern="1200" dirty="0"/>
        </a:p>
      </dsp:txBody>
      <dsp:txXfrm>
        <a:off x="6214269" y="2231496"/>
        <a:ext cx="1433512" cy="955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592F3-E61E-BC43-BF94-CF1F4D8FC45F}">
      <dsp:nvSpPr>
        <dsp:cNvPr id="0" name=""/>
        <dsp:cNvSpPr/>
      </dsp:nvSpPr>
      <dsp:spPr>
        <a:xfrm rot="16200000">
          <a:off x="1571" y="965"/>
          <a:ext cx="3521422" cy="3521422"/>
        </a:xfrm>
        <a:prstGeom prst="upArrow">
          <a:avLst>
            <a:gd name="adj1" fmla="val 50000"/>
            <a:gd name="adj2" fmla="val 35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ES_tradnl" sz="3300" kern="1200" dirty="0" err="1" smtClean="0"/>
            <a:t>Pseudocodigo</a:t>
          </a:r>
          <a:endParaRPr lang="es-ES_tradnl" sz="3300" kern="1200" dirty="0"/>
        </a:p>
      </dsp:txBody>
      <dsp:txXfrm rot="5400000">
        <a:off x="617820" y="881320"/>
        <a:ext cx="2905173" cy="1760711"/>
      </dsp:txXfrm>
    </dsp:sp>
    <dsp:sp modelId="{8151F3E6-E426-844B-86D1-42787965130C}">
      <dsp:nvSpPr>
        <dsp:cNvPr id="0" name=""/>
        <dsp:cNvSpPr/>
      </dsp:nvSpPr>
      <dsp:spPr>
        <a:xfrm rot="5400000">
          <a:off x="6535406" y="965"/>
          <a:ext cx="3521422" cy="3521422"/>
        </a:xfrm>
        <a:prstGeom prst="upArrow">
          <a:avLst>
            <a:gd name="adj1" fmla="val 50000"/>
            <a:gd name="adj2" fmla="val 35000"/>
          </a:avLst>
        </a:prstGeom>
        <a:gradFill rotWithShape="0">
          <a:gsLst>
            <a:gs pos="0">
              <a:schemeClr val="accent4">
                <a:hueOff val="20423033"/>
                <a:satOff val="-23986"/>
                <a:lumOff val="9216"/>
                <a:alphaOff val="0"/>
                <a:shade val="85000"/>
                <a:satMod val="130000"/>
              </a:schemeClr>
            </a:gs>
            <a:gs pos="34000">
              <a:schemeClr val="accent4">
                <a:hueOff val="20423033"/>
                <a:satOff val="-23986"/>
                <a:lumOff val="9216"/>
                <a:alphaOff val="0"/>
                <a:shade val="87000"/>
                <a:satMod val="125000"/>
              </a:schemeClr>
            </a:gs>
            <a:gs pos="70000">
              <a:schemeClr val="accent4">
                <a:hueOff val="20423033"/>
                <a:satOff val="-23986"/>
                <a:lumOff val="9216"/>
                <a:alphaOff val="0"/>
                <a:tint val="100000"/>
                <a:shade val="90000"/>
                <a:satMod val="130000"/>
              </a:schemeClr>
            </a:gs>
            <a:gs pos="100000">
              <a:schemeClr val="accent4">
                <a:hueOff val="20423033"/>
                <a:satOff val="-23986"/>
                <a:lumOff val="921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ES_tradnl" sz="3300" kern="1200" dirty="0" smtClean="0"/>
            <a:t>Diagrama de flujo</a:t>
          </a:r>
          <a:endParaRPr lang="es-ES_tradnl" sz="3300" kern="1200" dirty="0"/>
        </a:p>
      </dsp:txBody>
      <dsp:txXfrm rot="-5400000">
        <a:off x="6535406" y="881321"/>
        <a:ext cx="2905173" cy="1760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F2124-0439-A34C-9344-D4F1458D0713}">
      <dsp:nvSpPr>
        <dsp:cNvPr id="0" name=""/>
        <dsp:cNvSpPr/>
      </dsp:nvSpPr>
      <dsp:spPr>
        <a:xfrm>
          <a:off x="699373" y="2684"/>
          <a:ext cx="2706141" cy="1623685"/>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_tradnl" sz="3100" kern="1200" dirty="0" smtClean="0"/>
            <a:t>Divide y vencerás</a:t>
          </a:r>
          <a:endParaRPr lang="es-ES_tradnl" sz="3100" kern="1200" dirty="0"/>
        </a:p>
      </dsp:txBody>
      <dsp:txXfrm>
        <a:off x="699373" y="2684"/>
        <a:ext cx="2706141" cy="1623685"/>
      </dsp:txXfrm>
    </dsp:sp>
    <dsp:sp modelId="{B57F6258-4C6C-A043-AABE-FB025271FDF6}">
      <dsp:nvSpPr>
        <dsp:cNvPr id="0" name=""/>
        <dsp:cNvSpPr/>
      </dsp:nvSpPr>
      <dsp:spPr>
        <a:xfrm>
          <a:off x="3676129" y="2684"/>
          <a:ext cx="2706141" cy="1623685"/>
        </a:xfrm>
        <a:prstGeom prst="rect">
          <a:avLst/>
        </a:prstGeom>
        <a:gradFill rotWithShape="0">
          <a:gsLst>
            <a:gs pos="0">
              <a:schemeClr val="accent4">
                <a:hueOff val="6807678"/>
                <a:satOff val="-7995"/>
                <a:lumOff val="3072"/>
                <a:alphaOff val="0"/>
                <a:shade val="85000"/>
                <a:satMod val="130000"/>
              </a:schemeClr>
            </a:gs>
            <a:gs pos="34000">
              <a:schemeClr val="accent4">
                <a:hueOff val="6807678"/>
                <a:satOff val="-7995"/>
                <a:lumOff val="3072"/>
                <a:alphaOff val="0"/>
                <a:shade val="87000"/>
                <a:satMod val="125000"/>
              </a:schemeClr>
            </a:gs>
            <a:gs pos="70000">
              <a:schemeClr val="accent4">
                <a:hueOff val="6807678"/>
                <a:satOff val="-7995"/>
                <a:lumOff val="3072"/>
                <a:alphaOff val="0"/>
                <a:tint val="100000"/>
                <a:shade val="90000"/>
                <a:satMod val="130000"/>
              </a:schemeClr>
            </a:gs>
            <a:gs pos="100000">
              <a:schemeClr val="accent4">
                <a:hueOff val="6807678"/>
                <a:satOff val="-7995"/>
                <a:lumOff val="307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_tradnl" sz="3100" kern="1200" dirty="0" smtClean="0"/>
            <a:t>Programación dinámica</a:t>
          </a:r>
          <a:endParaRPr lang="es-ES_tradnl" sz="3100" kern="1200" dirty="0"/>
        </a:p>
      </dsp:txBody>
      <dsp:txXfrm>
        <a:off x="3676129" y="2684"/>
        <a:ext cx="2706141" cy="1623685"/>
      </dsp:txXfrm>
    </dsp:sp>
    <dsp:sp modelId="{AF24FCDA-1B0E-8340-AF73-D0E27DA8FA61}">
      <dsp:nvSpPr>
        <dsp:cNvPr id="0" name=""/>
        <dsp:cNvSpPr/>
      </dsp:nvSpPr>
      <dsp:spPr>
        <a:xfrm>
          <a:off x="6652885" y="2684"/>
          <a:ext cx="2706141" cy="1623685"/>
        </a:xfrm>
        <a:prstGeom prst="rect">
          <a:avLst/>
        </a:prstGeom>
        <a:gradFill rotWithShape="0">
          <a:gsLst>
            <a:gs pos="0">
              <a:schemeClr val="accent4">
                <a:hueOff val="13615356"/>
                <a:satOff val="-15991"/>
                <a:lumOff val="6144"/>
                <a:alphaOff val="0"/>
                <a:shade val="85000"/>
                <a:satMod val="130000"/>
              </a:schemeClr>
            </a:gs>
            <a:gs pos="34000">
              <a:schemeClr val="accent4">
                <a:hueOff val="13615356"/>
                <a:satOff val="-15991"/>
                <a:lumOff val="6144"/>
                <a:alphaOff val="0"/>
                <a:shade val="87000"/>
                <a:satMod val="125000"/>
              </a:schemeClr>
            </a:gs>
            <a:gs pos="70000">
              <a:schemeClr val="accent4">
                <a:hueOff val="13615356"/>
                <a:satOff val="-15991"/>
                <a:lumOff val="6144"/>
                <a:alphaOff val="0"/>
                <a:tint val="100000"/>
                <a:shade val="90000"/>
                <a:satMod val="130000"/>
              </a:schemeClr>
            </a:gs>
            <a:gs pos="100000">
              <a:schemeClr val="accent4">
                <a:hueOff val="13615356"/>
                <a:satOff val="-15991"/>
                <a:lumOff val="614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_tradnl" sz="3100" kern="1200" dirty="0" err="1" smtClean="0"/>
            <a:t>Metaheurística</a:t>
          </a:r>
          <a:endParaRPr lang="es-ES_tradnl" sz="3100" kern="1200" dirty="0"/>
        </a:p>
      </dsp:txBody>
      <dsp:txXfrm>
        <a:off x="6652885" y="2684"/>
        <a:ext cx="2706141" cy="1623685"/>
      </dsp:txXfrm>
    </dsp:sp>
    <dsp:sp modelId="{5AE7830F-92A5-2043-A03D-D128F8D2FC90}">
      <dsp:nvSpPr>
        <dsp:cNvPr id="0" name=""/>
        <dsp:cNvSpPr/>
      </dsp:nvSpPr>
      <dsp:spPr>
        <a:xfrm>
          <a:off x="3676129" y="1896983"/>
          <a:ext cx="2706141" cy="1623685"/>
        </a:xfrm>
        <a:prstGeom prst="rect">
          <a:avLst/>
        </a:prstGeom>
        <a:gradFill rotWithShape="0">
          <a:gsLst>
            <a:gs pos="0">
              <a:schemeClr val="accent4">
                <a:hueOff val="20423033"/>
                <a:satOff val="-23986"/>
                <a:lumOff val="9216"/>
                <a:alphaOff val="0"/>
                <a:shade val="85000"/>
                <a:satMod val="130000"/>
              </a:schemeClr>
            </a:gs>
            <a:gs pos="34000">
              <a:schemeClr val="accent4">
                <a:hueOff val="20423033"/>
                <a:satOff val="-23986"/>
                <a:lumOff val="9216"/>
                <a:alphaOff val="0"/>
                <a:shade val="87000"/>
                <a:satMod val="125000"/>
              </a:schemeClr>
            </a:gs>
            <a:gs pos="70000">
              <a:schemeClr val="accent4">
                <a:hueOff val="20423033"/>
                <a:satOff val="-23986"/>
                <a:lumOff val="9216"/>
                <a:alphaOff val="0"/>
                <a:tint val="100000"/>
                <a:shade val="90000"/>
                <a:satMod val="130000"/>
              </a:schemeClr>
            </a:gs>
            <a:gs pos="100000">
              <a:schemeClr val="accent4">
                <a:hueOff val="20423033"/>
                <a:satOff val="-23986"/>
                <a:lumOff val="921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_tradnl" sz="3100" kern="1200" dirty="0" smtClean="0"/>
            <a:t>...</a:t>
          </a:r>
          <a:endParaRPr lang="es-ES_tradnl" sz="3100" kern="1200" dirty="0"/>
        </a:p>
      </dsp:txBody>
      <dsp:txXfrm>
        <a:off x="3676129" y="1896983"/>
        <a:ext cx="2706141" cy="16236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2FA7A-F971-5247-8B92-ED175E75A4E9}">
      <dsp:nvSpPr>
        <dsp:cNvPr id="0" name=""/>
        <dsp:cNvSpPr/>
      </dsp:nvSpPr>
      <dsp:spPr>
        <a:xfrm rot="16200000">
          <a:off x="207" y="564643"/>
          <a:ext cx="2376683" cy="2376683"/>
        </a:xfrm>
        <a:prstGeom prst="upArrow">
          <a:avLst>
            <a:gd name="adj1" fmla="val 50000"/>
            <a:gd name="adj2" fmla="val 35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ES_tradnl" sz="2400" kern="1200" dirty="0" smtClean="0"/>
            <a:t>Paradigma estructurado</a:t>
          </a:r>
          <a:endParaRPr lang="es-ES_tradnl" sz="2400" kern="1200" dirty="0"/>
        </a:p>
      </dsp:txBody>
      <dsp:txXfrm rot="5400000">
        <a:off x="416127" y="1158814"/>
        <a:ext cx="1960763" cy="1188341"/>
      </dsp:txXfrm>
    </dsp:sp>
    <dsp:sp modelId="{F6C96B52-3C19-8C48-BEE7-5EA401BE4F95}">
      <dsp:nvSpPr>
        <dsp:cNvPr id="0" name=""/>
        <dsp:cNvSpPr/>
      </dsp:nvSpPr>
      <dsp:spPr>
        <a:xfrm rot="5400000">
          <a:off x="2615363" y="564643"/>
          <a:ext cx="2376683" cy="2376683"/>
        </a:xfrm>
        <a:prstGeom prst="upArrow">
          <a:avLst>
            <a:gd name="adj1" fmla="val 50000"/>
            <a:gd name="adj2" fmla="val 35000"/>
          </a:avLst>
        </a:prstGeom>
        <a:gradFill rotWithShape="0">
          <a:gsLst>
            <a:gs pos="0">
              <a:schemeClr val="accent3">
                <a:hueOff val="-1414193"/>
                <a:satOff val="6425"/>
                <a:lumOff val="-7451"/>
                <a:alphaOff val="0"/>
                <a:shade val="85000"/>
                <a:satMod val="130000"/>
              </a:schemeClr>
            </a:gs>
            <a:gs pos="34000">
              <a:schemeClr val="accent3">
                <a:hueOff val="-1414193"/>
                <a:satOff val="6425"/>
                <a:lumOff val="-7451"/>
                <a:alphaOff val="0"/>
                <a:shade val="87000"/>
                <a:satMod val="125000"/>
              </a:schemeClr>
            </a:gs>
            <a:gs pos="70000">
              <a:schemeClr val="accent3">
                <a:hueOff val="-1414193"/>
                <a:satOff val="6425"/>
                <a:lumOff val="-7451"/>
                <a:alphaOff val="0"/>
                <a:tint val="100000"/>
                <a:shade val="90000"/>
                <a:satMod val="130000"/>
              </a:schemeClr>
            </a:gs>
            <a:gs pos="100000">
              <a:schemeClr val="accent3">
                <a:hueOff val="-1414193"/>
                <a:satOff val="6425"/>
                <a:lumOff val="-745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ES_tradnl" sz="2400" kern="1200" dirty="0" smtClean="0"/>
            <a:t>Paradigma POO</a:t>
          </a:r>
          <a:endParaRPr lang="es-ES_tradnl" sz="2400" kern="1200" dirty="0"/>
        </a:p>
      </dsp:txBody>
      <dsp:txXfrm rot="-5400000">
        <a:off x="2615363" y="1158814"/>
        <a:ext cx="1960763" cy="11883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BAE1D-9933-5C4A-B950-A837A5FCDCBC}">
      <dsp:nvSpPr>
        <dsp:cNvPr id="0" name=""/>
        <dsp:cNvSpPr/>
      </dsp:nvSpPr>
      <dsp:spPr>
        <a:xfrm>
          <a:off x="-4546806" y="-697308"/>
          <a:ext cx="5417342" cy="5417342"/>
        </a:xfrm>
        <a:prstGeom prst="blockArc">
          <a:avLst>
            <a:gd name="adj1" fmla="val 18900000"/>
            <a:gd name="adj2" fmla="val 2700000"/>
            <a:gd name="adj3" fmla="val 399"/>
          </a:avLst>
        </a:prstGeom>
        <a:noFill/>
        <a:ln w="127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51C898-5EBB-F249-8C44-990C1400BB12}">
      <dsp:nvSpPr>
        <dsp:cNvPr id="0" name=""/>
        <dsp:cNvSpPr/>
      </dsp:nvSpPr>
      <dsp:spPr>
        <a:xfrm>
          <a:off x="282194" y="182873"/>
          <a:ext cx="5286594" cy="365585"/>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48260" rIns="48260" bIns="48260" numCol="1" spcCol="1270" anchor="ctr" anchorCtr="0">
          <a:noAutofit/>
        </a:bodyPr>
        <a:lstStyle/>
        <a:p>
          <a:pPr lvl="0" algn="l" defTabSz="844550">
            <a:lnSpc>
              <a:spcPct val="90000"/>
            </a:lnSpc>
            <a:spcBef>
              <a:spcPct val="0"/>
            </a:spcBef>
            <a:spcAft>
              <a:spcPct val="35000"/>
            </a:spcAft>
          </a:pPr>
          <a:r>
            <a:rPr lang="es-ES_tradnl" sz="1900" kern="1200" dirty="0" err="1" smtClean="0"/>
            <a:t>Abstracci</a:t>
          </a:r>
          <a:r>
            <a:rPr lang="es-ES" sz="1900" kern="1200" dirty="0" err="1" smtClean="0"/>
            <a:t>ón</a:t>
          </a:r>
          <a:endParaRPr lang="es-ES_tradnl" sz="1900" kern="1200" dirty="0"/>
        </a:p>
      </dsp:txBody>
      <dsp:txXfrm>
        <a:off x="282194" y="182873"/>
        <a:ext cx="5286594" cy="365585"/>
      </dsp:txXfrm>
    </dsp:sp>
    <dsp:sp modelId="{E8115254-715F-2648-9C47-AE18B028B2D8}">
      <dsp:nvSpPr>
        <dsp:cNvPr id="0" name=""/>
        <dsp:cNvSpPr/>
      </dsp:nvSpPr>
      <dsp:spPr>
        <a:xfrm>
          <a:off x="53703" y="137174"/>
          <a:ext cx="456981" cy="4569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6EA6A12-3BEA-C348-8CCA-593F06A3EE07}">
      <dsp:nvSpPr>
        <dsp:cNvPr id="0" name=""/>
        <dsp:cNvSpPr/>
      </dsp:nvSpPr>
      <dsp:spPr>
        <a:xfrm>
          <a:off x="613264" y="731572"/>
          <a:ext cx="4955524" cy="365585"/>
        </a:xfrm>
        <a:prstGeom prst="rect">
          <a:avLst/>
        </a:prstGeom>
        <a:gradFill rotWithShape="0">
          <a:gsLst>
            <a:gs pos="0">
              <a:schemeClr val="accent4">
                <a:hueOff val="3403839"/>
                <a:satOff val="-3998"/>
                <a:lumOff val="1536"/>
                <a:alphaOff val="0"/>
                <a:shade val="85000"/>
                <a:satMod val="130000"/>
              </a:schemeClr>
            </a:gs>
            <a:gs pos="34000">
              <a:schemeClr val="accent4">
                <a:hueOff val="3403839"/>
                <a:satOff val="-3998"/>
                <a:lumOff val="1536"/>
                <a:alphaOff val="0"/>
                <a:shade val="87000"/>
                <a:satMod val="125000"/>
              </a:schemeClr>
            </a:gs>
            <a:gs pos="70000">
              <a:schemeClr val="accent4">
                <a:hueOff val="3403839"/>
                <a:satOff val="-3998"/>
                <a:lumOff val="1536"/>
                <a:alphaOff val="0"/>
                <a:tint val="100000"/>
                <a:shade val="90000"/>
                <a:satMod val="130000"/>
              </a:schemeClr>
            </a:gs>
            <a:gs pos="100000">
              <a:schemeClr val="accent4">
                <a:hueOff val="3403839"/>
                <a:satOff val="-3998"/>
                <a:lumOff val="153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48260" rIns="48260" bIns="48260" numCol="1" spcCol="1270" anchor="ctr" anchorCtr="0">
          <a:noAutofit/>
        </a:bodyPr>
        <a:lstStyle/>
        <a:p>
          <a:pPr lvl="0" algn="l" defTabSz="844550">
            <a:lnSpc>
              <a:spcPct val="90000"/>
            </a:lnSpc>
            <a:spcBef>
              <a:spcPct val="0"/>
            </a:spcBef>
            <a:spcAft>
              <a:spcPct val="35000"/>
            </a:spcAft>
          </a:pPr>
          <a:r>
            <a:rPr lang="es-ES_tradnl" sz="1900" kern="1200" dirty="0" smtClean="0"/>
            <a:t>Encapsulamiento</a:t>
          </a:r>
          <a:endParaRPr lang="es-ES_tradnl" sz="1900" kern="1200" dirty="0"/>
        </a:p>
      </dsp:txBody>
      <dsp:txXfrm>
        <a:off x="613264" y="731572"/>
        <a:ext cx="4955524" cy="365585"/>
      </dsp:txXfrm>
    </dsp:sp>
    <dsp:sp modelId="{45F6D991-02DC-0E4A-9038-91B33CD6A3CB}">
      <dsp:nvSpPr>
        <dsp:cNvPr id="0" name=""/>
        <dsp:cNvSpPr/>
      </dsp:nvSpPr>
      <dsp:spPr>
        <a:xfrm>
          <a:off x="384773" y="685874"/>
          <a:ext cx="456981" cy="456981"/>
        </a:xfrm>
        <a:prstGeom prst="ellipse">
          <a:avLst/>
        </a:prstGeom>
        <a:solidFill>
          <a:schemeClr val="lt1">
            <a:hueOff val="0"/>
            <a:satOff val="0"/>
            <a:lumOff val="0"/>
            <a:alphaOff val="0"/>
          </a:schemeClr>
        </a:solidFill>
        <a:ln w="12700" cap="flat" cmpd="sng" algn="ctr">
          <a:solidFill>
            <a:schemeClr val="accent4">
              <a:hueOff val="3403839"/>
              <a:satOff val="-3998"/>
              <a:lumOff val="1536"/>
              <a:alphaOff val="0"/>
            </a:schemeClr>
          </a:solidFill>
          <a:prstDash val="solid"/>
        </a:ln>
        <a:effectLst/>
      </dsp:spPr>
      <dsp:style>
        <a:lnRef idx="1">
          <a:scrgbClr r="0" g="0" b="0"/>
        </a:lnRef>
        <a:fillRef idx="1">
          <a:scrgbClr r="0" g="0" b="0"/>
        </a:fillRef>
        <a:effectRef idx="0">
          <a:scrgbClr r="0" g="0" b="0"/>
        </a:effectRef>
        <a:fontRef idx="minor"/>
      </dsp:style>
    </dsp:sp>
    <dsp:sp modelId="{ECEBB5F1-FB22-3347-8369-12B88097CDA5}">
      <dsp:nvSpPr>
        <dsp:cNvPr id="0" name=""/>
        <dsp:cNvSpPr/>
      </dsp:nvSpPr>
      <dsp:spPr>
        <a:xfrm>
          <a:off x="794689" y="1279870"/>
          <a:ext cx="4774099" cy="365585"/>
        </a:xfrm>
        <a:prstGeom prst="rect">
          <a:avLst/>
        </a:prstGeom>
        <a:gradFill rotWithShape="0">
          <a:gsLst>
            <a:gs pos="0">
              <a:schemeClr val="accent4">
                <a:hueOff val="6807678"/>
                <a:satOff val="-7995"/>
                <a:lumOff val="3072"/>
                <a:alphaOff val="0"/>
                <a:shade val="85000"/>
                <a:satMod val="130000"/>
              </a:schemeClr>
            </a:gs>
            <a:gs pos="34000">
              <a:schemeClr val="accent4">
                <a:hueOff val="6807678"/>
                <a:satOff val="-7995"/>
                <a:lumOff val="3072"/>
                <a:alphaOff val="0"/>
                <a:shade val="87000"/>
                <a:satMod val="125000"/>
              </a:schemeClr>
            </a:gs>
            <a:gs pos="70000">
              <a:schemeClr val="accent4">
                <a:hueOff val="6807678"/>
                <a:satOff val="-7995"/>
                <a:lumOff val="3072"/>
                <a:alphaOff val="0"/>
                <a:tint val="100000"/>
                <a:shade val="90000"/>
                <a:satMod val="130000"/>
              </a:schemeClr>
            </a:gs>
            <a:gs pos="100000">
              <a:schemeClr val="accent4">
                <a:hueOff val="6807678"/>
                <a:satOff val="-7995"/>
                <a:lumOff val="307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48260" rIns="48260" bIns="48260" numCol="1" spcCol="1270" anchor="ctr" anchorCtr="0">
          <a:noAutofit/>
        </a:bodyPr>
        <a:lstStyle/>
        <a:p>
          <a:pPr lvl="0" algn="l" defTabSz="844550">
            <a:lnSpc>
              <a:spcPct val="90000"/>
            </a:lnSpc>
            <a:spcBef>
              <a:spcPct val="0"/>
            </a:spcBef>
            <a:spcAft>
              <a:spcPct val="35000"/>
            </a:spcAft>
          </a:pPr>
          <a:r>
            <a:rPr lang="es-ES_tradnl" sz="1900" kern="1200" dirty="0" smtClean="0"/>
            <a:t>Modularidad</a:t>
          </a:r>
          <a:endParaRPr lang="es-ES_tradnl" sz="1900" kern="1200" dirty="0"/>
        </a:p>
      </dsp:txBody>
      <dsp:txXfrm>
        <a:off x="794689" y="1279870"/>
        <a:ext cx="4774099" cy="365585"/>
      </dsp:txXfrm>
    </dsp:sp>
    <dsp:sp modelId="{7EC96474-AA53-1243-8C52-CC020F585C7E}">
      <dsp:nvSpPr>
        <dsp:cNvPr id="0" name=""/>
        <dsp:cNvSpPr/>
      </dsp:nvSpPr>
      <dsp:spPr>
        <a:xfrm>
          <a:off x="566198" y="1234172"/>
          <a:ext cx="456981" cy="456981"/>
        </a:xfrm>
        <a:prstGeom prst="ellipse">
          <a:avLst/>
        </a:prstGeom>
        <a:solidFill>
          <a:schemeClr val="lt1">
            <a:hueOff val="0"/>
            <a:satOff val="0"/>
            <a:lumOff val="0"/>
            <a:alphaOff val="0"/>
          </a:schemeClr>
        </a:solidFill>
        <a:ln w="12700" cap="flat" cmpd="sng" algn="ctr">
          <a:solidFill>
            <a:schemeClr val="accent4">
              <a:hueOff val="6807678"/>
              <a:satOff val="-7995"/>
              <a:lumOff val="3072"/>
              <a:alphaOff val="0"/>
            </a:schemeClr>
          </a:solidFill>
          <a:prstDash val="solid"/>
        </a:ln>
        <a:effectLst/>
      </dsp:spPr>
      <dsp:style>
        <a:lnRef idx="1">
          <a:scrgbClr r="0" g="0" b="0"/>
        </a:lnRef>
        <a:fillRef idx="1">
          <a:scrgbClr r="0" g="0" b="0"/>
        </a:fillRef>
        <a:effectRef idx="0">
          <a:scrgbClr r="0" g="0" b="0"/>
        </a:effectRef>
        <a:fontRef idx="minor"/>
      </dsp:style>
    </dsp:sp>
    <dsp:sp modelId="{E320232A-CD6D-4C48-836E-B3A7D0BDBEE6}">
      <dsp:nvSpPr>
        <dsp:cNvPr id="0" name=""/>
        <dsp:cNvSpPr/>
      </dsp:nvSpPr>
      <dsp:spPr>
        <a:xfrm>
          <a:off x="852616" y="1828569"/>
          <a:ext cx="4716172" cy="365585"/>
        </a:xfrm>
        <a:prstGeom prst="rect">
          <a:avLst/>
        </a:prstGeom>
        <a:gradFill rotWithShape="0">
          <a:gsLst>
            <a:gs pos="0">
              <a:schemeClr val="accent4">
                <a:hueOff val="10211516"/>
                <a:satOff val="-11993"/>
                <a:lumOff val="4608"/>
                <a:alphaOff val="0"/>
                <a:shade val="85000"/>
                <a:satMod val="130000"/>
              </a:schemeClr>
            </a:gs>
            <a:gs pos="34000">
              <a:schemeClr val="accent4">
                <a:hueOff val="10211516"/>
                <a:satOff val="-11993"/>
                <a:lumOff val="4608"/>
                <a:alphaOff val="0"/>
                <a:shade val="87000"/>
                <a:satMod val="125000"/>
              </a:schemeClr>
            </a:gs>
            <a:gs pos="70000">
              <a:schemeClr val="accent4">
                <a:hueOff val="10211516"/>
                <a:satOff val="-11993"/>
                <a:lumOff val="4608"/>
                <a:alphaOff val="0"/>
                <a:tint val="100000"/>
                <a:shade val="90000"/>
                <a:satMod val="130000"/>
              </a:schemeClr>
            </a:gs>
            <a:gs pos="100000">
              <a:schemeClr val="accent4">
                <a:hueOff val="10211516"/>
                <a:satOff val="-11993"/>
                <a:lumOff val="460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48260" rIns="48260" bIns="48260" numCol="1" spcCol="1270" anchor="ctr" anchorCtr="0">
          <a:noAutofit/>
        </a:bodyPr>
        <a:lstStyle/>
        <a:p>
          <a:pPr lvl="0" algn="l" defTabSz="844550">
            <a:lnSpc>
              <a:spcPct val="90000"/>
            </a:lnSpc>
            <a:spcBef>
              <a:spcPct val="0"/>
            </a:spcBef>
            <a:spcAft>
              <a:spcPct val="35000"/>
            </a:spcAft>
          </a:pPr>
          <a:r>
            <a:rPr lang="es-ES_tradnl" sz="1900" kern="1200" dirty="0" smtClean="0"/>
            <a:t>Principio de </a:t>
          </a:r>
          <a:r>
            <a:rPr lang="es-ES_tradnl" sz="1900" kern="1200" dirty="0" err="1" smtClean="0"/>
            <a:t>ocultaci</a:t>
          </a:r>
          <a:r>
            <a:rPr lang="es-ES" sz="1900" kern="1200" dirty="0" err="1" smtClean="0"/>
            <a:t>ón</a:t>
          </a:r>
          <a:endParaRPr lang="es-ES_tradnl" sz="1900" kern="1200" dirty="0"/>
        </a:p>
      </dsp:txBody>
      <dsp:txXfrm>
        <a:off x="852616" y="1828569"/>
        <a:ext cx="4716172" cy="365585"/>
      </dsp:txXfrm>
    </dsp:sp>
    <dsp:sp modelId="{D5CF798E-D3C0-394E-AAD1-0702B1E88BF8}">
      <dsp:nvSpPr>
        <dsp:cNvPr id="0" name=""/>
        <dsp:cNvSpPr/>
      </dsp:nvSpPr>
      <dsp:spPr>
        <a:xfrm>
          <a:off x="624125" y="1782871"/>
          <a:ext cx="456981" cy="456981"/>
        </a:xfrm>
        <a:prstGeom prst="ellipse">
          <a:avLst/>
        </a:prstGeom>
        <a:solidFill>
          <a:schemeClr val="lt1">
            <a:hueOff val="0"/>
            <a:satOff val="0"/>
            <a:lumOff val="0"/>
            <a:alphaOff val="0"/>
          </a:schemeClr>
        </a:solidFill>
        <a:ln w="12700" cap="flat" cmpd="sng" algn="ctr">
          <a:solidFill>
            <a:schemeClr val="accent4">
              <a:hueOff val="10211516"/>
              <a:satOff val="-11993"/>
              <a:lumOff val="4608"/>
              <a:alphaOff val="0"/>
            </a:schemeClr>
          </a:solidFill>
          <a:prstDash val="solid"/>
        </a:ln>
        <a:effectLst/>
      </dsp:spPr>
      <dsp:style>
        <a:lnRef idx="1">
          <a:scrgbClr r="0" g="0" b="0"/>
        </a:lnRef>
        <a:fillRef idx="1">
          <a:scrgbClr r="0" g="0" b="0"/>
        </a:fillRef>
        <a:effectRef idx="0">
          <a:scrgbClr r="0" g="0" b="0"/>
        </a:effectRef>
        <a:fontRef idx="minor"/>
      </dsp:style>
    </dsp:sp>
    <dsp:sp modelId="{CBD61D52-8472-444F-B002-58C326C860C1}">
      <dsp:nvSpPr>
        <dsp:cNvPr id="0" name=""/>
        <dsp:cNvSpPr/>
      </dsp:nvSpPr>
      <dsp:spPr>
        <a:xfrm>
          <a:off x="794689" y="2377269"/>
          <a:ext cx="4774099" cy="365585"/>
        </a:xfrm>
        <a:prstGeom prst="rect">
          <a:avLst/>
        </a:prstGeom>
        <a:gradFill rotWithShape="0">
          <a:gsLst>
            <a:gs pos="0">
              <a:schemeClr val="accent4">
                <a:hueOff val="13615356"/>
                <a:satOff val="-15991"/>
                <a:lumOff val="6144"/>
                <a:alphaOff val="0"/>
                <a:shade val="85000"/>
                <a:satMod val="130000"/>
              </a:schemeClr>
            </a:gs>
            <a:gs pos="34000">
              <a:schemeClr val="accent4">
                <a:hueOff val="13615356"/>
                <a:satOff val="-15991"/>
                <a:lumOff val="6144"/>
                <a:alphaOff val="0"/>
                <a:shade val="87000"/>
                <a:satMod val="125000"/>
              </a:schemeClr>
            </a:gs>
            <a:gs pos="70000">
              <a:schemeClr val="accent4">
                <a:hueOff val="13615356"/>
                <a:satOff val="-15991"/>
                <a:lumOff val="6144"/>
                <a:alphaOff val="0"/>
                <a:tint val="100000"/>
                <a:shade val="90000"/>
                <a:satMod val="130000"/>
              </a:schemeClr>
            </a:gs>
            <a:gs pos="100000">
              <a:schemeClr val="accent4">
                <a:hueOff val="13615356"/>
                <a:satOff val="-15991"/>
                <a:lumOff val="614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48260" rIns="48260" bIns="48260" numCol="1" spcCol="1270" anchor="ctr" anchorCtr="0">
          <a:noAutofit/>
        </a:bodyPr>
        <a:lstStyle/>
        <a:p>
          <a:pPr lvl="0" algn="l" defTabSz="844550">
            <a:lnSpc>
              <a:spcPct val="90000"/>
            </a:lnSpc>
            <a:spcBef>
              <a:spcPct val="0"/>
            </a:spcBef>
            <a:spcAft>
              <a:spcPct val="35000"/>
            </a:spcAft>
          </a:pPr>
          <a:r>
            <a:rPr lang="es-ES_tradnl" sz="1900" kern="1200" dirty="0" smtClean="0"/>
            <a:t>Polimorfismo</a:t>
          </a:r>
          <a:endParaRPr lang="es-ES_tradnl" sz="1900" kern="1200" dirty="0"/>
        </a:p>
      </dsp:txBody>
      <dsp:txXfrm>
        <a:off x="794689" y="2377269"/>
        <a:ext cx="4774099" cy="365585"/>
      </dsp:txXfrm>
    </dsp:sp>
    <dsp:sp modelId="{B657DF03-3215-D24E-BF64-5027AAF19B1F}">
      <dsp:nvSpPr>
        <dsp:cNvPr id="0" name=""/>
        <dsp:cNvSpPr/>
      </dsp:nvSpPr>
      <dsp:spPr>
        <a:xfrm>
          <a:off x="566198" y="2331571"/>
          <a:ext cx="456981" cy="456981"/>
        </a:xfrm>
        <a:prstGeom prst="ellipse">
          <a:avLst/>
        </a:prstGeom>
        <a:solidFill>
          <a:schemeClr val="lt1">
            <a:hueOff val="0"/>
            <a:satOff val="0"/>
            <a:lumOff val="0"/>
            <a:alphaOff val="0"/>
          </a:schemeClr>
        </a:solidFill>
        <a:ln w="12700" cap="flat" cmpd="sng" algn="ctr">
          <a:solidFill>
            <a:schemeClr val="accent4">
              <a:hueOff val="13615356"/>
              <a:satOff val="-15991"/>
              <a:lumOff val="6144"/>
              <a:alphaOff val="0"/>
            </a:schemeClr>
          </a:solidFill>
          <a:prstDash val="solid"/>
        </a:ln>
        <a:effectLst/>
      </dsp:spPr>
      <dsp:style>
        <a:lnRef idx="1">
          <a:scrgbClr r="0" g="0" b="0"/>
        </a:lnRef>
        <a:fillRef idx="1">
          <a:scrgbClr r="0" g="0" b="0"/>
        </a:fillRef>
        <a:effectRef idx="0">
          <a:scrgbClr r="0" g="0" b="0"/>
        </a:effectRef>
        <a:fontRef idx="minor"/>
      </dsp:style>
    </dsp:sp>
    <dsp:sp modelId="{C38131B2-9308-F545-A535-533FAB83F53A}">
      <dsp:nvSpPr>
        <dsp:cNvPr id="0" name=""/>
        <dsp:cNvSpPr/>
      </dsp:nvSpPr>
      <dsp:spPr>
        <a:xfrm>
          <a:off x="613264" y="2925566"/>
          <a:ext cx="4955524" cy="365585"/>
        </a:xfrm>
        <a:prstGeom prst="rect">
          <a:avLst/>
        </a:prstGeom>
        <a:gradFill rotWithShape="0">
          <a:gsLst>
            <a:gs pos="0">
              <a:schemeClr val="accent4">
                <a:hueOff val="17019194"/>
                <a:satOff val="-19988"/>
                <a:lumOff val="7680"/>
                <a:alphaOff val="0"/>
                <a:shade val="85000"/>
                <a:satMod val="130000"/>
              </a:schemeClr>
            </a:gs>
            <a:gs pos="34000">
              <a:schemeClr val="accent4">
                <a:hueOff val="17019194"/>
                <a:satOff val="-19988"/>
                <a:lumOff val="7680"/>
                <a:alphaOff val="0"/>
                <a:shade val="87000"/>
                <a:satMod val="125000"/>
              </a:schemeClr>
            </a:gs>
            <a:gs pos="70000">
              <a:schemeClr val="accent4">
                <a:hueOff val="17019194"/>
                <a:satOff val="-19988"/>
                <a:lumOff val="7680"/>
                <a:alphaOff val="0"/>
                <a:tint val="100000"/>
                <a:shade val="90000"/>
                <a:satMod val="130000"/>
              </a:schemeClr>
            </a:gs>
            <a:gs pos="100000">
              <a:schemeClr val="accent4">
                <a:hueOff val="17019194"/>
                <a:satOff val="-19988"/>
                <a:lumOff val="768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48260" rIns="48260" bIns="48260" numCol="1" spcCol="1270" anchor="ctr" anchorCtr="0">
          <a:noAutofit/>
        </a:bodyPr>
        <a:lstStyle/>
        <a:p>
          <a:pPr lvl="0" algn="l" defTabSz="844550">
            <a:lnSpc>
              <a:spcPct val="90000"/>
            </a:lnSpc>
            <a:spcBef>
              <a:spcPct val="0"/>
            </a:spcBef>
            <a:spcAft>
              <a:spcPct val="35000"/>
            </a:spcAft>
          </a:pPr>
          <a:r>
            <a:rPr lang="es-ES_tradnl" sz="1900" kern="1200" dirty="0" smtClean="0"/>
            <a:t>Herencia</a:t>
          </a:r>
          <a:endParaRPr lang="es-ES_tradnl" sz="1900" kern="1200" dirty="0"/>
        </a:p>
      </dsp:txBody>
      <dsp:txXfrm>
        <a:off x="613264" y="2925566"/>
        <a:ext cx="4955524" cy="365585"/>
      </dsp:txXfrm>
    </dsp:sp>
    <dsp:sp modelId="{5CAC19B6-1B5C-7247-A305-470926B4E4B2}">
      <dsp:nvSpPr>
        <dsp:cNvPr id="0" name=""/>
        <dsp:cNvSpPr/>
      </dsp:nvSpPr>
      <dsp:spPr>
        <a:xfrm>
          <a:off x="384773" y="2879868"/>
          <a:ext cx="456981" cy="456981"/>
        </a:xfrm>
        <a:prstGeom prst="ellipse">
          <a:avLst/>
        </a:prstGeom>
        <a:solidFill>
          <a:schemeClr val="lt1">
            <a:hueOff val="0"/>
            <a:satOff val="0"/>
            <a:lumOff val="0"/>
            <a:alphaOff val="0"/>
          </a:schemeClr>
        </a:solidFill>
        <a:ln w="12700" cap="flat" cmpd="sng" algn="ctr">
          <a:solidFill>
            <a:schemeClr val="accent4">
              <a:hueOff val="17019194"/>
              <a:satOff val="-19988"/>
              <a:lumOff val="7680"/>
              <a:alphaOff val="0"/>
            </a:schemeClr>
          </a:solidFill>
          <a:prstDash val="solid"/>
        </a:ln>
        <a:effectLst/>
      </dsp:spPr>
      <dsp:style>
        <a:lnRef idx="1">
          <a:scrgbClr r="0" g="0" b="0"/>
        </a:lnRef>
        <a:fillRef idx="1">
          <a:scrgbClr r="0" g="0" b="0"/>
        </a:fillRef>
        <a:effectRef idx="0">
          <a:scrgbClr r="0" g="0" b="0"/>
        </a:effectRef>
        <a:fontRef idx="minor"/>
      </dsp:style>
    </dsp:sp>
    <dsp:sp modelId="{F2B5757F-532C-6840-8F7E-BD7B349BFBAB}">
      <dsp:nvSpPr>
        <dsp:cNvPr id="0" name=""/>
        <dsp:cNvSpPr/>
      </dsp:nvSpPr>
      <dsp:spPr>
        <a:xfrm>
          <a:off x="282194" y="3474266"/>
          <a:ext cx="5286594" cy="365585"/>
        </a:xfrm>
        <a:prstGeom prst="rect">
          <a:avLst/>
        </a:prstGeom>
        <a:gradFill rotWithShape="0">
          <a:gsLst>
            <a:gs pos="0">
              <a:schemeClr val="accent4">
                <a:hueOff val="20423033"/>
                <a:satOff val="-23986"/>
                <a:lumOff val="9216"/>
                <a:alphaOff val="0"/>
                <a:shade val="85000"/>
                <a:satMod val="130000"/>
              </a:schemeClr>
            </a:gs>
            <a:gs pos="34000">
              <a:schemeClr val="accent4">
                <a:hueOff val="20423033"/>
                <a:satOff val="-23986"/>
                <a:lumOff val="9216"/>
                <a:alphaOff val="0"/>
                <a:shade val="87000"/>
                <a:satMod val="125000"/>
              </a:schemeClr>
            </a:gs>
            <a:gs pos="70000">
              <a:schemeClr val="accent4">
                <a:hueOff val="20423033"/>
                <a:satOff val="-23986"/>
                <a:lumOff val="9216"/>
                <a:alphaOff val="0"/>
                <a:tint val="100000"/>
                <a:shade val="90000"/>
                <a:satMod val="130000"/>
              </a:schemeClr>
            </a:gs>
            <a:gs pos="100000">
              <a:schemeClr val="accent4">
                <a:hueOff val="20423033"/>
                <a:satOff val="-23986"/>
                <a:lumOff val="921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183" tIns="48260" rIns="48260" bIns="48260" numCol="1" spcCol="1270" anchor="ctr" anchorCtr="0">
          <a:noAutofit/>
        </a:bodyPr>
        <a:lstStyle/>
        <a:p>
          <a:pPr lvl="0" algn="l" defTabSz="844550">
            <a:lnSpc>
              <a:spcPct val="90000"/>
            </a:lnSpc>
            <a:spcBef>
              <a:spcPct val="0"/>
            </a:spcBef>
            <a:spcAft>
              <a:spcPct val="35000"/>
            </a:spcAft>
          </a:pPr>
          <a:r>
            <a:rPr lang="es-ES_tradnl" sz="1900" kern="1200" dirty="0" err="1" smtClean="0"/>
            <a:t>Recolecci</a:t>
          </a:r>
          <a:r>
            <a:rPr lang="es-ES" sz="1900" kern="1200" dirty="0" err="1" smtClean="0"/>
            <a:t>ón</a:t>
          </a:r>
          <a:r>
            <a:rPr lang="es-ES" sz="1900" kern="1200" dirty="0" smtClean="0"/>
            <a:t> de basura</a:t>
          </a:r>
          <a:endParaRPr lang="es-ES_tradnl" sz="1900" kern="1200" dirty="0"/>
        </a:p>
      </dsp:txBody>
      <dsp:txXfrm>
        <a:off x="282194" y="3474266"/>
        <a:ext cx="5286594" cy="365585"/>
      </dsp:txXfrm>
    </dsp:sp>
    <dsp:sp modelId="{858FF34D-0E5B-6045-8973-018365199E5D}">
      <dsp:nvSpPr>
        <dsp:cNvPr id="0" name=""/>
        <dsp:cNvSpPr/>
      </dsp:nvSpPr>
      <dsp:spPr>
        <a:xfrm>
          <a:off x="53703" y="3428568"/>
          <a:ext cx="456981" cy="456981"/>
        </a:xfrm>
        <a:prstGeom prst="ellipse">
          <a:avLst/>
        </a:prstGeom>
        <a:solidFill>
          <a:schemeClr val="lt1">
            <a:hueOff val="0"/>
            <a:satOff val="0"/>
            <a:lumOff val="0"/>
            <a:alphaOff val="0"/>
          </a:schemeClr>
        </a:solidFill>
        <a:ln w="12700" cap="flat" cmpd="sng" algn="ctr">
          <a:solidFill>
            <a:schemeClr val="accent4">
              <a:hueOff val="20423033"/>
              <a:satOff val="-23986"/>
              <a:lumOff val="921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75A14-EE9D-0245-BA83-F91D64AE4C1F}">
      <dsp:nvSpPr>
        <dsp:cNvPr id="0" name=""/>
        <dsp:cNvSpPr/>
      </dsp:nvSpPr>
      <dsp:spPr>
        <a:xfrm>
          <a:off x="1237" y="21"/>
          <a:ext cx="10784793" cy="1250495"/>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s-ES_tradnl" sz="5400" kern="1200" dirty="0" smtClean="0"/>
            <a:t>Tipos</a:t>
          </a:r>
          <a:r>
            <a:rPr lang="es-ES_tradnl" sz="5400" kern="1200" baseline="0" dirty="0" smtClean="0"/>
            <a:t> de datos en Java</a:t>
          </a:r>
          <a:endParaRPr lang="es-ES_tradnl" sz="5400" kern="1200" dirty="0"/>
        </a:p>
      </dsp:txBody>
      <dsp:txXfrm>
        <a:off x="37863" y="36647"/>
        <a:ext cx="10711541" cy="1177243"/>
      </dsp:txXfrm>
    </dsp:sp>
    <dsp:sp modelId="{6A6EB816-1631-B941-8C13-EB45F46C511D}">
      <dsp:nvSpPr>
        <dsp:cNvPr id="0" name=""/>
        <dsp:cNvSpPr/>
      </dsp:nvSpPr>
      <dsp:spPr>
        <a:xfrm>
          <a:off x="1237" y="1389888"/>
          <a:ext cx="7153636" cy="1250495"/>
        </a:xfrm>
        <a:prstGeom prst="roundRect">
          <a:avLst>
            <a:gd name="adj" fmla="val 10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s-ES_tradnl" sz="4700" kern="1200" dirty="0" smtClean="0"/>
            <a:t>Tipos primitivos</a:t>
          </a:r>
          <a:endParaRPr lang="es-ES_tradnl" sz="4700" kern="1200" dirty="0"/>
        </a:p>
      </dsp:txBody>
      <dsp:txXfrm>
        <a:off x="37863" y="1426514"/>
        <a:ext cx="7080384" cy="1177243"/>
      </dsp:txXfrm>
    </dsp:sp>
    <dsp:sp modelId="{E02506BF-A040-3547-8BD6-BFAE791F578B}">
      <dsp:nvSpPr>
        <dsp:cNvPr id="0" name=""/>
        <dsp:cNvSpPr/>
      </dsp:nvSpPr>
      <dsp:spPr>
        <a:xfrm>
          <a:off x="1237"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smtClean="0"/>
            <a:t>byte</a:t>
          </a:r>
          <a:endParaRPr lang="es-ES_tradnl" sz="1000" kern="1200" dirty="0"/>
        </a:p>
      </dsp:txBody>
      <dsp:txXfrm>
        <a:off x="26499" y="2805016"/>
        <a:ext cx="811983" cy="1199971"/>
      </dsp:txXfrm>
    </dsp:sp>
    <dsp:sp modelId="{CBDC474F-9549-D144-80CA-E442DAF08D77}">
      <dsp:nvSpPr>
        <dsp:cNvPr id="0" name=""/>
        <dsp:cNvSpPr/>
      </dsp:nvSpPr>
      <dsp:spPr>
        <a:xfrm>
          <a:off x="899970"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smtClean="0"/>
            <a:t>short</a:t>
          </a:r>
          <a:endParaRPr lang="es-ES_tradnl" sz="1000" kern="1200" dirty="0"/>
        </a:p>
      </dsp:txBody>
      <dsp:txXfrm>
        <a:off x="925232" y="2805016"/>
        <a:ext cx="811983" cy="1199971"/>
      </dsp:txXfrm>
    </dsp:sp>
    <dsp:sp modelId="{2E9C0A42-AB3D-F242-8A8B-E037939E63C8}">
      <dsp:nvSpPr>
        <dsp:cNvPr id="0" name=""/>
        <dsp:cNvSpPr/>
      </dsp:nvSpPr>
      <dsp:spPr>
        <a:xfrm>
          <a:off x="1798703"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err="1" smtClean="0"/>
            <a:t>int</a:t>
          </a:r>
          <a:endParaRPr lang="es-ES_tradnl" sz="1000" kern="1200" dirty="0"/>
        </a:p>
      </dsp:txBody>
      <dsp:txXfrm>
        <a:off x="1823965" y="2805016"/>
        <a:ext cx="811983" cy="1199971"/>
      </dsp:txXfrm>
    </dsp:sp>
    <dsp:sp modelId="{DACA6759-384B-194E-91C1-3E1D6391A2BF}">
      <dsp:nvSpPr>
        <dsp:cNvPr id="0" name=""/>
        <dsp:cNvSpPr/>
      </dsp:nvSpPr>
      <dsp:spPr>
        <a:xfrm>
          <a:off x="2697436"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err="1" smtClean="0"/>
            <a:t>long</a:t>
          </a:r>
          <a:endParaRPr lang="es-ES_tradnl" sz="1000" kern="1200" dirty="0"/>
        </a:p>
      </dsp:txBody>
      <dsp:txXfrm>
        <a:off x="2722698" y="2805016"/>
        <a:ext cx="811983" cy="1199971"/>
      </dsp:txXfrm>
    </dsp:sp>
    <dsp:sp modelId="{4608BF81-FA69-2D40-8EB4-EE2F1621E837}">
      <dsp:nvSpPr>
        <dsp:cNvPr id="0" name=""/>
        <dsp:cNvSpPr/>
      </dsp:nvSpPr>
      <dsp:spPr>
        <a:xfrm>
          <a:off x="3596168"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err="1" smtClean="0"/>
            <a:t>float</a:t>
          </a:r>
          <a:endParaRPr lang="es-ES_tradnl" sz="1000" kern="1200" dirty="0"/>
        </a:p>
      </dsp:txBody>
      <dsp:txXfrm>
        <a:off x="3621430" y="2805016"/>
        <a:ext cx="811983" cy="1199971"/>
      </dsp:txXfrm>
    </dsp:sp>
    <dsp:sp modelId="{B7D42357-0433-B44F-AC11-BC6E3A9E0ABD}">
      <dsp:nvSpPr>
        <dsp:cNvPr id="0" name=""/>
        <dsp:cNvSpPr/>
      </dsp:nvSpPr>
      <dsp:spPr>
        <a:xfrm>
          <a:off x="4494901"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err="1" smtClean="0"/>
            <a:t>double</a:t>
          </a:r>
          <a:endParaRPr lang="es-ES_tradnl" sz="1000" kern="1200" dirty="0" smtClean="0"/>
        </a:p>
      </dsp:txBody>
      <dsp:txXfrm>
        <a:off x="4520163" y="2805016"/>
        <a:ext cx="811983" cy="1199971"/>
      </dsp:txXfrm>
    </dsp:sp>
    <dsp:sp modelId="{D1DCA19C-D7DC-954A-8AE1-7D55D7321962}">
      <dsp:nvSpPr>
        <dsp:cNvPr id="0" name=""/>
        <dsp:cNvSpPr/>
      </dsp:nvSpPr>
      <dsp:spPr>
        <a:xfrm>
          <a:off x="5393634"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err="1" smtClean="0"/>
            <a:t>char</a:t>
          </a:r>
          <a:endParaRPr lang="es-ES_tradnl" sz="1000" kern="1200" dirty="0" smtClean="0"/>
        </a:p>
      </dsp:txBody>
      <dsp:txXfrm>
        <a:off x="5418896" y="2805016"/>
        <a:ext cx="811983" cy="1199971"/>
      </dsp:txXfrm>
    </dsp:sp>
    <dsp:sp modelId="{61BFEC6F-A506-E841-AE7F-50DA897A7F75}">
      <dsp:nvSpPr>
        <dsp:cNvPr id="0" name=""/>
        <dsp:cNvSpPr/>
      </dsp:nvSpPr>
      <dsp:spPr>
        <a:xfrm>
          <a:off x="6292367"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err="1" smtClean="0"/>
            <a:t>boolean</a:t>
          </a:r>
          <a:endParaRPr lang="es-ES_tradnl" sz="1000" kern="1200" dirty="0" smtClean="0"/>
        </a:p>
      </dsp:txBody>
      <dsp:txXfrm>
        <a:off x="6317629" y="2805016"/>
        <a:ext cx="811983" cy="1199971"/>
      </dsp:txXfrm>
    </dsp:sp>
    <dsp:sp modelId="{1FB55BCD-0399-954E-B627-0A52A5813C28}">
      <dsp:nvSpPr>
        <dsp:cNvPr id="0" name=""/>
        <dsp:cNvSpPr/>
      </dsp:nvSpPr>
      <dsp:spPr>
        <a:xfrm>
          <a:off x="7227325" y="1389888"/>
          <a:ext cx="3558705" cy="1250495"/>
        </a:xfrm>
        <a:prstGeom prst="roundRect">
          <a:avLst>
            <a:gd name="adj" fmla="val 10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s-ES_tradnl" sz="4700" kern="1200" dirty="0" smtClean="0"/>
            <a:t>Tipos</a:t>
          </a:r>
          <a:r>
            <a:rPr lang="es-ES_tradnl" sz="4700" kern="1200" baseline="0" dirty="0" smtClean="0"/>
            <a:t> Objeto</a:t>
          </a:r>
          <a:endParaRPr lang="es-ES_tradnl" sz="4700" kern="1200" dirty="0"/>
        </a:p>
      </dsp:txBody>
      <dsp:txXfrm>
        <a:off x="7263951" y="1426514"/>
        <a:ext cx="3485453" cy="1177243"/>
      </dsp:txXfrm>
    </dsp:sp>
    <dsp:sp modelId="{F7FF2134-3148-2E49-B6E8-F725966ECB6A}">
      <dsp:nvSpPr>
        <dsp:cNvPr id="0" name=""/>
        <dsp:cNvSpPr/>
      </dsp:nvSpPr>
      <dsp:spPr>
        <a:xfrm>
          <a:off x="7227325"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smtClean="0"/>
            <a:t>Tipos de la biblioteca </a:t>
          </a:r>
          <a:r>
            <a:rPr lang="es-ES_tradnl" sz="1000" kern="1200" dirty="0" err="1" smtClean="0"/>
            <a:t>est</a:t>
          </a:r>
          <a:r>
            <a:rPr lang="es-ES" sz="1000" kern="1200" dirty="0" err="1" smtClean="0"/>
            <a:t>ándar</a:t>
          </a:r>
          <a:r>
            <a:rPr lang="es-ES" sz="1000" kern="1200" dirty="0" smtClean="0"/>
            <a:t> de Java</a:t>
          </a:r>
          <a:endParaRPr lang="es-ES_tradnl" sz="1000" kern="1200" dirty="0"/>
        </a:p>
      </dsp:txBody>
      <dsp:txXfrm>
        <a:off x="7252587" y="2805016"/>
        <a:ext cx="811983" cy="1199971"/>
      </dsp:txXfrm>
    </dsp:sp>
    <dsp:sp modelId="{A20DCE07-124A-614A-AEDA-EC02CCEAEA88}">
      <dsp:nvSpPr>
        <dsp:cNvPr id="0" name=""/>
        <dsp:cNvSpPr/>
      </dsp:nvSpPr>
      <dsp:spPr>
        <a:xfrm>
          <a:off x="7227325" y="4169621"/>
          <a:ext cx="862507" cy="1250495"/>
        </a:xfrm>
        <a:prstGeom prst="roundRect">
          <a:avLst>
            <a:gd name="adj" fmla="val 1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err="1" smtClean="0"/>
            <a:t>String</a:t>
          </a:r>
          <a:r>
            <a:rPr lang="es-ES_tradnl" sz="1000" kern="1200" dirty="0" smtClean="0"/>
            <a:t>, Scanner, </a:t>
          </a:r>
          <a:r>
            <a:rPr lang="es-ES_tradnl" sz="1000" kern="1200" dirty="0" err="1" smtClean="0"/>
            <a:t>TreeSet</a:t>
          </a:r>
          <a:r>
            <a:rPr lang="es-ES_tradnl" sz="1000" kern="1200" dirty="0" smtClean="0"/>
            <a:t>, </a:t>
          </a:r>
          <a:r>
            <a:rPr lang="es-ES_tradnl" sz="1000" kern="1200" dirty="0" err="1" smtClean="0"/>
            <a:t>ArrayList</a:t>
          </a:r>
          <a:endParaRPr lang="es-ES_tradnl" sz="1000" kern="1200" dirty="0"/>
        </a:p>
      </dsp:txBody>
      <dsp:txXfrm>
        <a:off x="7252587" y="4194883"/>
        <a:ext cx="811983" cy="1199971"/>
      </dsp:txXfrm>
    </dsp:sp>
    <dsp:sp modelId="{B4134450-FCF7-4C4D-99A6-328CA44013F4}">
      <dsp:nvSpPr>
        <dsp:cNvPr id="0" name=""/>
        <dsp:cNvSpPr/>
      </dsp:nvSpPr>
      <dsp:spPr>
        <a:xfrm>
          <a:off x="8126058"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dirty="0" smtClean="0"/>
            <a:t>Tipos</a:t>
          </a:r>
          <a:r>
            <a:rPr lang="es-ES_tradnl" sz="1000" kern="1200" baseline="0" dirty="0" smtClean="0"/>
            <a:t> definidos por el programador</a:t>
          </a:r>
        </a:p>
      </dsp:txBody>
      <dsp:txXfrm>
        <a:off x="8151320" y="2805016"/>
        <a:ext cx="811983" cy="1199971"/>
      </dsp:txXfrm>
    </dsp:sp>
    <dsp:sp modelId="{59C307C1-1FF4-1F49-923A-8B0BD2D0B2FF}">
      <dsp:nvSpPr>
        <dsp:cNvPr id="0" name=""/>
        <dsp:cNvSpPr/>
      </dsp:nvSpPr>
      <dsp:spPr>
        <a:xfrm>
          <a:off x="9024790"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baseline="0" dirty="0" err="1" smtClean="0"/>
            <a:t>arrays</a:t>
          </a:r>
          <a:endParaRPr lang="es-ES_tradnl" sz="1000" kern="1200" baseline="0" dirty="0" smtClean="0"/>
        </a:p>
      </dsp:txBody>
      <dsp:txXfrm>
        <a:off x="9050052" y="2805016"/>
        <a:ext cx="811983" cy="1199971"/>
      </dsp:txXfrm>
    </dsp:sp>
    <dsp:sp modelId="{64BC9593-98B7-8345-9BEC-4D6CFD6020A2}">
      <dsp:nvSpPr>
        <dsp:cNvPr id="0" name=""/>
        <dsp:cNvSpPr/>
      </dsp:nvSpPr>
      <dsp:spPr>
        <a:xfrm>
          <a:off x="9923523" y="2779754"/>
          <a:ext cx="862507" cy="125049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_tradnl" sz="1000" kern="1200" baseline="0" dirty="0" smtClean="0"/>
            <a:t>Tipos envoltorio o </a:t>
          </a:r>
          <a:r>
            <a:rPr lang="es-ES_tradnl" sz="1000" kern="1200" baseline="0" dirty="0" err="1" smtClean="0"/>
            <a:t>wrapper</a:t>
          </a:r>
          <a:endParaRPr lang="es-ES_tradnl" sz="1000" kern="1200" baseline="0" dirty="0" smtClean="0"/>
        </a:p>
      </dsp:txBody>
      <dsp:txXfrm>
        <a:off x="9948785" y="2805016"/>
        <a:ext cx="811983" cy="119997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534B1-43AE-024B-8289-67B428B8C1E9}" type="datetimeFigureOut">
              <a:rPr lang="es-ES_tradnl" smtClean="0"/>
              <a:t>19/9/18</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853D8-9596-F14B-8BDF-44B762F045C9}" type="slidenum">
              <a:rPr lang="es-ES_tradnl" smtClean="0"/>
              <a:t>‹Nr.›</a:t>
            </a:fld>
            <a:endParaRPr lang="es-ES_tradnl"/>
          </a:p>
        </p:txBody>
      </p:sp>
    </p:spTree>
    <p:extLst>
      <p:ext uri="{BB962C8B-B14F-4D97-AF65-F5344CB8AC3E}">
        <p14:creationId xmlns:p14="http://schemas.microsoft.com/office/powerpoint/2010/main" val="104098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es.wikipedia.org/wiki/Programaci%C3%B3n_din%C3%A1mica_(computaci%C3%B3n)" TargetMode="External"/><Relationship Id="rId12" Type="http://schemas.openxmlformats.org/officeDocument/2006/relationships/hyperlink" Target="https://es.wikipedia.org/wiki/Ramificaci%C3%B3n_y_acotaci%C3%B3n" TargetMode="External"/><Relationship Id="rId13" Type="http://schemas.openxmlformats.org/officeDocument/2006/relationships/hyperlink" Target="https://es.wikipedia.org/wiki/Vuelta_atr%C3%A1s" TargetMode="External"/><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es.wikipedia.org/wiki/Algoritmo_voraz" TargetMode="External"/><Relationship Id="rId4" Type="http://schemas.openxmlformats.org/officeDocument/2006/relationships/hyperlink" Target="https://es.wikipedia.org/wiki/Algoritmos_paralelos" TargetMode="External"/><Relationship Id="rId5" Type="http://schemas.openxmlformats.org/officeDocument/2006/relationships/hyperlink" Target="https://es.wikipedia.org/wiki/Algoritmo_probabil%C3%ADstico" TargetMode="External"/><Relationship Id="rId6" Type="http://schemas.openxmlformats.org/officeDocument/2006/relationships/hyperlink" Target="https://es.wikipedia.org/w/index.php?title=Pseudoaleatoriedad&amp;action=edit&amp;redlink=1" TargetMode="External"/><Relationship Id="rId7" Type="http://schemas.openxmlformats.org/officeDocument/2006/relationships/hyperlink" Target="https://es.wikipedia.org/wiki/Algoritmo_determin%C3%ADstico" TargetMode="External"/><Relationship Id="rId8" Type="http://schemas.openxmlformats.org/officeDocument/2006/relationships/hyperlink" Target="https://es.wikipedia.org/wiki/Algoritmo_no_determin%C3%ADstico" TargetMode="External"/><Relationship Id="rId9" Type="http://schemas.openxmlformats.org/officeDocument/2006/relationships/hyperlink" Target="https://es.wikipedia.org/wiki/Divide_y_vencer%C3%A1s" TargetMode="External"/><Relationship Id="rId10" Type="http://schemas.openxmlformats.org/officeDocument/2006/relationships/hyperlink" Target="https://es.wikipedia.org/wiki/Metaheur%C3%ADstica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b="0" i="0" u="none" strike="noStrike" kern="1200" dirty="0" smtClean="0">
                <a:solidFill>
                  <a:schemeClr val="tx1"/>
                </a:solidFill>
                <a:effectLst/>
                <a:latin typeface="+mn-lt"/>
                <a:ea typeface="+mn-ea"/>
                <a:cs typeface="+mn-cs"/>
                <a:hlinkClick r:id="rId3" tooltip="Algoritmo voraz"/>
              </a:rPr>
              <a:t>Algoritmos voraces</a:t>
            </a:r>
            <a:r>
              <a:rPr lang="es-ES_tradnl" sz="1200" b="0" i="0" kern="1200" dirty="0" smtClean="0">
                <a:solidFill>
                  <a:schemeClr val="tx1"/>
                </a:solidFill>
                <a:effectLst/>
                <a:latin typeface="+mn-lt"/>
                <a:ea typeface="+mn-ea"/>
                <a:cs typeface="+mn-cs"/>
              </a:rPr>
              <a:t> (</a:t>
            </a:r>
            <a:r>
              <a:rPr lang="es-ES_tradnl" sz="1200" b="0" i="0" kern="1200" dirty="0" err="1" smtClean="0">
                <a:solidFill>
                  <a:schemeClr val="tx1"/>
                </a:solidFill>
                <a:effectLst/>
                <a:latin typeface="+mn-lt"/>
                <a:ea typeface="+mn-ea"/>
                <a:cs typeface="+mn-cs"/>
              </a:rPr>
              <a:t>greedy</a:t>
            </a:r>
            <a:r>
              <a:rPr lang="es-ES_tradnl" sz="1200" b="0" i="0" kern="1200" dirty="0" smtClean="0">
                <a:solidFill>
                  <a:schemeClr val="tx1"/>
                </a:solidFill>
                <a:effectLst/>
                <a:latin typeface="+mn-lt"/>
                <a:ea typeface="+mn-ea"/>
                <a:cs typeface="+mn-cs"/>
              </a:rPr>
              <a:t>): seleccionan los elementos más prometedores del conjunto de candidatos hasta encontrar una solución. En la mayoría de los casos la solución no es óptima.</a:t>
            </a:r>
          </a:p>
          <a:p>
            <a:r>
              <a:rPr lang="es-ES_tradnl" sz="1200" b="0" i="0" u="none" strike="noStrike" kern="1200" dirty="0" smtClean="0">
                <a:solidFill>
                  <a:schemeClr val="tx1"/>
                </a:solidFill>
                <a:effectLst/>
                <a:latin typeface="+mn-lt"/>
                <a:ea typeface="+mn-ea"/>
                <a:cs typeface="+mn-cs"/>
                <a:hlinkClick r:id="rId4" tooltip="Algoritmos paralelos"/>
              </a:rPr>
              <a:t>Algoritmos paralelos</a:t>
            </a:r>
            <a:r>
              <a:rPr lang="es-ES_tradnl" sz="1200" b="0" i="0" kern="1200" dirty="0" smtClean="0">
                <a:solidFill>
                  <a:schemeClr val="tx1"/>
                </a:solidFill>
                <a:effectLst/>
                <a:latin typeface="+mn-lt"/>
                <a:ea typeface="+mn-ea"/>
                <a:cs typeface="+mn-cs"/>
              </a:rPr>
              <a:t>: permiten la división de un problema en </a:t>
            </a:r>
            <a:r>
              <a:rPr lang="es-ES_tradnl" sz="1200" b="0" i="0" kern="1200" dirty="0" err="1" smtClean="0">
                <a:solidFill>
                  <a:schemeClr val="tx1"/>
                </a:solidFill>
                <a:effectLst/>
                <a:latin typeface="+mn-lt"/>
                <a:ea typeface="+mn-ea"/>
                <a:cs typeface="+mn-cs"/>
              </a:rPr>
              <a:t>subproblemas</a:t>
            </a:r>
            <a:r>
              <a:rPr lang="es-ES_tradnl" sz="1200" b="0" i="0" kern="1200" dirty="0" smtClean="0">
                <a:solidFill>
                  <a:schemeClr val="tx1"/>
                </a:solidFill>
                <a:effectLst/>
                <a:latin typeface="+mn-lt"/>
                <a:ea typeface="+mn-ea"/>
                <a:cs typeface="+mn-cs"/>
              </a:rPr>
              <a:t> de forma que se puedan ejecutar de forma simultánea en varios procesadores.</a:t>
            </a:r>
          </a:p>
          <a:p>
            <a:r>
              <a:rPr lang="es-ES_tradnl" sz="1200" b="0" i="0" u="none" strike="noStrike" kern="1200" dirty="0" smtClean="0">
                <a:solidFill>
                  <a:schemeClr val="tx1"/>
                </a:solidFill>
                <a:effectLst/>
                <a:latin typeface="+mn-lt"/>
                <a:ea typeface="+mn-ea"/>
                <a:cs typeface="+mn-cs"/>
                <a:hlinkClick r:id="rId5" tooltip="Algoritmo probabilístico"/>
              </a:rPr>
              <a:t>Algoritmos probabilísticos</a:t>
            </a:r>
            <a:r>
              <a:rPr lang="es-ES_tradnl" sz="1200" b="0" i="0" kern="1200" dirty="0" smtClean="0">
                <a:solidFill>
                  <a:schemeClr val="tx1"/>
                </a:solidFill>
                <a:effectLst/>
                <a:latin typeface="+mn-lt"/>
                <a:ea typeface="+mn-ea"/>
                <a:cs typeface="+mn-cs"/>
              </a:rPr>
              <a:t>: algunos de los pasos de este tipo de algoritmos están en función de valores </a:t>
            </a:r>
            <a:r>
              <a:rPr lang="es-ES_tradnl" sz="1200" b="0" i="0" u="none" strike="noStrike" kern="1200" dirty="0" smtClean="0">
                <a:solidFill>
                  <a:schemeClr val="tx1"/>
                </a:solidFill>
                <a:effectLst/>
                <a:latin typeface="+mn-lt"/>
                <a:ea typeface="+mn-ea"/>
                <a:cs typeface="+mn-cs"/>
                <a:hlinkClick r:id="rId6" tooltip="Pseudoaleatoriedad (aún no redactado)"/>
              </a:rPr>
              <a:t>pseudoaleatorios</a:t>
            </a:r>
            <a:r>
              <a:rPr lang="es-ES_tradnl" sz="1200" b="0" i="0" kern="1200" dirty="0" smtClean="0">
                <a:solidFill>
                  <a:schemeClr val="tx1"/>
                </a:solidFill>
                <a:effectLst/>
                <a:latin typeface="+mn-lt"/>
                <a:ea typeface="+mn-ea"/>
                <a:cs typeface="+mn-cs"/>
              </a:rPr>
              <a:t>.</a:t>
            </a:r>
          </a:p>
          <a:p>
            <a:r>
              <a:rPr lang="es-ES_tradnl" sz="1200" b="0" i="0" u="none" strike="noStrike" kern="1200" dirty="0" smtClean="0">
                <a:solidFill>
                  <a:schemeClr val="tx1"/>
                </a:solidFill>
                <a:effectLst/>
                <a:latin typeface="+mn-lt"/>
                <a:ea typeface="+mn-ea"/>
                <a:cs typeface="+mn-cs"/>
                <a:hlinkClick r:id="rId7" tooltip="Algoritmo determinístico"/>
              </a:rPr>
              <a:t>Algoritmos determinísticos</a:t>
            </a:r>
            <a:r>
              <a:rPr lang="es-ES_tradnl" sz="1200" b="0" i="0" kern="1200" dirty="0" smtClean="0">
                <a:solidFill>
                  <a:schemeClr val="tx1"/>
                </a:solidFill>
                <a:effectLst/>
                <a:latin typeface="+mn-lt"/>
                <a:ea typeface="+mn-ea"/>
                <a:cs typeface="+mn-cs"/>
              </a:rPr>
              <a:t>: el comportamiento del algoritmo es lineal: cada paso del algoritmo tiene únicamente un paso sucesor y otro antecesor.</a:t>
            </a:r>
          </a:p>
          <a:p>
            <a:r>
              <a:rPr lang="es-ES_tradnl" sz="1200" b="0" i="0" u="none" strike="noStrike" kern="1200" dirty="0" smtClean="0">
                <a:solidFill>
                  <a:schemeClr val="tx1"/>
                </a:solidFill>
                <a:effectLst/>
                <a:latin typeface="+mn-lt"/>
                <a:ea typeface="+mn-ea"/>
                <a:cs typeface="+mn-cs"/>
                <a:hlinkClick r:id="rId8" tooltip="Algoritmo no determinístico"/>
              </a:rPr>
              <a:t>Algoritmos no determinísticos</a:t>
            </a:r>
            <a:r>
              <a:rPr lang="es-ES_tradnl" sz="1200" b="0" i="0" kern="1200" dirty="0" smtClean="0">
                <a:solidFill>
                  <a:schemeClr val="tx1"/>
                </a:solidFill>
                <a:effectLst/>
                <a:latin typeface="+mn-lt"/>
                <a:ea typeface="+mn-ea"/>
                <a:cs typeface="+mn-cs"/>
              </a:rPr>
              <a:t>: el comportamiento del algoritmo tiene forma de árbol y a cada paso del algoritmo puede bifurcarse a cualquier número de pasos inmediatamente posteriores, además todas las ramas se ejecutan simultáneamente.</a:t>
            </a:r>
          </a:p>
          <a:p>
            <a:r>
              <a:rPr lang="es-ES_tradnl" sz="1200" b="0" i="0" u="none" strike="noStrike" kern="1200" dirty="0" smtClean="0">
                <a:solidFill>
                  <a:schemeClr val="tx1"/>
                </a:solidFill>
                <a:effectLst/>
                <a:latin typeface="+mn-lt"/>
                <a:ea typeface="+mn-ea"/>
                <a:cs typeface="+mn-cs"/>
                <a:hlinkClick r:id="rId9" tooltip="Divide y vencerás"/>
              </a:rPr>
              <a:t>Divide y vencerás</a:t>
            </a:r>
            <a:r>
              <a:rPr lang="es-ES_tradnl" sz="1200" b="0" i="0" kern="1200" dirty="0" smtClean="0">
                <a:solidFill>
                  <a:schemeClr val="tx1"/>
                </a:solidFill>
                <a:effectLst/>
                <a:latin typeface="+mn-lt"/>
                <a:ea typeface="+mn-ea"/>
                <a:cs typeface="+mn-cs"/>
              </a:rPr>
              <a:t>: dividen el problema en subconjuntos disjuntos obteniendo una solución de cada uno de ellos para después unirlas, logrando así la solución al problema completo.</a:t>
            </a:r>
          </a:p>
          <a:p>
            <a:r>
              <a:rPr lang="es-ES_tradnl" sz="1200" b="0" i="0" u="none" strike="noStrike" kern="1200" dirty="0" smtClean="0">
                <a:solidFill>
                  <a:schemeClr val="tx1"/>
                </a:solidFill>
                <a:effectLst/>
                <a:latin typeface="+mn-lt"/>
                <a:ea typeface="+mn-ea"/>
                <a:cs typeface="+mn-cs"/>
                <a:hlinkClick r:id="rId10" tooltip="Metaheurísticas"/>
              </a:rPr>
              <a:t>Metaheurísticas</a:t>
            </a:r>
            <a:r>
              <a:rPr lang="es-ES_tradnl" sz="1200" b="0" i="0" kern="1200" dirty="0" smtClean="0">
                <a:solidFill>
                  <a:schemeClr val="tx1"/>
                </a:solidFill>
                <a:effectLst/>
                <a:latin typeface="+mn-lt"/>
                <a:ea typeface="+mn-ea"/>
                <a:cs typeface="+mn-cs"/>
              </a:rPr>
              <a:t>: encuentran soluciones aproximadas (no óptimas) a problemas basándose en un conocimiento anterior (a veces llamado experiencia) de los mismos.</a:t>
            </a:r>
          </a:p>
          <a:p>
            <a:r>
              <a:rPr lang="es-ES_tradnl" sz="1200" b="0" i="0" u="none" strike="noStrike" kern="1200" dirty="0" smtClean="0">
                <a:solidFill>
                  <a:schemeClr val="tx1"/>
                </a:solidFill>
                <a:effectLst/>
                <a:latin typeface="+mn-lt"/>
                <a:ea typeface="+mn-ea"/>
                <a:cs typeface="+mn-cs"/>
                <a:hlinkClick r:id="rId11" tooltip="Programación dinámica (computación)"/>
              </a:rPr>
              <a:t>Programación dinámica</a:t>
            </a:r>
            <a:r>
              <a:rPr lang="es-ES_tradnl" sz="1200" b="0" i="0" kern="1200" dirty="0" smtClean="0">
                <a:solidFill>
                  <a:schemeClr val="tx1"/>
                </a:solidFill>
                <a:effectLst/>
                <a:latin typeface="+mn-lt"/>
                <a:ea typeface="+mn-ea"/>
                <a:cs typeface="+mn-cs"/>
              </a:rPr>
              <a:t>: intenta resolver problemas disminuyendo su coste computacional aumentando el coste espacial.</a:t>
            </a:r>
          </a:p>
          <a:p>
            <a:r>
              <a:rPr lang="es-ES_tradnl" sz="1200" b="0" i="0" u="none" strike="noStrike" kern="1200" dirty="0" smtClean="0">
                <a:solidFill>
                  <a:schemeClr val="tx1"/>
                </a:solidFill>
                <a:effectLst/>
                <a:latin typeface="+mn-lt"/>
                <a:ea typeface="+mn-ea"/>
                <a:cs typeface="+mn-cs"/>
                <a:hlinkClick r:id="rId12" tooltip="Ramificación y acotación"/>
              </a:rPr>
              <a:t>Ramificación y acotación</a:t>
            </a:r>
            <a:r>
              <a:rPr lang="es-ES_tradnl" sz="1200" b="0" i="0" kern="1200" dirty="0" smtClean="0">
                <a:solidFill>
                  <a:schemeClr val="tx1"/>
                </a:solidFill>
                <a:effectLst/>
                <a:latin typeface="+mn-lt"/>
                <a:ea typeface="+mn-ea"/>
                <a:cs typeface="+mn-cs"/>
              </a:rPr>
              <a:t>: se basa en la construcción de las soluciones al problema mediante un árbol implícito que se recorre de forma controlada encontrando las mejores soluciones.</a:t>
            </a:r>
          </a:p>
          <a:p>
            <a:r>
              <a:rPr lang="es-ES_tradnl" sz="1200" b="0" i="0" u="none" strike="noStrike" kern="1200" dirty="0" smtClean="0">
                <a:solidFill>
                  <a:schemeClr val="tx1"/>
                </a:solidFill>
                <a:effectLst/>
                <a:latin typeface="+mn-lt"/>
                <a:ea typeface="+mn-ea"/>
                <a:cs typeface="+mn-cs"/>
                <a:hlinkClick r:id="rId13" tooltip="Vuelta atrás"/>
              </a:rPr>
              <a:t>Vuelta atrás</a:t>
            </a:r>
            <a:r>
              <a:rPr lang="es-ES_tradnl" sz="1200" b="0" i="0" kern="1200" dirty="0" smtClean="0">
                <a:solidFill>
                  <a:schemeClr val="tx1"/>
                </a:solidFill>
                <a:effectLst/>
                <a:latin typeface="+mn-lt"/>
                <a:ea typeface="+mn-ea"/>
                <a:cs typeface="+mn-cs"/>
              </a:rPr>
              <a:t> (</a:t>
            </a:r>
            <a:r>
              <a:rPr lang="es-ES_tradnl" sz="1200" b="0" i="0" kern="1200" dirty="0" err="1" smtClean="0">
                <a:solidFill>
                  <a:schemeClr val="tx1"/>
                </a:solidFill>
                <a:effectLst/>
                <a:latin typeface="+mn-lt"/>
                <a:ea typeface="+mn-ea"/>
                <a:cs typeface="+mn-cs"/>
              </a:rPr>
              <a:t>backtracking</a:t>
            </a:r>
            <a:r>
              <a:rPr lang="es-ES_tradnl" sz="1200" b="0" i="0" kern="1200" dirty="0" smtClean="0">
                <a:solidFill>
                  <a:schemeClr val="tx1"/>
                </a:solidFill>
                <a:effectLst/>
                <a:latin typeface="+mn-lt"/>
                <a:ea typeface="+mn-ea"/>
                <a:cs typeface="+mn-cs"/>
              </a:rPr>
              <a:t>): se construye el espacio de soluciones del problema en un árbol que se examina completamente, almacenando las soluciones menos costosas.</a:t>
            </a:r>
          </a:p>
          <a:p>
            <a:endParaRPr lang="es-ES_tradnl" dirty="0"/>
          </a:p>
        </p:txBody>
      </p:sp>
      <p:sp>
        <p:nvSpPr>
          <p:cNvPr id="4" name="Marcador de número de diapositiva 3"/>
          <p:cNvSpPr>
            <a:spLocks noGrp="1"/>
          </p:cNvSpPr>
          <p:nvPr>
            <p:ph type="sldNum" sz="quarter" idx="10"/>
          </p:nvPr>
        </p:nvSpPr>
        <p:spPr/>
        <p:txBody>
          <a:bodyPr/>
          <a:lstStyle/>
          <a:p>
            <a:fld id="{DC3853D8-9596-F14B-8BDF-44B762F045C9}" type="slidenum">
              <a:rPr lang="es-ES_tradnl" smtClean="0"/>
              <a:t>5</a:t>
            </a:fld>
            <a:endParaRPr lang="es-ES_tradnl"/>
          </a:p>
        </p:txBody>
      </p:sp>
    </p:spTree>
    <p:extLst>
      <p:ext uri="{BB962C8B-B14F-4D97-AF65-F5344CB8AC3E}">
        <p14:creationId xmlns:p14="http://schemas.microsoft.com/office/powerpoint/2010/main" val="25582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b="0" i="0" kern="1200" dirty="0" smtClean="0">
                <a:solidFill>
                  <a:schemeClr val="tx1"/>
                </a:solidFill>
                <a:effectLst/>
                <a:latin typeface="+mn-lt"/>
                <a:ea typeface="+mn-ea"/>
                <a:cs typeface="+mn-cs"/>
              </a:rPr>
              <a:t>Existen programas llamados </a:t>
            </a:r>
            <a:r>
              <a:rPr lang="es-ES_tradnl" sz="1200" b="0" i="0" kern="1200" dirty="0" err="1" smtClean="0">
                <a:solidFill>
                  <a:schemeClr val="tx1"/>
                </a:solidFill>
                <a:effectLst/>
                <a:latin typeface="+mn-lt"/>
                <a:ea typeface="+mn-ea"/>
                <a:cs typeface="+mn-cs"/>
              </a:rPr>
              <a:t>profilers</a:t>
            </a:r>
            <a:r>
              <a:rPr lang="es-ES_tradnl" sz="1200" b="0" i="0" kern="1200" dirty="0" smtClean="0">
                <a:solidFill>
                  <a:schemeClr val="tx1"/>
                </a:solidFill>
                <a:effectLst/>
                <a:latin typeface="+mn-lt"/>
                <a:ea typeface="+mn-ea"/>
                <a:cs typeface="+mn-cs"/>
              </a:rPr>
              <a:t> los cuales miden el tiempo de ejecución en milisegundos y nos ayudan a optimizar nuestro código, al identificar los cuellos de botella que podría haber en él.</a:t>
            </a:r>
            <a:endParaRPr lang="es-ES_tradnl" dirty="0"/>
          </a:p>
        </p:txBody>
      </p:sp>
      <p:sp>
        <p:nvSpPr>
          <p:cNvPr id="4" name="Marcador de número de diapositiva 3"/>
          <p:cNvSpPr>
            <a:spLocks noGrp="1"/>
          </p:cNvSpPr>
          <p:nvPr>
            <p:ph type="sldNum" sz="quarter" idx="10"/>
          </p:nvPr>
        </p:nvSpPr>
        <p:spPr/>
        <p:txBody>
          <a:bodyPr/>
          <a:lstStyle/>
          <a:p>
            <a:fld id="{DC3853D8-9596-F14B-8BDF-44B762F045C9}" type="slidenum">
              <a:rPr lang="es-ES_tradnl" smtClean="0"/>
              <a:t>6</a:t>
            </a:fld>
            <a:endParaRPr lang="es-ES_tradnl"/>
          </a:p>
        </p:txBody>
      </p:sp>
    </p:spTree>
    <p:extLst>
      <p:ext uri="{BB962C8B-B14F-4D97-AF65-F5344CB8AC3E}">
        <p14:creationId xmlns:p14="http://schemas.microsoft.com/office/powerpoint/2010/main" val="5622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D1D06BD-CE07-E043-9CF0-6F73D62275A7}" type="slidenum">
              <a:rPr lang="es-ES_tradnl" smtClean="0"/>
              <a:t>‹Nr.›</a:t>
            </a:fld>
            <a:endParaRPr lang="es-ES_trad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4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29033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65165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177687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D1D06BD-CE07-E043-9CF0-6F73D62275A7}" type="slidenum">
              <a:rPr lang="es-ES_tradnl" smtClean="0"/>
              <a:t>‹Nr.›</a:t>
            </a:fld>
            <a:endParaRPr lang="es-ES_trad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08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135014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154298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208632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_tradnl"/>
          </a:p>
        </p:txBody>
      </p:sp>
      <p:sp>
        <p:nvSpPr>
          <p:cNvPr id="9" name="Slide Number Placeholder 8"/>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80345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AC5E20-D9D0-C649-AE8F-924514D2CEE8}" type="datetimeFigureOut">
              <a:rPr lang="es-ES_tradnl" smtClean="0"/>
              <a:t>19/9/18</a:t>
            </a:fld>
            <a:endParaRPr lang="es-ES_trad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_trad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30297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FAC5E20-D9D0-C649-AE8F-924514D2CEE8}" type="datetimeFigureOut">
              <a:rPr lang="es-ES_tradnl" smtClean="0"/>
              <a:t>19/9/18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D1D06BD-CE07-E043-9CF0-6F73D62275A7}" type="slidenum">
              <a:rPr lang="es-ES_tradnl" smtClean="0"/>
              <a:t>‹Nr.›</a:t>
            </a:fld>
            <a:endParaRPr lang="es-ES_tradnl"/>
          </a:p>
        </p:txBody>
      </p:sp>
    </p:spTree>
    <p:extLst>
      <p:ext uri="{BB962C8B-B14F-4D97-AF65-F5344CB8AC3E}">
        <p14:creationId xmlns:p14="http://schemas.microsoft.com/office/powerpoint/2010/main" val="4884940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AC5E20-D9D0-C649-AE8F-924514D2CEE8}" type="datetimeFigureOut">
              <a:rPr lang="es-ES_tradnl" smtClean="0"/>
              <a:t>19/9/18</a:t>
            </a:fld>
            <a:endParaRPr lang="es-ES_trad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_trad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1D06BD-CE07-E043-9CF0-6F73D62275A7}" type="slidenum">
              <a:rPr lang="es-ES_tradnl" smtClean="0"/>
              <a:t>‹Nr.›</a:t>
            </a:fld>
            <a:endParaRPr lang="es-ES_trad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9036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JAVA FUNDAMENTOS</a:t>
            </a:r>
            <a:endParaRPr lang="es-ES_tradnl" dirty="0"/>
          </a:p>
        </p:txBody>
      </p:sp>
      <p:sp>
        <p:nvSpPr>
          <p:cNvPr id="3" name="Subtítulo 2"/>
          <p:cNvSpPr>
            <a:spLocks noGrp="1"/>
          </p:cNvSpPr>
          <p:nvPr>
            <p:ph type="subTitle" idx="1"/>
          </p:nvPr>
        </p:nvSpPr>
        <p:spPr/>
        <p:txBody>
          <a:bodyPr/>
          <a:lstStyle/>
          <a:p>
            <a:r>
              <a:rPr lang="es-ES_tradnl" dirty="0"/>
              <a:t>I</a:t>
            </a:r>
            <a:r>
              <a:rPr lang="es-ES_tradnl" dirty="0" smtClean="0"/>
              <a:t>ng. </a:t>
            </a:r>
            <a:r>
              <a:rPr lang="es-ES_tradnl" dirty="0" err="1" smtClean="0"/>
              <a:t>Ericson</a:t>
            </a:r>
            <a:r>
              <a:rPr lang="es-ES_tradnl" dirty="0" smtClean="0"/>
              <a:t> </a:t>
            </a:r>
            <a:r>
              <a:rPr lang="es-ES_tradnl" dirty="0" err="1" smtClean="0"/>
              <a:t>Huaman</a:t>
            </a:r>
            <a:r>
              <a:rPr lang="es-ES" dirty="0" smtClean="0"/>
              <a:t>í Mantilla</a:t>
            </a:r>
            <a:endParaRPr lang="es-ES_tradnl" dirty="0"/>
          </a:p>
        </p:txBody>
      </p:sp>
      <p:pic>
        <p:nvPicPr>
          <p:cNvPr id="4" name="Imagen 3"/>
          <p:cNvPicPr>
            <a:picLocks noChangeAspect="1"/>
          </p:cNvPicPr>
          <p:nvPr/>
        </p:nvPicPr>
        <p:blipFill>
          <a:blip r:embed="rId2"/>
          <a:stretch>
            <a:fillRect/>
          </a:stretch>
        </p:blipFill>
        <p:spPr>
          <a:xfrm>
            <a:off x="0" y="182418"/>
            <a:ext cx="2641600" cy="2641600"/>
          </a:xfrm>
          <a:prstGeom prst="rect">
            <a:avLst/>
          </a:prstGeom>
        </p:spPr>
      </p:pic>
    </p:spTree>
    <p:extLst>
      <p:ext uri="{BB962C8B-B14F-4D97-AF65-F5344CB8AC3E}">
        <p14:creationId xmlns:p14="http://schemas.microsoft.com/office/powerpoint/2010/main" val="168579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Introducci</a:t>
            </a:r>
            <a:r>
              <a:rPr lang="es-ES" dirty="0" err="1" smtClean="0"/>
              <a:t>ón</a:t>
            </a:r>
            <a:r>
              <a:rPr lang="es-ES" dirty="0" smtClean="0"/>
              <a:t> a la programación en JAVA</a:t>
            </a:r>
            <a:endParaRPr lang="es-ES_tradnl" dirty="0"/>
          </a:p>
        </p:txBody>
      </p:sp>
      <p:sp>
        <p:nvSpPr>
          <p:cNvPr id="3" name="Marcador de contenido 2"/>
          <p:cNvSpPr>
            <a:spLocks noGrp="1"/>
          </p:cNvSpPr>
          <p:nvPr>
            <p:ph idx="1"/>
          </p:nvPr>
        </p:nvSpPr>
        <p:spPr/>
        <p:txBody>
          <a:bodyPr/>
          <a:lstStyle/>
          <a:p>
            <a:r>
              <a:rPr lang="es-ES_tradnl" b="1" dirty="0" smtClean="0"/>
              <a:t>Caracter</a:t>
            </a:r>
            <a:r>
              <a:rPr lang="es-ES" b="1" dirty="0" err="1" smtClean="0"/>
              <a:t>ísticas</a:t>
            </a:r>
            <a:r>
              <a:rPr lang="es-ES" b="1" dirty="0" smtClean="0"/>
              <a:t>:</a:t>
            </a:r>
          </a:p>
          <a:p>
            <a:pPr>
              <a:buFont typeface="Wingdings" charset="2"/>
              <a:buChar char="§"/>
            </a:pPr>
            <a:r>
              <a:rPr lang="es-ES" dirty="0" smtClean="0"/>
              <a:t>Sencillo: Elimina la complejidad de otros lenguajes.</a:t>
            </a:r>
          </a:p>
          <a:p>
            <a:pPr>
              <a:buFont typeface="Wingdings" charset="2"/>
              <a:buChar char="§"/>
            </a:pPr>
            <a:r>
              <a:rPr lang="es-ES" dirty="0" smtClean="0"/>
              <a:t>Orientado a Objetos: La filosofía de programación orientada a objetos facilita la creación y mantenimiento de programas.</a:t>
            </a:r>
          </a:p>
          <a:p>
            <a:pPr>
              <a:buFont typeface="Wingdings" charset="2"/>
              <a:buChar char="§"/>
            </a:pPr>
            <a:r>
              <a:rPr lang="es-ES" dirty="0" smtClean="0"/>
              <a:t>Independiente de la arquitectura y portable. </a:t>
            </a:r>
          </a:p>
          <a:p>
            <a:pPr>
              <a:buFont typeface="Wingdings" charset="2"/>
              <a:buChar char="§"/>
            </a:pPr>
            <a:r>
              <a:rPr lang="es-ES" dirty="0" smtClean="0"/>
              <a:t>Robusto: Java simplifica la gestión de la memoria.</a:t>
            </a:r>
          </a:p>
          <a:p>
            <a:pPr>
              <a:buFont typeface="Wingdings" charset="2"/>
              <a:buChar char="§"/>
            </a:pPr>
            <a:r>
              <a:rPr lang="es-ES" dirty="0" smtClean="0"/>
              <a:t>Multitarea: Java puede ejecutar diferentes líneas de código al mismo tiempo.</a:t>
            </a:r>
          </a:p>
          <a:p>
            <a:pPr>
              <a:buFont typeface="Wingdings" charset="2"/>
              <a:buChar char="§"/>
            </a:pPr>
            <a:r>
              <a:rPr lang="es-ES" dirty="0" smtClean="0"/>
              <a:t>Dinámico: En Java no es necesario cargar completamente el programa en memoria, no que las clases compiladas pueden ser cargadas baja demanda en tiempo de ejecución.</a:t>
            </a:r>
            <a:endParaRPr lang="es-ES_tradnl" dirty="0"/>
          </a:p>
        </p:txBody>
      </p:sp>
    </p:spTree>
    <p:extLst>
      <p:ext uri="{BB962C8B-B14F-4D97-AF65-F5344CB8AC3E}">
        <p14:creationId xmlns:p14="http://schemas.microsoft.com/office/powerpoint/2010/main" val="438017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a:t>
            </a:r>
            <a:endParaRPr lang="es-ES_tradnl" dirty="0"/>
          </a:p>
        </p:txBody>
      </p:sp>
      <p:sp>
        <p:nvSpPr>
          <p:cNvPr id="3" name="Marcador de contenido 2"/>
          <p:cNvSpPr>
            <a:spLocks noGrp="1"/>
          </p:cNvSpPr>
          <p:nvPr>
            <p:ph idx="1"/>
          </p:nvPr>
        </p:nvSpPr>
        <p:spPr/>
        <p:txBody>
          <a:bodyPr/>
          <a:lstStyle/>
          <a:p>
            <a:r>
              <a:rPr lang="es-ES_tradnl" dirty="0" smtClean="0"/>
              <a:t>Escriba una rutina básica que permita saludar en pantalla.</a:t>
            </a:r>
          </a:p>
          <a:p>
            <a:endParaRPr lang="es-ES_tradnl" dirty="0"/>
          </a:p>
          <a:p>
            <a:r>
              <a:rPr lang="es-ES_tradnl" dirty="0" smtClean="0"/>
              <a:t>Ejecute los comandos java y </a:t>
            </a:r>
            <a:r>
              <a:rPr lang="es-ES_tradnl" dirty="0" err="1" smtClean="0"/>
              <a:t>javac</a:t>
            </a:r>
            <a:endParaRPr lang="es-ES_tradnl" dirty="0" smtClean="0"/>
          </a:p>
          <a:p>
            <a:endParaRPr lang="es-ES_tradnl" dirty="0"/>
          </a:p>
        </p:txBody>
      </p:sp>
    </p:spTree>
    <p:extLst>
      <p:ext uri="{BB962C8B-B14F-4D97-AF65-F5344CB8AC3E}">
        <p14:creationId xmlns:p14="http://schemas.microsoft.com/office/powerpoint/2010/main" val="205970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POO – </a:t>
            </a:r>
            <a:r>
              <a:rPr lang="es-ES_tradnl" dirty="0" err="1" smtClean="0"/>
              <a:t>Programaci</a:t>
            </a:r>
            <a:r>
              <a:rPr lang="es-ES" dirty="0" err="1" smtClean="0"/>
              <a:t>ón</a:t>
            </a:r>
            <a:r>
              <a:rPr lang="es-ES" dirty="0" smtClean="0"/>
              <a:t> orienta a objetos</a:t>
            </a:r>
            <a:endParaRPr lang="es-ES_tradnl" dirty="0"/>
          </a:p>
        </p:txBody>
      </p:sp>
      <p:sp>
        <p:nvSpPr>
          <p:cNvPr id="3" name="Marcador de contenido 2"/>
          <p:cNvSpPr>
            <a:spLocks noGrp="1"/>
          </p:cNvSpPr>
          <p:nvPr>
            <p:ph idx="1"/>
          </p:nvPr>
        </p:nvSpPr>
        <p:spPr/>
        <p:txBody>
          <a:bodyPr/>
          <a:lstStyle/>
          <a:p>
            <a:pPr algn="just"/>
            <a:r>
              <a:rPr lang="es-ES_tradnl" dirty="0" smtClean="0"/>
              <a:t>Es un paradigma de programación</a:t>
            </a:r>
            <a:r>
              <a:rPr lang="es-ES" dirty="0" smtClean="0"/>
              <a:t> que usa objetos y sus interacciones, para diseñar aplicaciones y programas informáticos. Está basado en varias técnicas, incluyendo herencia, abstracción, polimorfismo y encapsulamiento.</a:t>
            </a:r>
            <a:endParaRPr lang="es-ES_tradnl" dirty="0"/>
          </a:p>
        </p:txBody>
      </p:sp>
      <p:graphicFrame>
        <p:nvGraphicFramePr>
          <p:cNvPr id="4" name="Diagrama 3"/>
          <p:cNvGraphicFramePr/>
          <p:nvPr>
            <p:extLst>
              <p:ext uri="{D42A27DB-BD31-4B8C-83A1-F6EECF244321}">
                <p14:modId xmlns:p14="http://schemas.microsoft.com/office/powerpoint/2010/main" val="589857974"/>
              </p:ext>
            </p:extLst>
          </p:nvPr>
        </p:nvGraphicFramePr>
        <p:xfrm>
          <a:off x="3569854" y="2853268"/>
          <a:ext cx="4992255" cy="3505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408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Caracter</a:t>
            </a:r>
            <a:r>
              <a:rPr lang="es-ES" dirty="0" err="1" smtClean="0"/>
              <a:t>ísticas</a:t>
            </a:r>
            <a:r>
              <a:rPr lang="es-ES" dirty="0" smtClean="0"/>
              <a:t> de POO</a:t>
            </a:r>
            <a:endParaRPr lang="es-ES_tradn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565174547"/>
              </p:ext>
            </p:extLst>
          </p:nvPr>
        </p:nvGraphicFramePr>
        <p:xfrm>
          <a:off x="3147436" y="1860118"/>
          <a:ext cx="562249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40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Clase</a:t>
            </a:r>
            <a:endParaRPr lang="es-ES_tradnl" dirty="0"/>
          </a:p>
        </p:txBody>
      </p:sp>
      <p:sp>
        <p:nvSpPr>
          <p:cNvPr id="3" name="Marcador de contenido 2"/>
          <p:cNvSpPr>
            <a:spLocks noGrp="1"/>
          </p:cNvSpPr>
          <p:nvPr>
            <p:ph idx="1"/>
          </p:nvPr>
        </p:nvSpPr>
        <p:spPr>
          <a:xfrm>
            <a:off x="1097280" y="1845734"/>
            <a:ext cx="3183775" cy="4023360"/>
          </a:xfrm>
        </p:spPr>
        <p:txBody>
          <a:bodyPr/>
          <a:lstStyle/>
          <a:p>
            <a:r>
              <a:rPr lang="es-ES_tradnl" dirty="0" smtClean="0"/>
              <a:t>Una </a:t>
            </a:r>
            <a:r>
              <a:rPr lang="es-ES_tradnl" b="1" dirty="0" smtClean="0"/>
              <a:t>clase</a:t>
            </a:r>
            <a:r>
              <a:rPr lang="es-ES_tradnl" dirty="0" smtClean="0"/>
              <a:t> es la </a:t>
            </a:r>
            <a:r>
              <a:rPr lang="es-ES_tradnl" dirty="0" err="1" smtClean="0"/>
              <a:t>abstracci</a:t>
            </a:r>
            <a:r>
              <a:rPr lang="es-ES" dirty="0" err="1" smtClean="0"/>
              <a:t>ón</a:t>
            </a:r>
            <a:r>
              <a:rPr lang="es-ES" dirty="0" smtClean="0"/>
              <a:t> de las propiedades y acciones que ejecutan los </a:t>
            </a:r>
            <a:r>
              <a:rPr lang="es-ES" b="1" dirty="0" smtClean="0"/>
              <a:t>objetos</a:t>
            </a:r>
            <a:r>
              <a:rPr lang="es-ES" dirty="0" smtClean="0"/>
              <a:t> del mundo real.</a:t>
            </a:r>
          </a:p>
          <a:p>
            <a:endParaRPr lang="es-ES_tradnl" dirty="0"/>
          </a:p>
        </p:txBody>
      </p:sp>
      <p:pic>
        <p:nvPicPr>
          <p:cNvPr id="4" name="Picture 2" descr="https://lh5.googleusercontent.com/W8dmHZ6xD5pbNm8sww9iTEDsa8dLdv6LwathpGMSPt7CtetRTX82Eesib2BDgY3M-m1Hbmk7RDrI7fBmZIPsT3IITl-1yQrR1pkJdHZNhiXG9lS-Q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379" y="2060322"/>
            <a:ext cx="6718330" cy="4016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956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Objeto</a:t>
            </a:r>
            <a:endParaRPr lang="es-ES_tradnl" dirty="0"/>
          </a:p>
        </p:txBody>
      </p:sp>
      <p:sp>
        <p:nvSpPr>
          <p:cNvPr id="3" name="Marcador de contenido 2"/>
          <p:cNvSpPr>
            <a:spLocks noGrp="1"/>
          </p:cNvSpPr>
          <p:nvPr>
            <p:ph idx="1"/>
          </p:nvPr>
        </p:nvSpPr>
        <p:spPr>
          <a:xfrm>
            <a:off x="1097280" y="1845734"/>
            <a:ext cx="2934393" cy="4023360"/>
          </a:xfrm>
        </p:spPr>
        <p:txBody>
          <a:bodyPr/>
          <a:lstStyle/>
          <a:p>
            <a:r>
              <a:rPr lang="es-ES_tradnl" dirty="0" smtClean="0"/>
              <a:t>Los </a:t>
            </a:r>
            <a:r>
              <a:rPr lang="es-ES_tradnl" b="1" dirty="0" smtClean="0"/>
              <a:t>objetos</a:t>
            </a:r>
            <a:r>
              <a:rPr lang="es-ES_tradnl" dirty="0" smtClean="0"/>
              <a:t> son </a:t>
            </a:r>
            <a:r>
              <a:rPr lang="es-ES_tradnl" b="1" dirty="0" smtClean="0"/>
              <a:t>instancias</a:t>
            </a:r>
            <a:r>
              <a:rPr lang="es-ES_tradnl" dirty="0" smtClean="0"/>
              <a:t> de una </a:t>
            </a:r>
            <a:r>
              <a:rPr lang="es-ES_tradnl" b="1" dirty="0" smtClean="0"/>
              <a:t>clase</a:t>
            </a:r>
            <a:r>
              <a:rPr lang="es-ES_tradnl" dirty="0" smtClean="0"/>
              <a:t>.</a:t>
            </a:r>
          </a:p>
          <a:p>
            <a:endParaRPr lang="es-ES_tradnl" dirty="0"/>
          </a:p>
        </p:txBody>
      </p:sp>
      <p:pic>
        <p:nvPicPr>
          <p:cNvPr id="3076" name="Picture 4"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509" y="1723505"/>
            <a:ext cx="7218218" cy="467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489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M</a:t>
            </a:r>
            <a:r>
              <a:rPr lang="es-ES" dirty="0" err="1" smtClean="0"/>
              <a:t>étodos</a:t>
            </a:r>
            <a:endParaRPr lang="es-ES_tradnl" dirty="0"/>
          </a:p>
        </p:txBody>
      </p:sp>
      <p:sp>
        <p:nvSpPr>
          <p:cNvPr id="3" name="Marcador de contenido 2"/>
          <p:cNvSpPr>
            <a:spLocks noGrp="1"/>
          </p:cNvSpPr>
          <p:nvPr>
            <p:ph idx="1"/>
          </p:nvPr>
        </p:nvSpPr>
        <p:spPr/>
        <p:txBody>
          <a:bodyPr/>
          <a:lstStyle/>
          <a:p>
            <a:pPr>
              <a:lnSpc>
                <a:spcPct val="100000"/>
              </a:lnSpc>
              <a:buFont typeface="Arial" charset="0"/>
              <a:buChar char="•"/>
            </a:pPr>
            <a:r>
              <a:rPr lang="es-ES_tradnl" dirty="0"/>
              <a:t>Son las funcionalidades asociadas a los </a:t>
            </a:r>
            <a:r>
              <a:rPr lang="es-ES_tradnl" dirty="0" smtClean="0"/>
              <a:t>objetos.</a:t>
            </a:r>
          </a:p>
          <a:p>
            <a:pPr>
              <a:lnSpc>
                <a:spcPct val="100000"/>
              </a:lnSpc>
              <a:buFont typeface="Arial" charset="0"/>
              <a:buChar char="•"/>
            </a:pPr>
            <a:r>
              <a:rPr lang="es-ES_tradnl" dirty="0"/>
              <a:t>Algoritmo asociado a un objeto (o a una clase de objetos), cuya ejecución se desencadena tras la recepción de un "mensaje". Desde el punto de vista del comportamiento, es lo que el objeto puede hacer. Un método puede producir un cambio en las propiedades del objeto, o la generación de un "evento" con un nuevo mensaje para otro objeto del sistema.</a:t>
            </a:r>
            <a:endParaRPr lang="es-ES_tradnl" dirty="0" smtClean="0"/>
          </a:p>
        </p:txBody>
      </p:sp>
    </p:spTree>
    <p:extLst>
      <p:ext uri="{BB962C8B-B14F-4D97-AF65-F5344CB8AC3E}">
        <p14:creationId xmlns:p14="http://schemas.microsoft.com/office/powerpoint/2010/main" val="2135203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Temario</a:t>
            </a:r>
            <a:endParaRPr lang="es-ES_tradnl" dirty="0"/>
          </a:p>
        </p:txBody>
      </p:sp>
      <p:sp>
        <p:nvSpPr>
          <p:cNvPr id="3" name="Marcador de contenido 2"/>
          <p:cNvSpPr>
            <a:spLocks noGrp="1"/>
          </p:cNvSpPr>
          <p:nvPr>
            <p:ph idx="1"/>
          </p:nvPr>
        </p:nvSpPr>
        <p:spPr/>
        <p:txBody>
          <a:bodyPr/>
          <a:lstStyle/>
          <a:p>
            <a:pPr>
              <a:buFont typeface="Courier New" charset="0"/>
              <a:buChar char="o"/>
            </a:pPr>
            <a:r>
              <a:rPr lang="es-ES_tradnl" sz="2400" dirty="0" smtClean="0"/>
              <a:t> Java </a:t>
            </a:r>
            <a:r>
              <a:rPr lang="es-ES" sz="2400" dirty="0" smtClean="0"/>
              <a:t>Programación básica</a:t>
            </a:r>
            <a:endParaRPr lang="es-ES_tradnl" sz="2400" dirty="0" smtClean="0"/>
          </a:p>
          <a:p>
            <a:pPr lvl="1">
              <a:buFont typeface="Arial" charset="0"/>
              <a:buChar char="•"/>
            </a:pPr>
            <a:r>
              <a:rPr lang="es-ES_tradnl" dirty="0" smtClean="0"/>
              <a:t>  </a:t>
            </a:r>
            <a:r>
              <a:rPr lang="es-ES" dirty="0" smtClean="0"/>
              <a:t>Palabras reservadas en JAVA.</a:t>
            </a:r>
          </a:p>
          <a:p>
            <a:pPr lvl="1">
              <a:buFont typeface="Arial" charset="0"/>
              <a:buChar char="•"/>
            </a:pPr>
            <a:r>
              <a:rPr lang="es-ES" dirty="0"/>
              <a:t> </a:t>
            </a:r>
            <a:r>
              <a:rPr lang="es-ES" dirty="0" smtClean="0"/>
              <a:t> Variables en JAVA.</a:t>
            </a:r>
          </a:p>
          <a:p>
            <a:pPr lvl="1">
              <a:buFont typeface="Arial" charset="0"/>
              <a:buChar char="•"/>
            </a:pPr>
            <a:r>
              <a:rPr lang="es-ES" dirty="0"/>
              <a:t> </a:t>
            </a:r>
            <a:r>
              <a:rPr lang="es-ES" dirty="0" smtClean="0"/>
              <a:t> Condicionales.</a:t>
            </a:r>
          </a:p>
          <a:p>
            <a:pPr lvl="1">
              <a:buFont typeface="Arial" charset="0"/>
              <a:buChar char="•"/>
            </a:pPr>
            <a:r>
              <a:rPr lang="es-ES" dirty="0"/>
              <a:t> </a:t>
            </a:r>
            <a:r>
              <a:rPr lang="es-ES" dirty="0" smtClean="0"/>
              <a:t> Condiciones Repetitivas.</a:t>
            </a:r>
          </a:p>
          <a:p>
            <a:pPr lvl="1">
              <a:buFont typeface="Arial" charset="0"/>
              <a:buChar char="•"/>
            </a:pPr>
            <a:r>
              <a:rPr lang="es-ES" dirty="0"/>
              <a:t> </a:t>
            </a:r>
            <a:r>
              <a:rPr lang="es-ES" dirty="0" smtClean="0"/>
              <a:t> Comentarios en JAVA.</a:t>
            </a:r>
          </a:p>
          <a:p>
            <a:pPr lvl="1">
              <a:buFont typeface="Arial" charset="0"/>
              <a:buChar char="•"/>
            </a:pPr>
            <a:r>
              <a:rPr lang="es-ES" dirty="0"/>
              <a:t> </a:t>
            </a:r>
            <a:r>
              <a:rPr lang="es-ES" dirty="0" smtClean="0"/>
              <a:t> Controlando Excepciones.</a:t>
            </a:r>
          </a:p>
          <a:p>
            <a:pPr lvl="1">
              <a:buFont typeface="Arial" charset="0"/>
              <a:buChar char="•"/>
            </a:pPr>
            <a:endParaRPr lang="es-ES" dirty="0" smtClean="0"/>
          </a:p>
          <a:p>
            <a:pPr>
              <a:buFont typeface="Arial" charset="0"/>
              <a:buChar char="•"/>
            </a:pPr>
            <a:endParaRPr lang="es-ES_tradnl" dirty="0"/>
          </a:p>
        </p:txBody>
      </p:sp>
    </p:spTree>
    <p:extLst>
      <p:ext uri="{BB962C8B-B14F-4D97-AF65-F5344CB8AC3E}">
        <p14:creationId xmlns:p14="http://schemas.microsoft.com/office/powerpoint/2010/main" val="1044311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148" y="286603"/>
            <a:ext cx="10058400" cy="1450757"/>
          </a:xfrm>
        </p:spPr>
        <p:txBody>
          <a:bodyPr/>
          <a:lstStyle/>
          <a:p>
            <a:r>
              <a:rPr lang="es-ES_tradnl" dirty="0" smtClean="0"/>
              <a:t>Palabras reservadas en JAVA</a:t>
            </a:r>
            <a:endParaRPr lang="es-ES_tradnl" dirty="0"/>
          </a:p>
        </p:txBody>
      </p:sp>
      <p:sp>
        <p:nvSpPr>
          <p:cNvPr id="3" name="Marcador de contenido 2"/>
          <p:cNvSpPr>
            <a:spLocks noGrp="1"/>
          </p:cNvSpPr>
          <p:nvPr>
            <p:ph idx="1"/>
          </p:nvPr>
        </p:nvSpPr>
        <p:spPr>
          <a:xfrm>
            <a:off x="862148" y="1828801"/>
            <a:ext cx="3187337" cy="2517260"/>
          </a:xfrm>
        </p:spPr>
        <p:txBody>
          <a:bodyPr/>
          <a:lstStyle/>
          <a:p>
            <a:pPr algn="just"/>
            <a:r>
              <a:rPr lang="es-ES_tradnl" dirty="0"/>
              <a:t>Como cualquier lenguaje de programación, el lenguaje Java designa ciertas palabras que el compilador reconoce como especiales y, como tales, </a:t>
            </a:r>
            <a:r>
              <a:rPr lang="es-ES_tradnl" dirty="0" smtClean="0"/>
              <a:t>no se tiene </a:t>
            </a:r>
            <a:r>
              <a:rPr lang="es-ES_tradnl" dirty="0"/>
              <a:t>permitido usarlas para nombrar sus construcciones Java.</a:t>
            </a:r>
          </a:p>
        </p:txBody>
      </p:sp>
      <p:pic>
        <p:nvPicPr>
          <p:cNvPr id="1026" name="Picture 2" descr="esultado de imagen para palabras reservadas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303" y="1828801"/>
            <a:ext cx="7729900" cy="440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431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Variables en JAVA</a:t>
            </a:r>
            <a:endParaRPr lang="es-ES_tradnl" dirty="0"/>
          </a:p>
        </p:txBody>
      </p:sp>
      <p:sp>
        <p:nvSpPr>
          <p:cNvPr id="3" name="Marcador de contenido 2"/>
          <p:cNvSpPr>
            <a:spLocks noGrp="1"/>
          </p:cNvSpPr>
          <p:nvPr>
            <p:ph idx="1"/>
          </p:nvPr>
        </p:nvSpPr>
        <p:spPr/>
        <p:txBody>
          <a:bodyPr/>
          <a:lstStyle/>
          <a:p>
            <a:pPr algn="just"/>
            <a:r>
              <a:rPr lang="es-ES_tradnl" dirty="0"/>
              <a:t>Una variable en Java es un identificador que representa una palabra de memoria que contiene información. El tipo de información almacenado en una variable sólo puede ser del tipo con que se declaró esa variable</a:t>
            </a:r>
            <a:r>
              <a:rPr lang="es-ES_tradnl" dirty="0" smtClean="0"/>
              <a:t>.</a:t>
            </a:r>
          </a:p>
          <a:p>
            <a:endParaRPr lang="es-ES" dirty="0" smtClean="0"/>
          </a:p>
        </p:txBody>
      </p:sp>
    </p:spTree>
    <p:extLst>
      <p:ext uri="{BB962C8B-B14F-4D97-AF65-F5344CB8AC3E}">
        <p14:creationId xmlns:p14="http://schemas.microsoft.com/office/powerpoint/2010/main" val="1532547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Fundamentos básicos de programación</a:t>
            </a:r>
            <a:endParaRPr lang="es-ES_tradnl" dirty="0"/>
          </a:p>
        </p:txBody>
      </p:sp>
      <p:sp>
        <p:nvSpPr>
          <p:cNvPr id="3" name="Marcador de contenido 2"/>
          <p:cNvSpPr>
            <a:spLocks noGrp="1"/>
          </p:cNvSpPr>
          <p:nvPr>
            <p:ph type="body" idx="1"/>
          </p:nvPr>
        </p:nvSpPr>
        <p:spPr/>
        <p:txBody>
          <a:bodyPr/>
          <a:lstStyle/>
          <a:p>
            <a:r>
              <a:rPr lang="es-ES_tradnl" dirty="0" smtClean="0"/>
              <a:t>¿qué es un algoritmo?</a:t>
            </a:r>
            <a:endParaRPr lang="es-ES_tradnl" dirty="0"/>
          </a:p>
        </p:txBody>
      </p:sp>
    </p:spTree>
    <p:extLst>
      <p:ext uri="{BB962C8B-B14F-4D97-AF65-F5344CB8AC3E}">
        <p14:creationId xmlns:p14="http://schemas.microsoft.com/office/powerpoint/2010/main" val="183475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Variables en JAVA</a:t>
            </a:r>
          </a:p>
        </p:txBody>
      </p:sp>
      <p:sp>
        <p:nvSpPr>
          <p:cNvPr id="3" name="Marcador de contenido 2"/>
          <p:cNvSpPr>
            <a:spLocks noGrp="1"/>
          </p:cNvSpPr>
          <p:nvPr>
            <p:ph idx="1"/>
          </p:nvPr>
        </p:nvSpPr>
        <p:spPr>
          <a:xfrm>
            <a:off x="1097280" y="1845734"/>
            <a:ext cx="10058400" cy="4023360"/>
          </a:xfrm>
        </p:spPr>
        <p:txBody>
          <a:bodyPr>
            <a:normAutofit/>
          </a:bodyPr>
          <a:lstStyle/>
          <a:p>
            <a:r>
              <a:rPr lang="es-ES_tradnl" sz="2400" b="1" dirty="0" err="1"/>
              <a:t>Declaraci</a:t>
            </a:r>
            <a:r>
              <a:rPr lang="es-ES" sz="2400" b="1" dirty="0" err="1"/>
              <a:t>ón</a:t>
            </a:r>
            <a:r>
              <a:rPr lang="es-ES" sz="2400" b="1" dirty="0"/>
              <a:t> de una variable</a:t>
            </a:r>
            <a:r>
              <a:rPr lang="es-ES" sz="2400" dirty="0"/>
              <a:t>:</a:t>
            </a:r>
          </a:p>
          <a:p>
            <a:pPr algn="just"/>
            <a:r>
              <a:rPr lang="es-ES" dirty="0"/>
              <a:t>Java es un lenguaje </a:t>
            </a:r>
            <a:r>
              <a:rPr lang="es-ES" dirty="0" err="1"/>
              <a:t>tipado</a:t>
            </a:r>
            <a:r>
              <a:rPr lang="es-ES" dirty="0"/>
              <a:t> y nos obliga a declarar nuestras variables antes de poder hacer uso de ellas, con esta declaración le indicamos al compilador el espacio en memoria que debe de reservar para almacenar la información. </a:t>
            </a:r>
            <a:endParaRPr lang="es-ES" dirty="0" smtClean="0"/>
          </a:p>
          <a:p>
            <a:pPr algn="just"/>
            <a:r>
              <a:rPr lang="es-ES" dirty="0" err="1">
                <a:solidFill>
                  <a:schemeClr val="tx1"/>
                </a:solidFill>
                <a:latin typeface="Courier New" charset="0"/>
                <a:ea typeface="Courier New" charset="0"/>
                <a:cs typeface="Courier New" charset="0"/>
              </a:rPr>
              <a:t>String</a:t>
            </a:r>
            <a:r>
              <a:rPr lang="es-ES" dirty="0">
                <a:solidFill>
                  <a:schemeClr val="tx1"/>
                </a:solidFill>
                <a:latin typeface="Courier New" charset="0"/>
                <a:ea typeface="Courier New" charset="0"/>
                <a:cs typeface="Courier New" charset="0"/>
              </a:rPr>
              <a:t> cliente</a:t>
            </a:r>
            <a:r>
              <a:rPr lang="es-ES" dirty="0" smtClean="0">
                <a:solidFill>
                  <a:schemeClr val="tx1"/>
                </a:solidFill>
                <a:latin typeface="Courier New" charset="0"/>
                <a:ea typeface="Courier New" charset="0"/>
                <a:cs typeface="Courier New" charset="0"/>
              </a:rPr>
              <a:t>;</a:t>
            </a:r>
          </a:p>
          <a:p>
            <a:r>
              <a:rPr lang="es-ES" dirty="0"/>
              <a:t>Aquí estamos reservando memoria para una variable de tipo </a:t>
            </a:r>
            <a:r>
              <a:rPr lang="es-ES" dirty="0" err="1"/>
              <a:t>String</a:t>
            </a:r>
            <a:r>
              <a:rPr lang="es-ES" dirty="0"/>
              <a:t> y la identificamos con el nombre “cliente”. De ahora en adelante si en el programa hablamos de cliente, estamos haciendo referencia a esa porción de memoria y al valor que contiene.</a:t>
            </a:r>
          </a:p>
          <a:p>
            <a:r>
              <a:rPr lang="es-ES" dirty="0"/>
              <a:t>Podemos asignarle algún valor en el momento de declarar una variable. Por ejemplo:</a:t>
            </a:r>
          </a:p>
          <a:p>
            <a:pPr algn="just"/>
            <a:r>
              <a:rPr lang="es-ES" dirty="0" err="1">
                <a:latin typeface="Courier New" charset="0"/>
                <a:ea typeface="Courier New" charset="0"/>
                <a:cs typeface="Courier New" charset="0"/>
              </a:rPr>
              <a:t>String</a:t>
            </a:r>
            <a:r>
              <a:rPr lang="es-ES" dirty="0">
                <a:latin typeface="Courier New" charset="0"/>
                <a:ea typeface="Courier New" charset="0"/>
                <a:cs typeface="Courier New" charset="0"/>
              </a:rPr>
              <a:t> cliente </a:t>
            </a:r>
            <a:r>
              <a:rPr lang="es-ES" dirty="0">
                <a:solidFill>
                  <a:srgbClr val="666666"/>
                </a:solidFill>
                <a:latin typeface="Courier New" charset="0"/>
                <a:ea typeface="Courier New" charset="0"/>
                <a:cs typeface="Courier New" charset="0"/>
              </a:rPr>
              <a:t>=</a:t>
            </a:r>
            <a:r>
              <a:rPr lang="es-ES" dirty="0">
                <a:latin typeface="Courier New" charset="0"/>
                <a:ea typeface="Courier New" charset="0"/>
                <a:cs typeface="Courier New" charset="0"/>
              </a:rPr>
              <a:t> </a:t>
            </a:r>
            <a:r>
              <a:rPr lang="es-ES" dirty="0">
                <a:solidFill>
                  <a:srgbClr val="BA2121"/>
                </a:solidFill>
                <a:latin typeface="Courier New" charset="0"/>
                <a:ea typeface="Courier New" charset="0"/>
                <a:cs typeface="Courier New" charset="0"/>
              </a:rPr>
              <a:t>"Isaac Newton"</a:t>
            </a:r>
            <a:r>
              <a:rPr lang="es-ES" dirty="0">
                <a:solidFill>
                  <a:srgbClr val="666666"/>
                </a:solidFill>
                <a:latin typeface="Courier New" charset="0"/>
                <a:ea typeface="Courier New" charset="0"/>
                <a:cs typeface="Courier New" charset="0"/>
              </a:rPr>
              <a:t>;</a:t>
            </a:r>
            <a:endParaRPr lang="es-ES" dirty="0">
              <a:latin typeface="Courier New" charset="0"/>
              <a:ea typeface="Courier New" charset="0"/>
              <a:cs typeface="Courier New" charset="0"/>
            </a:endParaRPr>
          </a:p>
          <a:p>
            <a:pPr algn="just"/>
            <a:endParaRPr lang="es-ES" dirty="0"/>
          </a:p>
          <a:p>
            <a:endParaRPr lang="es-ES_tradnl" dirty="0"/>
          </a:p>
        </p:txBody>
      </p:sp>
    </p:spTree>
    <p:extLst>
      <p:ext uri="{BB962C8B-B14F-4D97-AF65-F5344CB8AC3E}">
        <p14:creationId xmlns:p14="http://schemas.microsoft.com/office/powerpoint/2010/main" val="1499874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Variables en JAVA</a:t>
            </a:r>
          </a:p>
        </p:txBody>
      </p:sp>
      <p:sp>
        <p:nvSpPr>
          <p:cNvPr id="3" name="Marcador de contenido 2"/>
          <p:cNvSpPr>
            <a:spLocks noGrp="1"/>
          </p:cNvSpPr>
          <p:nvPr>
            <p:ph idx="1"/>
          </p:nvPr>
        </p:nvSpPr>
        <p:spPr/>
        <p:txBody>
          <a:bodyPr/>
          <a:lstStyle/>
          <a:p>
            <a:r>
              <a:rPr lang="es-ES_tradnl" dirty="0">
                <a:solidFill>
                  <a:srgbClr val="222222"/>
                </a:solidFill>
              </a:rPr>
              <a:t>Aquí reservamos memoria para una cadena de caracteres y le asignamos el valor "Isaac Newton". También podemos declararla y en otro lugar del programa fijarle un valor :</a:t>
            </a:r>
          </a:p>
          <a:p>
            <a:r>
              <a:rPr lang="es-ES_tradnl" dirty="0" err="1">
                <a:solidFill>
                  <a:srgbClr val="222222"/>
                </a:solidFill>
                <a:latin typeface="Courier New" charset="0"/>
                <a:ea typeface="Courier New" charset="0"/>
                <a:cs typeface="Courier New" charset="0"/>
              </a:rPr>
              <a:t>String</a:t>
            </a:r>
            <a:r>
              <a:rPr lang="es-ES_tradnl" dirty="0">
                <a:solidFill>
                  <a:srgbClr val="222222"/>
                </a:solidFill>
                <a:latin typeface="Courier New" charset="0"/>
                <a:ea typeface="Courier New" charset="0"/>
                <a:cs typeface="Courier New" charset="0"/>
              </a:rPr>
              <a:t> cliente</a:t>
            </a:r>
            <a:r>
              <a:rPr lang="es-ES_tradnl" dirty="0">
                <a:solidFill>
                  <a:srgbClr val="666666"/>
                </a:solidFill>
                <a:latin typeface="Courier New" charset="0"/>
                <a:ea typeface="Courier New" charset="0"/>
                <a:cs typeface="Courier New" charset="0"/>
              </a:rPr>
              <a:t>;</a:t>
            </a:r>
            <a:r>
              <a:rPr lang="es-ES_tradnl" dirty="0">
                <a:solidFill>
                  <a:srgbClr val="222222"/>
                </a:solidFill>
                <a:latin typeface="Courier New" charset="0"/>
                <a:ea typeface="Courier New" charset="0"/>
                <a:cs typeface="Courier New" charset="0"/>
              </a:rPr>
              <a:t> </a:t>
            </a:r>
            <a:r>
              <a:rPr lang="es-ES_tradnl" i="1" dirty="0">
                <a:solidFill>
                  <a:srgbClr val="408080"/>
                </a:solidFill>
                <a:latin typeface="Courier New" charset="0"/>
                <a:ea typeface="Courier New" charset="0"/>
                <a:cs typeface="Courier New" charset="0"/>
              </a:rPr>
              <a:t>// declaración </a:t>
            </a:r>
            <a:endParaRPr lang="es-ES_tradnl" i="1" dirty="0" smtClean="0">
              <a:solidFill>
                <a:srgbClr val="408080"/>
              </a:solidFill>
              <a:latin typeface="Courier New" charset="0"/>
              <a:ea typeface="Courier New" charset="0"/>
              <a:cs typeface="Courier New" charset="0"/>
            </a:endParaRPr>
          </a:p>
          <a:p>
            <a:r>
              <a:rPr lang="es-ES_tradnl" dirty="0" smtClean="0">
                <a:solidFill>
                  <a:srgbClr val="666666"/>
                </a:solidFill>
                <a:latin typeface="Courier New" charset="0"/>
                <a:ea typeface="Courier New" charset="0"/>
                <a:cs typeface="Courier New" charset="0"/>
              </a:rPr>
              <a:t>...</a:t>
            </a:r>
            <a:r>
              <a:rPr lang="es-ES_tradnl" dirty="0" smtClean="0">
                <a:solidFill>
                  <a:srgbClr val="222222"/>
                </a:solidFill>
                <a:latin typeface="Courier New" charset="0"/>
                <a:ea typeface="Courier New" charset="0"/>
                <a:cs typeface="Courier New" charset="0"/>
              </a:rPr>
              <a:t> </a:t>
            </a:r>
            <a:r>
              <a:rPr lang="es-ES_tradnl" i="1" dirty="0">
                <a:solidFill>
                  <a:srgbClr val="408080"/>
                </a:solidFill>
                <a:latin typeface="Courier New" charset="0"/>
                <a:ea typeface="Courier New" charset="0"/>
                <a:cs typeface="Courier New" charset="0"/>
              </a:rPr>
              <a:t>// El programa sigue </a:t>
            </a:r>
            <a:endParaRPr lang="es-ES_tradnl" i="1" dirty="0" smtClean="0">
              <a:solidFill>
                <a:srgbClr val="408080"/>
              </a:solidFill>
              <a:latin typeface="Courier New" charset="0"/>
              <a:ea typeface="Courier New" charset="0"/>
              <a:cs typeface="Courier New" charset="0"/>
            </a:endParaRPr>
          </a:p>
          <a:p>
            <a:r>
              <a:rPr lang="es-ES_tradnl" dirty="0" smtClean="0">
                <a:solidFill>
                  <a:srgbClr val="222222"/>
                </a:solidFill>
                <a:latin typeface="Courier New" charset="0"/>
                <a:ea typeface="Courier New" charset="0"/>
                <a:cs typeface="Courier New" charset="0"/>
              </a:rPr>
              <a:t>cliente </a:t>
            </a:r>
            <a:r>
              <a:rPr lang="es-ES_tradnl" dirty="0">
                <a:solidFill>
                  <a:srgbClr val="666666"/>
                </a:solidFill>
                <a:latin typeface="Courier New" charset="0"/>
                <a:ea typeface="Courier New" charset="0"/>
                <a:cs typeface="Courier New" charset="0"/>
              </a:rPr>
              <a:t>=</a:t>
            </a:r>
            <a:r>
              <a:rPr lang="es-ES_tradnl" dirty="0">
                <a:solidFill>
                  <a:srgbClr val="222222"/>
                </a:solidFill>
                <a:latin typeface="Courier New" charset="0"/>
                <a:ea typeface="Courier New" charset="0"/>
                <a:cs typeface="Courier New" charset="0"/>
              </a:rPr>
              <a:t> </a:t>
            </a:r>
            <a:r>
              <a:rPr lang="es-ES_tradnl" dirty="0">
                <a:solidFill>
                  <a:srgbClr val="BA2121"/>
                </a:solidFill>
                <a:latin typeface="Courier New" charset="0"/>
                <a:ea typeface="Courier New" charset="0"/>
                <a:cs typeface="Courier New" charset="0"/>
              </a:rPr>
              <a:t>"Isaac Newton"</a:t>
            </a:r>
            <a:r>
              <a:rPr lang="es-ES_tradnl" dirty="0">
                <a:solidFill>
                  <a:srgbClr val="666666"/>
                </a:solidFill>
                <a:latin typeface="Courier New" charset="0"/>
                <a:ea typeface="Courier New" charset="0"/>
                <a:cs typeface="Courier New" charset="0"/>
              </a:rPr>
              <a:t>;</a:t>
            </a:r>
            <a:r>
              <a:rPr lang="es-ES_tradnl" dirty="0">
                <a:solidFill>
                  <a:srgbClr val="222222"/>
                </a:solidFill>
                <a:latin typeface="Courier New" charset="0"/>
                <a:ea typeface="Courier New" charset="0"/>
                <a:cs typeface="Courier New" charset="0"/>
              </a:rPr>
              <a:t> </a:t>
            </a:r>
            <a:r>
              <a:rPr lang="es-ES_tradnl" i="1" dirty="0">
                <a:solidFill>
                  <a:srgbClr val="408080"/>
                </a:solidFill>
                <a:latin typeface="Courier New" charset="0"/>
                <a:ea typeface="Courier New" charset="0"/>
                <a:cs typeface="Courier New" charset="0"/>
              </a:rPr>
              <a:t>// le damos un </a:t>
            </a:r>
            <a:r>
              <a:rPr lang="es-ES_tradnl" i="1" dirty="0" smtClean="0">
                <a:solidFill>
                  <a:srgbClr val="408080"/>
                </a:solidFill>
                <a:latin typeface="Courier New" charset="0"/>
                <a:ea typeface="Courier New" charset="0"/>
                <a:cs typeface="Courier New" charset="0"/>
              </a:rPr>
              <a:t>valor</a:t>
            </a:r>
            <a:endParaRPr lang="es-ES_tradnl" dirty="0">
              <a:solidFill>
                <a:srgbClr val="222222"/>
              </a:solidFill>
              <a:latin typeface="Courier New" charset="0"/>
              <a:ea typeface="Courier New" charset="0"/>
              <a:cs typeface="Courier New" charset="0"/>
            </a:endParaRPr>
          </a:p>
          <a:p>
            <a:r>
              <a:rPr lang="es-ES_tradnl" dirty="0"/>
              <a:t>La sentencia para declarar una variable se resume como:</a:t>
            </a:r>
          </a:p>
          <a:p>
            <a:r>
              <a:rPr lang="es-ES_tradnl" b="1" dirty="0" err="1"/>
              <a:t>Tipo_de_Dato</a:t>
            </a:r>
            <a:r>
              <a:rPr lang="es-ES_tradnl" dirty="0"/>
              <a:t> </a:t>
            </a:r>
            <a:r>
              <a:rPr lang="es-ES_tradnl" i="1" dirty="0" err="1"/>
              <a:t>Nombre_de_Variable</a:t>
            </a:r>
            <a:r>
              <a:rPr lang="es-ES_tradnl" dirty="0"/>
              <a:t> [= </a:t>
            </a:r>
            <a:r>
              <a:rPr lang="es-ES_tradnl" i="1" dirty="0" err="1"/>
              <a:t>Valor_inicial</a:t>
            </a:r>
            <a:r>
              <a:rPr lang="es-ES_tradnl" dirty="0"/>
              <a:t>];</a:t>
            </a:r>
          </a:p>
        </p:txBody>
      </p:sp>
    </p:spTree>
    <p:extLst>
      <p:ext uri="{BB962C8B-B14F-4D97-AF65-F5344CB8AC3E}">
        <p14:creationId xmlns:p14="http://schemas.microsoft.com/office/powerpoint/2010/main" val="956349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Variables en JAVA</a:t>
            </a:r>
          </a:p>
        </p:txBody>
      </p:sp>
      <p:sp>
        <p:nvSpPr>
          <p:cNvPr id="3" name="Marcador de contenido 2"/>
          <p:cNvSpPr>
            <a:spLocks noGrp="1"/>
          </p:cNvSpPr>
          <p:nvPr>
            <p:ph idx="1"/>
          </p:nvPr>
        </p:nvSpPr>
        <p:spPr/>
        <p:txBody>
          <a:bodyPr>
            <a:normAutofit/>
          </a:bodyPr>
          <a:lstStyle/>
          <a:p>
            <a:r>
              <a:rPr lang="es-ES_tradnl" sz="2400" b="1" dirty="0" smtClean="0"/>
              <a:t>Nombre de la variable</a:t>
            </a:r>
          </a:p>
          <a:p>
            <a:r>
              <a:rPr lang="es-ES_tradnl" dirty="0"/>
              <a:t>El nombre debe ser único en el contexto del programa. Además debe seguir las siguientes reglas:</a:t>
            </a:r>
          </a:p>
          <a:p>
            <a:pPr lvl="1">
              <a:buFont typeface="Arial" charset="0"/>
              <a:buChar char="•"/>
            </a:pPr>
            <a:r>
              <a:rPr lang="es-ES_tradnl" dirty="0"/>
              <a:t>No puede ser una </a:t>
            </a:r>
            <a:r>
              <a:rPr lang="es-ES_tradnl" dirty="0" smtClean="0"/>
              <a:t>palabra reservada</a:t>
            </a:r>
            <a:r>
              <a:rPr lang="es-ES_tradnl" dirty="0"/>
              <a:t> del lenguaje o un literal booleano (</a:t>
            </a:r>
            <a:r>
              <a:rPr lang="es-ES_tradnl" i="1" dirty="0"/>
              <a:t>true</a:t>
            </a:r>
            <a:r>
              <a:rPr lang="es-ES_tradnl" dirty="0"/>
              <a:t> o </a:t>
            </a:r>
            <a:r>
              <a:rPr lang="es-ES_tradnl" i="1" dirty="0"/>
              <a:t>false</a:t>
            </a:r>
            <a:r>
              <a:rPr lang="es-ES_tradnl" dirty="0"/>
              <a:t>)</a:t>
            </a:r>
          </a:p>
          <a:p>
            <a:pPr lvl="1">
              <a:buFont typeface="Arial" charset="0"/>
              <a:buChar char="•"/>
            </a:pPr>
            <a:r>
              <a:rPr lang="es-ES_tradnl" dirty="0"/>
              <a:t>Puede contener cualquier carácter Unicode, pero no puede comenzar con un número</a:t>
            </a:r>
          </a:p>
          <a:p>
            <a:pPr lvl="1">
              <a:buFont typeface="Arial" charset="0"/>
              <a:buChar char="•"/>
            </a:pPr>
            <a:r>
              <a:rPr lang="es-ES_tradnl" dirty="0"/>
              <a:t>No debe contener los símbolos que se utilicen como operadores ( + , - , ?, </a:t>
            </a:r>
            <a:r>
              <a:rPr lang="es-ES_tradnl" dirty="0" err="1"/>
              <a:t>etc</a:t>
            </a:r>
            <a:r>
              <a:rPr lang="es-ES_tradnl" dirty="0"/>
              <a:t> </a:t>
            </a:r>
            <a:r>
              <a:rPr lang="es-ES_tradnl" dirty="0" smtClean="0"/>
              <a:t>)</a:t>
            </a:r>
            <a:endParaRPr lang="es-ES_tradnl" dirty="0"/>
          </a:p>
        </p:txBody>
      </p:sp>
    </p:spTree>
    <p:extLst>
      <p:ext uri="{BB962C8B-B14F-4D97-AF65-F5344CB8AC3E}">
        <p14:creationId xmlns:p14="http://schemas.microsoft.com/office/powerpoint/2010/main" val="1510806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77576364"/>
              </p:ext>
            </p:extLst>
          </p:nvPr>
        </p:nvGraphicFramePr>
        <p:xfrm>
          <a:off x="543338" y="662609"/>
          <a:ext cx="10787269" cy="5420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536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Tipos de datos primitivos</a:t>
            </a:r>
            <a:endParaRPr lang="es-ES_tradnl" dirty="0"/>
          </a:p>
        </p:txBody>
      </p:sp>
      <p:pic>
        <p:nvPicPr>
          <p:cNvPr id="1026" name="Picture 2" descr="esultado de imagen para tipo de datos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56" y="1896386"/>
            <a:ext cx="10864448" cy="413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73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Condicionales: </a:t>
            </a:r>
            <a:r>
              <a:rPr lang="es-ES_tradnl" cap="all" dirty="0" smtClean="0"/>
              <a:t>IF-ELSE</a:t>
            </a:r>
            <a:endParaRPr lang="es-ES_tradnl" dirty="0"/>
          </a:p>
        </p:txBody>
      </p:sp>
      <p:sp>
        <p:nvSpPr>
          <p:cNvPr id="3" name="Marcador de contenido 2"/>
          <p:cNvSpPr>
            <a:spLocks noGrp="1"/>
          </p:cNvSpPr>
          <p:nvPr>
            <p:ph idx="1"/>
          </p:nvPr>
        </p:nvSpPr>
        <p:spPr>
          <a:xfrm>
            <a:off x="1097280" y="1845734"/>
            <a:ext cx="10058400" cy="1851624"/>
          </a:xfrm>
        </p:spPr>
        <p:txBody>
          <a:bodyPr>
            <a:normAutofit/>
          </a:bodyPr>
          <a:lstStyle/>
          <a:p>
            <a:r>
              <a:rPr lang="es-ES_tradnl" sz="2300" dirty="0" err="1" smtClean="0"/>
              <a:t>Eval</a:t>
            </a:r>
            <a:r>
              <a:rPr lang="es-ES" sz="2300" dirty="0" err="1" smtClean="0"/>
              <a:t>úa</a:t>
            </a:r>
            <a:r>
              <a:rPr lang="es-ES" sz="2300" dirty="0" smtClean="0"/>
              <a:t> </a:t>
            </a:r>
            <a:r>
              <a:rPr lang="es-ES_tradnl" sz="2300" dirty="0" smtClean="0"/>
              <a:t>la </a:t>
            </a:r>
            <a:r>
              <a:rPr lang="es-ES_tradnl" sz="2300" dirty="0"/>
              <a:t>condición lógica o booleana. Si esta condición es cierta entonces se ejecuta la sentencia </a:t>
            </a:r>
            <a:r>
              <a:rPr lang="es-ES_tradnl" sz="2300" dirty="0" smtClean="0"/>
              <a:t>que </a:t>
            </a:r>
            <a:r>
              <a:rPr lang="es-ES_tradnl" sz="2300" dirty="0"/>
              <a:t>se encuentra a </a:t>
            </a:r>
            <a:r>
              <a:rPr lang="es-ES_tradnl" sz="2300" dirty="0" err="1"/>
              <a:t>continuacion</a:t>
            </a:r>
            <a:r>
              <a:rPr lang="es-ES_tradnl" sz="2300" dirty="0"/>
              <a:t>. En caso contrario, se ejecuta la </a:t>
            </a:r>
            <a:r>
              <a:rPr lang="es-ES_tradnl" sz="2300" dirty="0" smtClean="0"/>
              <a:t>sentencia que </a:t>
            </a:r>
            <a:r>
              <a:rPr lang="es-ES_tradnl" sz="2300" dirty="0"/>
              <a:t>sigue a </a:t>
            </a:r>
            <a:r>
              <a:rPr lang="es-ES_tradnl" sz="2300" dirty="0" err="1" smtClean="0">
                <a:latin typeface="Courier New" charset="0"/>
                <a:ea typeface="Courier New" charset="0"/>
                <a:cs typeface="Courier New" charset="0"/>
              </a:rPr>
              <a:t>elseIf</a:t>
            </a:r>
            <a:r>
              <a:rPr lang="es-ES_tradnl" sz="2300" dirty="0" smtClean="0"/>
              <a:t> o </a:t>
            </a:r>
            <a:r>
              <a:rPr lang="es-ES_tradnl" sz="2300" dirty="0" err="1" smtClean="0">
                <a:latin typeface="Courier New" charset="0"/>
                <a:ea typeface="Courier New" charset="0"/>
                <a:cs typeface="Courier New" charset="0"/>
              </a:rPr>
              <a:t>else</a:t>
            </a:r>
            <a:r>
              <a:rPr lang="es-ES_tradnl" dirty="0" smtClean="0"/>
              <a:t/>
            </a:r>
            <a:br>
              <a:rPr lang="es-ES_tradnl" dirty="0" smtClean="0"/>
            </a:br>
            <a:endParaRPr lang="es-ES_tradnl" dirty="0"/>
          </a:p>
        </p:txBody>
      </p:sp>
      <p:sp>
        <p:nvSpPr>
          <p:cNvPr id="4" name="Marcador de contenido 2"/>
          <p:cNvSpPr txBox="1">
            <a:spLocks/>
          </p:cNvSpPr>
          <p:nvPr/>
        </p:nvSpPr>
        <p:spPr>
          <a:xfrm>
            <a:off x="1097280" y="3535386"/>
            <a:ext cx="10058400" cy="22624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_tradnl" dirty="0" smtClean="0"/>
              <a:t/>
            </a:r>
            <a:br>
              <a:rPr lang="es-ES_tradnl" dirty="0" smtClean="0"/>
            </a:br>
            <a:endParaRPr lang="es-ES_tradnl" dirty="0"/>
          </a:p>
        </p:txBody>
      </p:sp>
      <p:sp>
        <p:nvSpPr>
          <p:cNvPr id="6" name="CuadroTexto 5"/>
          <p:cNvSpPr txBox="1"/>
          <p:nvPr/>
        </p:nvSpPr>
        <p:spPr>
          <a:xfrm>
            <a:off x="1097280" y="3029809"/>
            <a:ext cx="6999798" cy="3170099"/>
          </a:xfrm>
          <a:prstGeom prst="rect">
            <a:avLst/>
          </a:prstGeom>
          <a:noFill/>
        </p:spPr>
        <p:txBody>
          <a:bodyPr wrap="square" rtlCol="0">
            <a:spAutoFit/>
          </a:bodyPr>
          <a:lstStyle/>
          <a:p>
            <a:r>
              <a:rPr lang="es-ES_tradnl" sz="2000" dirty="0"/>
              <a:t>Sintaxis</a:t>
            </a:r>
            <a:r>
              <a:rPr lang="es-ES_tradnl" sz="2000" dirty="0" smtClean="0"/>
              <a:t>:</a:t>
            </a:r>
          </a:p>
          <a:p>
            <a:endParaRPr lang="es-ES_tradnl" sz="2000" dirty="0"/>
          </a:p>
          <a:p>
            <a:pPr fontAlgn="base"/>
            <a:r>
              <a:rPr lang="es-ES_tradnl" sz="1600" dirty="0" err="1">
                <a:latin typeface="Courier New" charset="0"/>
                <a:ea typeface="Courier New" charset="0"/>
                <a:cs typeface="Courier New" charset="0"/>
              </a:rPr>
              <a:t>if</a:t>
            </a:r>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conditional</a:t>
            </a:r>
            <a:r>
              <a:rPr lang="es-ES_tradnl" sz="1600" dirty="0">
                <a:latin typeface="Courier New" charset="0"/>
                <a:ea typeface="Courier New" charset="0"/>
                <a:cs typeface="Courier New" charset="0"/>
              </a:rPr>
              <a:t>) {</a:t>
            </a:r>
          </a:p>
          <a:p>
            <a:pPr fontAlgn="base"/>
            <a:r>
              <a:rPr lang="es-ES_tradnl" sz="1600" dirty="0">
                <a:latin typeface="Courier New" charset="0"/>
                <a:ea typeface="Courier New" charset="0"/>
                <a:cs typeface="Courier New" charset="0"/>
              </a:rPr>
              <a:t>  // Block 1</a:t>
            </a:r>
          </a:p>
          <a:p>
            <a:pPr fontAlgn="base"/>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else</a:t>
            </a:r>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if</a:t>
            </a:r>
            <a:r>
              <a:rPr lang="es-ES_tradnl" sz="1600" dirty="0">
                <a:latin typeface="Courier New" charset="0"/>
                <a:ea typeface="Courier New" charset="0"/>
                <a:cs typeface="Courier New" charset="0"/>
              </a:rPr>
              <a:t> (conditional2) {</a:t>
            </a:r>
          </a:p>
          <a:p>
            <a:pPr fontAlgn="base"/>
            <a:r>
              <a:rPr lang="es-ES_tradnl" sz="1600" dirty="0">
                <a:latin typeface="Courier New" charset="0"/>
                <a:ea typeface="Courier New" charset="0"/>
                <a:cs typeface="Courier New" charset="0"/>
              </a:rPr>
              <a:t>  // Block 2</a:t>
            </a:r>
          </a:p>
          <a:p>
            <a:pPr fontAlgn="base"/>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else</a:t>
            </a:r>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if</a:t>
            </a:r>
            <a:r>
              <a:rPr lang="es-ES_tradnl" sz="1600" dirty="0">
                <a:latin typeface="Courier New" charset="0"/>
                <a:ea typeface="Courier New" charset="0"/>
                <a:cs typeface="Courier New" charset="0"/>
              </a:rPr>
              <a:t> (conditional3) {</a:t>
            </a:r>
          </a:p>
          <a:p>
            <a:pPr fontAlgn="base"/>
            <a:r>
              <a:rPr lang="es-ES_tradnl" sz="1600" dirty="0">
                <a:latin typeface="Courier New" charset="0"/>
                <a:ea typeface="Courier New" charset="0"/>
                <a:cs typeface="Courier New" charset="0"/>
              </a:rPr>
              <a:t>  // Block 3</a:t>
            </a:r>
          </a:p>
          <a:p>
            <a:pPr fontAlgn="base"/>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else</a:t>
            </a:r>
            <a:r>
              <a:rPr lang="es-ES_tradnl" sz="1600" dirty="0">
                <a:latin typeface="Courier New" charset="0"/>
                <a:ea typeface="Courier New" charset="0"/>
                <a:cs typeface="Courier New" charset="0"/>
              </a:rPr>
              <a:t> {</a:t>
            </a:r>
          </a:p>
          <a:p>
            <a:pPr fontAlgn="base"/>
            <a:r>
              <a:rPr lang="es-ES_tradnl" sz="1600" dirty="0">
                <a:latin typeface="Courier New" charset="0"/>
                <a:ea typeface="Courier New" charset="0"/>
                <a:cs typeface="Courier New" charset="0"/>
              </a:rPr>
              <a:t> </a:t>
            </a:r>
          </a:p>
          <a:p>
            <a:pPr fontAlgn="base"/>
            <a:r>
              <a:rPr lang="es-ES_tradnl" sz="1600" dirty="0">
                <a:latin typeface="Courier New" charset="0"/>
                <a:ea typeface="Courier New" charset="0"/>
                <a:cs typeface="Courier New" charset="0"/>
              </a:rPr>
              <a:t>  // Block 4</a:t>
            </a:r>
          </a:p>
          <a:p>
            <a:pPr fontAlgn="base"/>
            <a:r>
              <a:rPr lang="es-ES_tradnl" sz="1600" dirty="0">
                <a:latin typeface="Courier New" charset="0"/>
                <a:ea typeface="Courier New" charset="0"/>
                <a:cs typeface="Courier New" charset="0"/>
              </a:rPr>
              <a:t>} // </a:t>
            </a:r>
            <a:r>
              <a:rPr lang="es-ES_tradnl" sz="1600" dirty="0" err="1">
                <a:latin typeface="Courier New" charset="0"/>
                <a:ea typeface="Courier New" charset="0"/>
                <a:cs typeface="Courier New" charset="0"/>
              </a:rPr>
              <a:t>End</a:t>
            </a:r>
            <a:endParaRPr lang="es-ES_tradnl" sz="1600" dirty="0">
              <a:latin typeface="Courier New" charset="0"/>
              <a:ea typeface="Courier New" charset="0"/>
              <a:cs typeface="Courier New" charset="0"/>
            </a:endParaRPr>
          </a:p>
        </p:txBody>
      </p:sp>
    </p:spTree>
    <p:extLst>
      <p:ext uri="{BB962C8B-B14F-4D97-AF65-F5344CB8AC3E}">
        <p14:creationId xmlns:p14="http://schemas.microsoft.com/office/powerpoint/2010/main" val="409004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Operador ternario</a:t>
            </a:r>
            <a:endParaRPr lang="es-ES_tradnl" dirty="0"/>
          </a:p>
        </p:txBody>
      </p:sp>
      <p:sp>
        <p:nvSpPr>
          <p:cNvPr id="3" name="Marcador de contenido 2"/>
          <p:cNvSpPr>
            <a:spLocks noGrp="1"/>
          </p:cNvSpPr>
          <p:nvPr>
            <p:ph idx="1"/>
          </p:nvPr>
        </p:nvSpPr>
        <p:spPr>
          <a:xfrm>
            <a:off x="1097280" y="1845734"/>
            <a:ext cx="10058400" cy="4396040"/>
          </a:xfrm>
        </p:spPr>
        <p:txBody>
          <a:bodyPr>
            <a:normAutofit/>
          </a:bodyPr>
          <a:lstStyle/>
          <a:p>
            <a:r>
              <a:rPr lang="es-ES_tradnl" dirty="0"/>
              <a:t>El lenguaje Java proporciona un operador práctico para hacer simples verificaciones de sentencias </a:t>
            </a:r>
            <a:r>
              <a:rPr lang="es-ES_tradnl" dirty="0" err="1"/>
              <a:t>if</a:t>
            </a:r>
            <a:r>
              <a:rPr lang="es-ES_tradnl" dirty="0"/>
              <a:t>/</a:t>
            </a:r>
            <a:r>
              <a:rPr lang="es-ES_tradnl" dirty="0" err="1"/>
              <a:t>else</a:t>
            </a:r>
            <a:r>
              <a:rPr lang="es-ES_tradnl" dirty="0"/>
              <a:t>. Su sintaxis es</a:t>
            </a:r>
            <a:r>
              <a:rPr lang="es-ES_tradnl" dirty="0" smtClean="0"/>
              <a:t>:</a:t>
            </a:r>
          </a:p>
          <a:p>
            <a:r>
              <a:rPr lang="es-ES_tradnl" dirty="0">
                <a:latin typeface="Courier New" charset="0"/>
                <a:ea typeface="Courier New" charset="0"/>
                <a:cs typeface="Courier New" charset="0"/>
              </a:rPr>
              <a:t>(</a:t>
            </a:r>
            <a:r>
              <a:rPr lang="es-ES_tradnl" dirty="0" err="1">
                <a:latin typeface="Courier New" charset="0"/>
                <a:ea typeface="Courier New" charset="0"/>
                <a:cs typeface="Courier New" charset="0"/>
              </a:rPr>
              <a:t>conditional</a:t>
            </a:r>
            <a:r>
              <a:rPr lang="es-ES_tradnl" dirty="0">
                <a:latin typeface="Courier New" charset="0"/>
                <a:ea typeface="Courier New" charset="0"/>
                <a:cs typeface="Courier New" charset="0"/>
              </a:rPr>
              <a:t>) ? </a:t>
            </a:r>
            <a:r>
              <a:rPr lang="es-ES_tradnl" dirty="0" err="1" smtClean="0">
                <a:latin typeface="Courier New" charset="0"/>
                <a:ea typeface="Courier New" charset="0"/>
                <a:cs typeface="Courier New" charset="0"/>
              </a:rPr>
              <a:t>statementIfTrue</a:t>
            </a:r>
            <a:r>
              <a:rPr lang="es-ES_tradnl" dirty="0" smtClean="0">
                <a:latin typeface="Courier New" charset="0"/>
                <a:ea typeface="Courier New" charset="0"/>
                <a:cs typeface="Courier New" charset="0"/>
              </a:rPr>
              <a:t> </a:t>
            </a:r>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statementIfFalse</a:t>
            </a:r>
            <a:r>
              <a:rPr lang="es-ES_tradnl" dirty="0" smtClean="0">
                <a:latin typeface="Courier New" charset="0"/>
                <a:ea typeface="Courier New" charset="0"/>
                <a:cs typeface="Courier New" charset="0"/>
              </a:rPr>
              <a:t>;</a:t>
            </a:r>
          </a:p>
          <a:p>
            <a:r>
              <a:rPr lang="es-ES_tradnl" dirty="0"/>
              <a:t>Si </a:t>
            </a:r>
            <a:r>
              <a:rPr lang="es-ES_tradnl" i="1" dirty="0" err="1">
                <a:latin typeface="Courier New" charset="0"/>
                <a:ea typeface="Courier New" charset="0"/>
                <a:cs typeface="Courier New" charset="0"/>
              </a:rPr>
              <a:t>conditional</a:t>
            </a:r>
            <a:r>
              <a:rPr lang="es-ES_tradnl" dirty="0"/>
              <a:t> evalúa como verdadero, entonces se ejecuta </a:t>
            </a:r>
            <a:r>
              <a:rPr lang="es-ES_tradnl" i="1" dirty="0" err="1">
                <a:latin typeface="Courier New" charset="0"/>
                <a:ea typeface="Courier New" charset="0"/>
                <a:cs typeface="Courier New" charset="0"/>
              </a:rPr>
              <a:t>statementIfTrue</a:t>
            </a:r>
            <a:r>
              <a:rPr lang="es-ES_tradnl" dirty="0"/>
              <a:t>; caso contrario, se ejecuta </a:t>
            </a:r>
            <a:r>
              <a:rPr lang="es-ES_tradnl" i="1" dirty="0" err="1">
                <a:latin typeface="Courier New" charset="0"/>
                <a:ea typeface="Courier New" charset="0"/>
                <a:cs typeface="Courier New" charset="0"/>
              </a:rPr>
              <a:t>statementIfFalse</a:t>
            </a:r>
            <a:r>
              <a:rPr lang="es-ES_tradnl" dirty="0"/>
              <a:t>. Las sentencias compuestas no se permiten para ninguna de las sentencias</a:t>
            </a:r>
            <a:r>
              <a:rPr lang="es-ES_tradnl" dirty="0" smtClean="0"/>
              <a:t>.</a:t>
            </a:r>
          </a:p>
          <a:p>
            <a:r>
              <a:rPr lang="es-ES_tradnl" dirty="0" smtClean="0"/>
              <a:t>Los </a:t>
            </a:r>
            <a:r>
              <a:rPr lang="es-ES_tradnl" dirty="0"/>
              <a:t>operadores ternarios a menudo se usan para inicializar una variable (como un valor de retorno), como de la siguiente manera</a:t>
            </a:r>
            <a:r>
              <a:rPr lang="es-ES_tradnl" dirty="0" smtClean="0"/>
              <a:t>:</a:t>
            </a:r>
          </a:p>
          <a:p>
            <a:pPr fontAlgn="base"/>
            <a:r>
              <a:rPr lang="es-ES_tradnl" dirty="0" err="1">
                <a:latin typeface="Courier New" charset="0"/>
                <a:ea typeface="Courier New" charset="0"/>
                <a:cs typeface="Courier New" charset="0"/>
              </a:rPr>
              <a:t>public</a:t>
            </a:r>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int</a:t>
            </a:r>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getHeight</a:t>
            </a:r>
            <a:r>
              <a:rPr lang="es-ES_tradnl" dirty="0">
                <a:latin typeface="Courier New" charset="0"/>
                <a:ea typeface="Courier New" charset="0"/>
                <a:cs typeface="Courier New" charset="0"/>
              </a:rPr>
              <a:t>() {</a:t>
            </a:r>
          </a:p>
          <a:p>
            <a:pPr fontAlgn="base"/>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return</a:t>
            </a:r>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gender.equals</a:t>
            </a:r>
            <a:r>
              <a:rPr lang="es-ES_tradnl" dirty="0">
                <a:latin typeface="Courier New" charset="0"/>
                <a:ea typeface="Courier New" charset="0"/>
                <a:cs typeface="Courier New" charset="0"/>
              </a:rPr>
              <a:t>("MALE")) ? (</a:t>
            </a:r>
            <a:r>
              <a:rPr lang="es-ES_tradnl" dirty="0" err="1">
                <a:latin typeface="Courier New" charset="0"/>
                <a:ea typeface="Courier New" charset="0"/>
                <a:cs typeface="Courier New" charset="0"/>
              </a:rPr>
              <a:t>height</a:t>
            </a:r>
            <a:r>
              <a:rPr lang="es-ES_tradnl" dirty="0">
                <a:latin typeface="Courier New" charset="0"/>
                <a:ea typeface="Courier New" charset="0"/>
                <a:cs typeface="Courier New" charset="0"/>
              </a:rPr>
              <a:t> + 2) : </a:t>
            </a:r>
            <a:r>
              <a:rPr lang="es-ES_tradnl" dirty="0" err="1">
                <a:latin typeface="Courier New" charset="0"/>
                <a:ea typeface="Courier New" charset="0"/>
                <a:cs typeface="Courier New" charset="0"/>
              </a:rPr>
              <a:t>height</a:t>
            </a:r>
            <a:r>
              <a:rPr lang="es-ES_tradnl" dirty="0">
                <a:latin typeface="Courier New" charset="0"/>
                <a:ea typeface="Courier New" charset="0"/>
                <a:cs typeface="Courier New" charset="0"/>
              </a:rPr>
              <a:t>;</a:t>
            </a:r>
          </a:p>
          <a:p>
            <a:pPr fontAlgn="base"/>
            <a:r>
              <a:rPr lang="es-ES_tradnl" dirty="0">
                <a:latin typeface="Courier New" charset="0"/>
                <a:ea typeface="Courier New" charset="0"/>
                <a:cs typeface="Courier New" charset="0"/>
              </a:rPr>
              <a:t>}</a:t>
            </a:r>
          </a:p>
          <a:p>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310283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Ejercicio</a:t>
            </a:r>
            <a:endParaRPr lang="es-ES_tradnl" dirty="0"/>
          </a:p>
        </p:txBody>
      </p:sp>
      <p:sp>
        <p:nvSpPr>
          <p:cNvPr id="3" name="Marcador de contenido 2"/>
          <p:cNvSpPr>
            <a:spLocks noGrp="1"/>
          </p:cNvSpPr>
          <p:nvPr>
            <p:ph idx="1"/>
          </p:nvPr>
        </p:nvSpPr>
        <p:spPr>
          <a:xfrm>
            <a:off x="1097280" y="1845734"/>
            <a:ext cx="10058400" cy="4396040"/>
          </a:xfrm>
        </p:spPr>
        <p:txBody>
          <a:bodyPr>
            <a:normAutofit/>
          </a:bodyPr>
          <a:lstStyle/>
          <a:p>
            <a:r>
              <a:rPr lang="es-ES_tradnl" dirty="0" smtClean="0"/>
              <a:t>Desarrollar el siguiente algoritmo:</a:t>
            </a:r>
          </a:p>
          <a:p>
            <a:endParaRPr lang="es-ES_tradnl" dirty="0">
              <a:latin typeface="Courier New" charset="0"/>
              <a:ea typeface="Courier New" charset="0"/>
              <a:cs typeface="Courier New" charset="0"/>
            </a:endParaRPr>
          </a:p>
          <a:p>
            <a:r>
              <a:rPr lang="es-ES_tradnl" dirty="0" smtClean="0">
                <a:latin typeface="Courier New" charset="0"/>
                <a:ea typeface="Courier New" charset="0"/>
                <a:cs typeface="Courier New" charset="0"/>
              </a:rPr>
              <a:t>Dado un conjunto de números ubicar el número mayor y menor.</a:t>
            </a:r>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1203798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Ejercicio</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156" y="1846263"/>
            <a:ext cx="5298014" cy="4022725"/>
          </a:xfrm>
        </p:spPr>
      </p:pic>
    </p:spTree>
    <p:extLst>
      <p:ext uri="{BB962C8B-B14F-4D97-AF65-F5344CB8AC3E}">
        <p14:creationId xmlns:p14="http://schemas.microsoft.com/office/powerpoint/2010/main" val="568294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Condicionales repetitivas</a:t>
            </a:r>
            <a:endParaRPr lang="es-ES_tradnl" dirty="0"/>
          </a:p>
        </p:txBody>
      </p:sp>
      <p:sp>
        <p:nvSpPr>
          <p:cNvPr id="3" name="Marcador de contenido 2"/>
          <p:cNvSpPr>
            <a:spLocks noGrp="1"/>
          </p:cNvSpPr>
          <p:nvPr>
            <p:ph idx="1"/>
          </p:nvPr>
        </p:nvSpPr>
        <p:spPr/>
        <p:txBody>
          <a:bodyPr/>
          <a:lstStyle/>
          <a:p>
            <a:r>
              <a:rPr lang="es-ES_tradnl" dirty="0" smtClean="0"/>
              <a:t>Condicionales repetitivas </a:t>
            </a:r>
            <a:r>
              <a:rPr lang="es-ES_tradnl" dirty="0"/>
              <a:t>modifican el flujo secuencial de un programa permitiendo la ejecución reiterada de una sentencia o </a:t>
            </a:r>
            <a:r>
              <a:rPr lang="es-ES_tradnl" dirty="0" smtClean="0"/>
              <a:t>sentencias</a:t>
            </a:r>
            <a:r>
              <a:rPr lang="es-ES_tradnl" dirty="0"/>
              <a:t> </a:t>
            </a:r>
            <a:r>
              <a:rPr lang="es-ES_tradnl" dirty="0" smtClean="0"/>
              <a:t>mientras se cumple alguna </a:t>
            </a:r>
            <a:r>
              <a:rPr lang="es-ES_tradnl" dirty="0" err="1" smtClean="0"/>
              <a:t>condici</a:t>
            </a:r>
            <a:r>
              <a:rPr lang="es-ES" dirty="0" err="1" smtClean="0"/>
              <a:t>ón</a:t>
            </a:r>
            <a:r>
              <a:rPr lang="es-ES" dirty="0" smtClean="0"/>
              <a:t> o conjunto de condiciones.</a:t>
            </a:r>
            <a:endParaRPr lang="es-ES_tradnl" dirty="0" smtClean="0"/>
          </a:p>
          <a:p>
            <a:r>
              <a:rPr lang="es-ES_tradnl" dirty="0" smtClean="0"/>
              <a:t>En </a:t>
            </a:r>
            <a:r>
              <a:rPr lang="es-ES_tradnl" dirty="0"/>
              <a:t>Java hay tres tipos diferentes de </a:t>
            </a:r>
            <a:r>
              <a:rPr lang="es-ES_tradnl" dirty="0" smtClean="0"/>
              <a:t>condicionales repetitivas:</a:t>
            </a:r>
            <a:r>
              <a:rPr lang="es-ES_tradnl" dirty="0"/>
              <a:t> </a:t>
            </a:r>
            <a:endParaRPr lang="es-ES_tradnl" dirty="0" smtClean="0"/>
          </a:p>
          <a:p>
            <a:pPr lvl="1">
              <a:buFont typeface="Arial" charset="0"/>
              <a:buChar char="•"/>
            </a:pPr>
            <a:r>
              <a:rPr lang="es-ES_tradnl" sz="2000" dirty="0" err="1" smtClean="0"/>
              <a:t>for</a:t>
            </a:r>
            <a:endParaRPr lang="es-ES_tradnl" sz="2000" dirty="0" smtClean="0"/>
          </a:p>
          <a:p>
            <a:pPr lvl="1">
              <a:buFont typeface="Arial" charset="0"/>
              <a:buChar char="•"/>
            </a:pPr>
            <a:r>
              <a:rPr lang="es-ES_tradnl" sz="2000" dirty="0" err="1" smtClean="0"/>
              <a:t>while</a:t>
            </a:r>
            <a:r>
              <a:rPr lang="es-ES_tradnl" sz="2000" dirty="0"/>
              <a:t> </a:t>
            </a:r>
          </a:p>
          <a:p>
            <a:pPr lvl="1">
              <a:buFont typeface="Arial" charset="0"/>
              <a:buChar char="•"/>
            </a:pPr>
            <a:r>
              <a:rPr lang="es-ES_tradnl" sz="2000" dirty="0" smtClean="0"/>
              <a:t>do-</a:t>
            </a:r>
            <a:r>
              <a:rPr lang="es-ES_tradnl" sz="2000" dirty="0" err="1" smtClean="0"/>
              <a:t>while</a:t>
            </a:r>
            <a:r>
              <a:rPr lang="es-ES_tradnl" sz="2000" dirty="0"/>
              <a:t>.</a:t>
            </a:r>
          </a:p>
        </p:txBody>
      </p:sp>
    </p:spTree>
    <p:extLst>
      <p:ext uri="{BB962C8B-B14F-4D97-AF65-F5344CB8AC3E}">
        <p14:creationId xmlns:p14="http://schemas.microsoft.com/office/powerpoint/2010/main" val="408126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_tradnl" dirty="0" smtClean="0"/>
              <a:t>Algoritmo</a:t>
            </a:r>
            <a:endParaRPr lang="es-ES_tradnl" dirty="0"/>
          </a:p>
        </p:txBody>
      </p:sp>
      <p:sp>
        <p:nvSpPr>
          <p:cNvPr id="5" name="Marcador de contenido 4"/>
          <p:cNvSpPr>
            <a:spLocks noGrp="1"/>
          </p:cNvSpPr>
          <p:nvPr>
            <p:ph idx="1"/>
          </p:nvPr>
        </p:nvSpPr>
        <p:spPr/>
        <p:txBody>
          <a:bodyPr/>
          <a:lstStyle/>
          <a:p>
            <a:r>
              <a:rPr lang="es-ES_tradnl" dirty="0" smtClean="0"/>
              <a:t>Conjunto </a:t>
            </a:r>
            <a:r>
              <a:rPr lang="es-ES_tradnl" dirty="0"/>
              <a:t>prescrito de instrucciones o reglas bien definidas, ordenadas y finitas que permiten llevar a cabo una actividad mediante pasos sucesivos que no generen dudas a quien deba hacer dicha </a:t>
            </a:r>
            <a:r>
              <a:rPr lang="es-ES_tradnl" dirty="0" smtClean="0"/>
              <a:t>actividad.</a:t>
            </a:r>
            <a:endParaRPr lang="es-ES_tradnl" dirty="0"/>
          </a:p>
        </p:txBody>
      </p:sp>
      <p:graphicFrame>
        <p:nvGraphicFramePr>
          <p:cNvPr id="6" name="Diagrama 5"/>
          <p:cNvGraphicFramePr/>
          <p:nvPr>
            <p:extLst>
              <p:ext uri="{D42A27DB-BD31-4B8C-83A1-F6EECF244321}">
                <p14:modId xmlns:p14="http://schemas.microsoft.com/office/powerpoint/2010/main" val="1461526122"/>
              </p:ext>
            </p:extLst>
          </p:nvPr>
        </p:nvGraphicFramePr>
        <p:xfrm>
          <a:off x="2138018" y="164731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98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a:t>
            </a:r>
            <a:r>
              <a:rPr lang="es-ES_tradnl" dirty="0" err="1" smtClean="0">
                <a:latin typeface="Courier New" charset="0"/>
                <a:ea typeface="Courier New" charset="0"/>
                <a:cs typeface="Courier New" charset="0"/>
              </a:rPr>
              <a:t>for</a:t>
            </a:r>
            <a:endParaRPr lang="es-ES_tradnl" dirty="0">
              <a:latin typeface="Courier New" charset="0"/>
              <a:ea typeface="Courier New" charset="0"/>
              <a:cs typeface="Courier New" charset="0"/>
            </a:endParaRPr>
          </a:p>
        </p:txBody>
      </p:sp>
      <p:sp>
        <p:nvSpPr>
          <p:cNvPr id="3" name="Marcador de contenido 2"/>
          <p:cNvSpPr>
            <a:spLocks noGrp="1"/>
          </p:cNvSpPr>
          <p:nvPr>
            <p:ph idx="1"/>
          </p:nvPr>
        </p:nvSpPr>
        <p:spPr/>
        <p:txBody>
          <a:bodyPr/>
          <a:lstStyle/>
          <a:p>
            <a:r>
              <a:rPr lang="es-ES_tradnl" dirty="0"/>
              <a:t>La construcción de bucle básico en el lenguaje Java es la sentencia </a:t>
            </a:r>
            <a:r>
              <a:rPr lang="es-ES_tradnl" dirty="0" err="1">
                <a:latin typeface="Courier New" charset="0"/>
                <a:ea typeface="Courier New" charset="0"/>
                <a:cs typeface="Courier New" charset="0"/>
              </a:rPr>
              <a:t>for</a:t>
            </a:r>
            <a:r>
              <a:rPr lang="es-ES_tradnl" dirty="0"/>
              <a:t>, que le permite iterar un rango de valores para determinar cuántas veces ejecutar un bucle. La sintaxis abstracta para un bucle </a:t>
            </a:r>
            <a:r>
              <a:rPr lang="es-ES_tradnl" dirty="0" err="1" smtClean="0">
                <a:latin typeface="Courier New" charset="0"/>
                <a:ea typeface="Courier New" charset="0"/>
                <a:cs typeface="Courier New" charset="0"/>
              </a:rPr>
              <a:t>for</a:t>
            </a:r>
            <a:r>
              <a:rPr lang="es-ES_tradnl" dirty="0" smtClean="0"/>
              <a:t> es:</a:t>
            </a:r>
          </a:p>
          <a:p>
            <a:pPr indent="0" fontAlgn="base">
              <a:lnSpc>
                <a:spcPct val="100000"/>
              </a:lnSpc>
              <a:spcBef>
                <a:spcPts val="600"/>
              </a:spcBef>
              <a:spcAft>
                <a:spcPts val="0"/>
              </a:spcAft>
            </a:pPr>
            <a:r>
              <a:rPr lang="es-ES_tradnl" sz="1600" dirty="0" err="1">
                <a:latin typeface="Courier New" charset="0"/>
                <a:ea typeface="Courier New" charset="0"/>
                <a:cs typeface="Courier New" charset="0"/>
              </a:rPr>
              <a:t>for</a:t>
            </a:r>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initialization</a:t>
            </a:r>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loopWhileTrue</a:t>
            </a:r>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executeAtBottomOfEachLoop</a:t>
            </a:r>
            <a:r>
              <a:rPr lang="es-ES_tradnl" sz="1600" dirty="0">
                <a:latin typeface="Courier New" charset="0"/>
                <a:ea typeface="Courier New" charset="0"/>
                <a:cs typeface="Courier New" charset="0"/>
              </a:rPr>
              <a:t>) {</a:t>
            </a:r>
          </a:p>
          <a:p>
            <a:pPr indent="0" fontAlgn="base">
              <a:lnSpc>
                <a:spcPct val="100000"/>
              </a:lnSpc>
              <a:spcBef>
                <a:spcPts val="600"/>
              </a:spcBef>
              <a:spcAft>
                <a:spcPts val="0"/>
              </a:spcAft>
            </a:pPr>
            <a:r>
              <a:rPr lang="es-ES_tradnl" sz="1600" dirty="0">
                <a:latin typeface="Courier New" charset="0"/>
                <a:ea typeface="Courier New" charset="0"/>
                <a:cs typeface="Courier New" charset="0"/>
              </a:rPr>
              <a:t>  </a:t>
            </a:r>
            <a:r>
              <a:rPr lang="es-ES_tradnl" sz="1600" dirty="0" err="1">
                <a:latin typeface="Courier New" charset="0"/>
                <a:ea typeface="Courier New" charset="0"/>
                <a:cs typeface="Courier New" charset="0"/>
              </a:rPr>
              <a:t>statementsToExecute</a:t>
            </a:r>
            <a:endParaRPr lang="es-ES_tradnl" sz="1600" dirty="0">
              <a:latin typeface="Courier New" charset="0"/>
              <a:ea typeface="Courier New" charset="0"/>
              <a:cs typeface="Courier New" charset="0"/>
            </a:endParaRPr>
          </a:p>
          <a:p>
            <a:pPr indent="0" fontAlgn="base">
              <a:lnSpc>
                <a:spcPct val="100000"/>
              </a:lnSpc>
              <a:spcBef>
                <a:spcPts val="600"/>
              </a:spcBef>
              <a:spcAft>
                <a:spcPts val="0"/>
              </a:spcAft>
            </a:pPr>
            <a:r>
              <a:rPr lang="es-ES_tradnl" sz="1600" dirty="0">
                <a:latin typeface="Courier New" charset="0"/>
                <a:ea typeface="Courier New" charset="0"/>
                <a:cs typeface="Courier New" charset="0"/>
              </a:rPr>
              <a:t>}</a:t>
            </a:r>
          </a:p>
          <a:p>
            <a:r>
              <a:rPr lang="es-ES_tradnl" dirty="0"/>
              <a:t>Al comienzo del bucle, se ejecuta la sentencia de inicialización (las sentencias de inicialización múltiples se pueden separar con comas). Mientras </a:t>
            </a:r>
            <a:r>
              <a:rPr lang="es-ES_tradnl" i="1" dirty="0" err="1">
                <a:latin typeface="Courier New" charset="0"/>
                <a:ea typeface="Courier New" charset="0"/>
                <a:cs typeface="Courier New" charset="0"/>
              </a:rPr>
              <a:t>loopWhileTrue</a:t>
            </a:r>
            <a:r>
              <a:rPr lang="es-ES_tradnl" dirty="0"/>
              <a:t> (una expresión condicional de Java que debe evaluar ya sea como verdadero o falso) sea verdadero, el bucle se ejecutará. Al final del bucle, se ejecuta </a:t>
            </a:r>
            <a:r>
              <a:rPr lang="es-ES_tradnl" i="1" dirty="0" err="1">
                <a:latin typeface="Courier New" charset="0"/>
                <a:ea typeface="Courier New" charset="0"/>
                <a:cs typeface="Courier New" charset="0"/>
              </a:rPr>
              <a:t>executeAtBottomOfEachLoop</a:t>
            </a:r>
            <a:r>
              <a:rPr lang="es-ES_tradnl" dirty="0"/>
              <a:t>.</a:t>
            </a:r>
            <a:endParaRPr lang="es-ES_tradnl" dirty="0" smtClean="0"/>
          </a:p>
          <a:p>
            <a:endParaRPr lang="es-ES_tradnl" dirty="0"/>
          </a:p>
        </p:txBody>
      </p:sp>
    </p:spTree>
    <p:extLst>
      <p:ext uri="{BB962C8B-B14F-4D97-AF65-F5344CB8AC3E}">
        <p14:creationId xmlns:p14="http://schemas.microsoft.com/office/powerpoint/2010/main" val="1503667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a:t>
            </a:r>
            <a:r>
              <a:rPr lang="es-ES_tradnl" dirty="0" err="1" smtClean="0"/>
              <a:t>for</a:t>
            </a:r>
            <a:endParaRPr lang="es-ES_tradnl" dirty="0"/>
          </a:p>
        </p:txBody>
      </p:sp>
      <p:sp>
        <p:nvSpPr>
          <p:cNvPr id="3" name="Marcador de contenido 2"/>
          <p:cNvSpPr>
            <a:spLocks noGrp="1"/>
          </p:cNvSpPr>
          <p:nvPr>
            <p:ph idx="1"/>
          </p:nvPr>
        </p:nvSpPr>
        <p:spPr/>
        <p:txBody>
          <a:bodyPr/>
          <a:lstStyle/>
          <a:p>
            <a:r>
              <a:rPr lang="es-ES_tradnl" dirty="0" smtClean="0"/>
              <a:t>Desarrollar una rutina que permita mostrar números del 1 al 20</a:t>
            </a:r>
            <a:endParaRPr lang="es-ES_tradnl" dirty="0"/>
          </a:p>
        </p:txBody>
      </p:sp>
    </p:spTree>
    <p:extLst>
      <p:ext uri="{BB962C8B-B14F-4D97-AF65-F5344CB8AC3E}">
        <p14:creationId xmlns:p14="http://schemas.microsoft.com/office/powerpoint/2010/main" val="258073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a:t>
            </a:r>
            <a:r>
              <a:rPr lang="es-ES_tradnl" dirty="0" err="1" smtClean="0"/>
              <a:t>for</a:t>
            </a:r>
            <a:endParaRPr lang="es-ES_tradnl" dirty="0"/>
          </a:p>
        </p:txBody>
      </p:sp>
      <p:sp>
        <p:nvSpPr>
          <p:cNvPr id="3" name="Marcador de contenido 2"/>
          <p:cNvSpPr>
            <a:spLocks noGrp="1"/>
          </p:cNvSpPr>
          <p:nvPr>
            <p:ph idx="1"/>
          </p:nvPr>
        </p:nvSpPr>
        <p:spPr/>
        <p:txBody>
          <a:bodyPr/>
          <a:lstStyle/>
          <a:p>
            <a:r>
              <a:rPr lang="es-ES_tradnl" dirty="0" smtClean="0"/>
              <a:t>Mostrar el factorial de un número (Utilizar la sentencia </a:t>
            </a:r>
            <a:r>
              <a:rPr lang="es-ES_tradnl" dirty="0" err="1" smtClean="0"/>
              <a:t>for</a:t>
            </a:r>
            <a:r>
              <a:rPr lang="es-ES_tradnl" dirty="0" smtClean="0"/>
              <a:t>)</a:t>
            </a:r>
            <a:endParaRPr lang="es-ES_tradnl" dirty="0"/>
          </a:p>
        </p:txBody>
      </p:sp>
    </p:spTree>
    <p:extLst>
      <p:ext uri="{BB962C8B-B14F-4D97-AF65-F5344CB8AC3E}">
        <p14:creationId xmlns:p14="http://schemas.microsoft.com/office/powerpoint/2010/main" val="189851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a:t>
            </a:r>
            <a:r>
              <a:rPr lang="es-ES_tradnl" dirty="0" err="1" smtClean="0">
                <a:latin typeface="Courier New" charset="0"/>
                <a:ea typeface="Courier New" charset="0"/>
                <a:cs typeface="Courier New" charset="0"/>
              </a:rPr>
              <a:t>while</a:t>
            </a:r>
            <a:endParaRPr lang="es-ES_tradnl" dirty="0">
              <a:latin typeface="Courier New" charset="0"/>
              <a:ea typeface="Courier New" charset="0"/>
              <a:cs typeface="Courier New" charset="0"/>
            </a:endParaRPr>
          </a:p>
        </p:txBody>
      </p:sp>
      <p:sp>
        <p:nvSpPr>
          <p:cNvPr id="3" name="Marcador de contenido 2"/>
          <p:cNvSpPr>
            <a:spLocks noGrp="1"/>
          </p:cNvSpPr>
          <p:nvPr>
            <p:ph idx="1"/>
          </p:nvPr>
        </p:nvSpPr>
        <p:spPr/>
        <p:txBody>
          <a:bodyPr/>
          <a:lstStyle/>
          <a:p>
            <a:r>
              <a:rPr lang="es-ES_tradnl" dirty="0"/>
              <a:t>La sintaxis para un bucle </a:t>
            </a:r>
            <a:r>
              <a:rPr lang="es-ES_tradnl" dirty="0" err="1"/>
              <a:t>while</a:t>
            </a:r>
            <a:r>
              <a:rPr lang="es-ES_tradnl" dirty="0"/>
              <a:t> es</a:t>
            </a:r>
            <a:r>
              <a:rPr lang="es-ES_tradnl" dirty="0" smtClean="0"/>
              <a:t>:</a:t>
            </a:r>
          </a:p>
          <a:p>
            <a:pPr fontAlgn="base"/>
            <a:r>
              <a:rPr lang="es-ES_tradnl" dirty="0" err="1">
                <a:latin typeface="Courier New" charset="0"/>
                <a:ea typeface="Courier New" charset="0"/>
                <a:cs typeface="Courier New" charset="0"/>
              </a:rPr>
              <a:t>while</a:t>
            </a:r>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loopWhileTrue</a:t>
            </a:r>
            <a:r>
              <a:rPr lang="es-ES_tradnl" dirty="0">
                <a:latin typeface="Courier New" charset="0"/>
                <a:ea typeface="Courier New" charset="0"/>
                <a:cs typeface="Courier New" charset="0"/>
              </a:rPr>
              <a:t>) {</a:t>
            </a:r>
          </a:p>
          <a:p>
            <a:pPr fontAlgn="base"/>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statementsToExecute</a:t>
            </a:r>
            <a:endParaRPr lang="es-ES_tradnl" dirty="0">
              <a:latin typeface="Courier New" charset="0"/>
              <a:ea typeface="Courier New" charset="0"/>
              <a:cs typeface="Courier New" charset="0"/>
            </a:endParaRPr>
          </a:p>
          <a:p>
            <a:pPr fontAlgn="base"/>
            <a:r>
              <a:rPr lang="es-ES_tradnl" dirty="0">
                <a:latin typeface="Courier New" charset="0"/>
                <a:ea typeface="Courier New" charset="0"/>
                <a:cs typeface="Courier New" charset="0"/>
              </a:rPr>
              <a:t>}</a:t>
            </a:r>
          </a:p>
          <a:p>
            <a:r>
              <a:rPr lang="es-ES_tradnl" dirty="0"/>
              <a:t>Es un bucle o sentencia repetitiva con una </a:t>
            </a:r>
            <a:r>
              <a:rPr lang="es-ES_tradnl" dirty="0" err="1"/>
              <a:t>condicion</a:t>
            </a:r>
            <a:r>
              <a:rPr lang="es-ES_tradnl" dirty="0"/>
              <a:t> al principio. Se ejecuta una sentencia mientras sea cierta una condición. La sentencia puede que no se ejecute ni una sola vez.</a:t>
            </a:r>
          </a:p>
        </p:txBody>
      </p:sp>
    </p:spTree>
    <p:extLst>
      <p:ext uri="{BB962C8B-B14F-4D97-AF65-F5344CB8AC3E}">
        <p14:creationId xmlns:p14="http://schemas.microsoft.com/office/powerpoint/2010/main" val="585709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While</a:t>
            </a:r>
            <a:endParaRPr lang="es-ES_tradnl" dirty="0"/>
          </a:p>
        </p:txBody>
      </p:sp>
      <p:sp>
        <p:nvSpPr>
          <p:cNvPr id="3" name="Marcador de contenido 2"/>
          <p:cNvSpPr>
            <a:spLocks noGrp="1"/>
          </p:cNvSpPr>
          <p:nvPr>
            <p:ph idx="1"/>
          </p:nvPr>
        </p:nvSpPr>
        <p:spPr/>
        <p:txBody>
          <a:bodyPr/>
          <a:lstStyle/>
          <a:p>
            <a:r>
              <a:rPr lang="es-ES_tradnl" dirty="0" smtClean="0"/>
              <a:t>Desarrollar una rutina que permita mostrar números del 1 al 20 </a:t>
            </a:r>
            <a:r>
              <a:rPr lang="es-ES_tradnl" dirty="0"/>
              <a:t>(Utilizar la sentencia </a:t>
            </a:r>
            <a:r>
              <a:rPr lang="es-ES_tradnl" dirty="0" err="1"/>
              <a:t>while</a:t>
            </a:r>
            <a:r>
              <a:rPr lang="es-ES_tradnl" dirty="0"/>
              <a:t>)</a:t>
            </a:r>
          </a:p>
          <a:p>
            <a:endParaRPr lang="es-ES_tradnl" dirty="0" smtClean="0"/>
          </a:p>
          <a:p>
            <a:endParaRPr lang="es-ES_tradnl" dirty="0" smtClean="0"/>
          </a:p>
          <a:p>
            <a:endParaRPr lang="es-ES_tradnl" dirty="0"/>
          </a:p>
        </p:txBody>
      </p:sp>
    </p:spTree>
    <p:extLst>
      <p:ext uri="{BB962C8B-B14F-4D97-AF65-F5344CB8AC3E}">
        <p14:creationId xmlns:p14="http://schemas.microsoft.com/office/powerpoint/2010/main" val="1409418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While</a:t>
            </a:r>
            <a:endParaRPr lang="es-ES_tradnl" dirty="0"/>
          </a:p>
        </p:txBody>
      </p:sp>
      <p:sp>
        <p:nvSpPr>
          <p:cNvPr id="3" name="Marcador de contenido 2"/>
          <p:cNvSpPr>
            <a:spLocks noGrp="1"/>
          </p:cNvSpPr>
          <p:nvPr>
            <p:ph idx="1"/>
          </p:nvPr>
        </p:nvSpPr>
        <p:spPr/>
        <p:txBody>
          <a:bodyPr/>
          <a:lstStyle/>
          <a:p>
            <a:r>
              <a:rPr lang="es-ES_tradnl" dirty="0"/>
              <a:t>Mostrar el factorial de un número (Utilizar la sentencia </a:t>
            </a:r>
            <a:r>
              <a:rPr lang="es-ES_tradnl" dirty="0" err="1" smtClean="0"/>
              <a:t>while</a:t>
            </a:r>
            <a:r>
              <a:rPr lang="es-ES_tradnl" dirty="0" smtClean="0"/>
              <a:t>)</a:t>
            </a:r>
          </a:p>
          <a:p>
            <a:endParaRPr lang="es-ES_tradnl" dirty="0"/>
          </a:p>
        </p:txBody>
      </p:sp>
    </p:spTree>
    <p:extLst>
      <p:ext uri="{BB962C8B-B14F-4D97-AF65-F5344CB8AC3E}">
        <p14:creationId xmlns:p14="http://schemas.microsoft.com/office/powerpoint/2010/main" val="448662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a:t>
            </a:r>
            <a:r>
              <a:rPr lang="es-ES_tradnl" dirty="0" smtClean="0">
                <a:latin typeface="Courier New" charset="0"/>
                <a:ea typeface="Courier New" charset="0"/>
                <a:cs typeface="Courier New" charset="0"/>
              </a:rPr>
              <a:t>do-</a:t>
            </a:r>
            <a:r>
              <a:rPr lang="es-ES_tradnl" dirty="0" err="1" smtClean="0">
                <a:latin typeface="Courier New" charset="0"/>
                <a:ea typeface="Courier New" charset="0"/>
                <a:cs typeface="Courier New" charset="0"/>
              </a:rPr>
              <a:t>while</a:t>
            </a:r>
            <a:endParaRPr lang="es-ES_tradnl" dirty="0">
              <a:latin typeface="Courier New" charset="0"/>
              <a:ea typeface="Courier New" charset="0"/>
              <a:cs typeface="Courier New" charset="0"/>
            </a:endParaRPr>
          </a:p>
        </p:txBody>
      </p:sp>
      <p:sp>
        <p:nvSpPr>
          <p:cNvPr id="3" name="Marcador de contenido 2"/>
          <p:cNvSpPr>
            <a:spLocks noGrp="1"/>
          </p:cNvSpPr>
          <p:nvPr>
            <p:ph idx="1"/>
          </p:nvPr>
        </p:nvSpPr>
        <p:spPr/>
        <p:txBody>
          <a:bodyPr/>
          <a:lstStyle/>
          <a:p>
            <a:r>
              <a:rPr lang="es-ES_tradnl" dirty="0"/>
              <a:t>Es un bucle o sentencia repetitiva con una </a:t>
            </a:r>
            <a:r>
              <a:rPr lang="es-ES_tradnl" dirty="0" err="1"/>
              <a:t>condicion</a:t>
            </a:r>
            <a:r>
              <a:rPr lang="es-ES_tradnl" dirty="0"/>
              <a:t> al final. Se ejecuta una sentencia mientras sea cierta una condición. En este caso, la sentencia se ejecuta al </a:t>
            </a:r>
            <a:r>
              <a:rPr lang="es-ES_tradnl" dirty="0" smtClean="0"/>
              <a:t>menos una vez.</a:t>
            </a:r>
          </a:p>
          <a:p>
            <a:pPr fontAlgn="base"/>
            <a:r>
              <a:rPr lang="es-ES_tradnl" dirty="0" smtClean="0">
                <a:latin typeface="Courier New" charset="0"/>
                <a:ea typeface="Courier New" charset="0"/>
                <a:cs typeface="Courier New" charset="0"/>
              </a:rPr>
              <a:t>do{</a:t>
            </a:r>
            <a:endParaRPr lang="es-ES_tradnl" dirty="0">
              <a:latin typeface="Courier New" charset="0"/>
              <a:ea typeface="Courier New" charset="0"/>
              <a:cs typeface="Courier New" charset="0"/>
            </a:endParaRPr>
          </a:p>
          <a:p>
            <a:pPr fontAlgn="base"/>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statementsToExecute</a:t>
            </a:r>
            <a:endParaRPr lang="es-ES_tradnl" dirty="0">
              <a:latin typeface="Courier New" charset="0"/>
              <a:ea typeface="Courier New" charset="0"/>
              <a:cs typeface="Courier New" charset="0"/>
            </a:endParaRPr>
          </a:p>
          <a:p>
            <a:pPr fontAlgn="base"/>
            <a:r>
              <a:rPr lang="es-ES_tradnl" dirty="0" smtClean="0">
                <a:latin typeface="Courier New" charset="0"/>
                <a:ea typeface="Courier New" charset="0"/>
                <a:cs typeface="Courier New" charset="0"/>
              </a:rPr>
              <a:t>}</a:t>
            </a:r>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while</a:t>
            </a:r>
            <a:r>
              <a:rPr lang="es-ES_tradnl" dirty="0">
                <a:latin typeface="Courier New" charset="0"/>
                <a:ea typeface="Courier New" charset="0"/>
                <a:cs typeface="Courier New" charset="0"/>
              </a:rPr>
              <a:t> (</a:t>
            </a:r>
            <a:r>
              <a:rPr lang="es-ES_tradnl" dirty="0" err="1">
                <a:latin typeface="Courier New" charset="0"/>
                <a:ea typeface="Courier New" charset="0"/>
                <a:cs typeface="Courier New" charset="0"/>
              </a:rPr>
              <a:t>loopWhileTrue</a:t>
            </a:r>
            <a:r>
              <a:rPr lang="es-ES_tradnl" dirty="0">
                <a:latin typeface="Courier New" charset="0"/>
                <a:ea typeface="Courier New" charset="0"/>
                <a:cs typeface="Courier New" charset="0"/>
              </a:rPr>
              <a:t>) </a:t>
            </a:r>
          </a:p>
          <a:p>
            <a:endParaRPr lang="es-ES_tradnl" dirty="0"/>
          </a:p>
        </p:txBody>
      </p:sp>
    </p:spTree>
    <p:extLst>
      <p:ext uri="{BB962C8B-B14F-4D97-AF65-F5344CB8AC3E}">
        <p14:creationId xmlns:p14="http://schemas.microsoft.com/office/powerpoint/2010/main" val="413964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do-</a:t>
            </a:r>
            <a:r>
              <a:rPr lang="es-ES_tradnl" dirty="0" err="1" smtClean="0"/>
              <a:t>while</a:t>
            </a:r>
            <a:endParaRPr lang="es-ES_tradnl" dirty="0"/>
          </a:p>
        </p:txBody>
      </p:sp>
      <p:sp>
        <p:nvSpPr>
          <p:cNvPr id="3" name="Marcador de contenido 2"/>
          <p:cNvSpPr>
            <a:spLocks noGrp="1"/>
          </p:cNvSpPr>
          <p:nvPr>
            <p:ph idx="1"/>
          </p:nvPr>
        </p:nvSpPr>
        <p:spPr/>
        <p:txBody>
          <a:bodyPr>
            <a:normAutofit fontScale="92500" lnSpcReduction="20000"/>
          </a:bodyPr>
          <a:lstStyle/>
          <a:p>
            <a:r>
              <a:rPr lang="es-ES_tradnl" dirty="0" smtClean="0"/>
              <a:t>Desarrollas una rutina que permita generar un triangulo </a:t>
            </a:r>
            <a:r>
              <a:rPr lang="es-ES_tradnl" dirty="0" err="1" smtClean="0"/>
              <a:t>isosceles</a:t>
            </a:r>
            <a:r>
              <a:rPr lang="es-ES_tradnl" dirty="0" smtClean="0"/>
              <a:t> recto, se define la base del triangulo.</a:t>
            </a:r>
          </a:p>
          <a:p>
            <a:endParaRPr lang="es-ES_tradnl" dirty="0" smtClean="0"/>
          </a:p>
          <a:p>
            <a:r>
              <a:rPr lang="es-ES_tradnl" dirty="0" smtClean="0"/>
              <a:t>Criterios de diseño</a:t>
            </a:r>
          </a:p>
          <a:p>
            <a:r>
              <a:rPr lang="es-ES_tradnl" dirty="0" smtClean="0"/>
              <a:t>0 &lt; n &lt; 101</a:t>
            </a:r>
          </a:p>
          <a:p>
            <a:endParaRPr lang="es-ES_tradnl" dirty="0"/>
          </a:p>
          <a:p>
            <a:r>
              <a:rPr lang="es-ES_tradnl" dirty="0" smtClean="0"/>
              <a:t>Imprimir el área del triangulo con #</a:t>
            </a:r>
          </a:p>
          <a:p>
            <a:r>
              <a:rPr lang="es-ES_tradnl" dirty="0"/>
              <a:t> </a:t>
            </a:r>
            <a:r>
              <a:rPr lang="es-ES_tradnl" dirty="0" smtClean="0"/>
              <a:t>     #</a:t>
            </a:r>
          </a:p>
          <a:p>
            <a:r>
              <a:rPr lang="es-ES_tradnl" dirty="0"/>
              <a:t> </a:t>
            </a:r>
            <a:r>
              <a:rPr lang="es-ES_tradnl" dirty="0" smtClean="0"/>
              <a:t>   ##</a:t>
            </a:r>
          </a:p>
          <a:p>
            <a:r>
              <a:rPr lang="es-ES_tradnl" dirty="0" smtClean="0"/>
              <a:t>  ###</a:t>
            </a:r>
          </a:p>
          <a:p>
            <a:r>
              <a:rPr lang="es-ES_tradnl" dirty="0" smtClean="0"/>
              <a:t>####</a:t>
            </a:r>
            <a:endParaRPr lang="es-ES_tradnl" dirty="0"/>
          </a:p>
        </p:txBody>
      </p:sp>
    </p:spTree>
    <p:extLst>
      <p:ext uri="{BB962C8B-B14F-4D97-AF65-F5344CB8AC3E}">
        <p14:creationId xmlns:p14="http://schemas.microsoft.com/office/powerpoint/2010/main" val="2019959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Comentarios en JAVA</a:t>
            </a:r>
            <a:endParaRPr lang="es-ES_tradnl" dirty="0"/>
          </a:p>
        </p:txBody>
      </p:sp>
      <p:sp>
        <p:nvSpPr>
          <p:cNvPr id="3" name="Marcador de contenido 2"/>
          <p:cNvSpPr>
            <a:spLocks noGrp="1"/>
          </p:cNvSpPr>
          <p:nvPr>
            <p:ph idx="1"/>
          </p:nvPr>
        </p:nvSpPr>
        <p:spPr/>
        <p:txBody>
          <a:bodyPr/>
          <a:lstStyle/>
          <a:p>
            <a:pPr>
              <a:buFont typeface="Arial" charset="0"/>
              <a:buChar char="•"/>
            </a:pPr>
            <a:r>
              <a:rPr lang="es-ES_tradnl" dirty="0" smtClean="0"/>
              <a:t>Se trata de nota escritas a un c</a:t>
            </a:r>
            <a:r>
              <a:rPr lang="es-ES" dirty="0" err="1" smtClean="0"/>
              <a:t>ódigo</a:t>
            </a:r>
            <a:r>
              <a:rPr lang="es-ES" dirty="0" smtClean="0"/>
              <a:t> a efectos de documentación.</a:t>
            </a:r>
          </a:p>
          <a:p>
            <a:pPr>
              <a:buFont typeface="Arial" charset="0"/>
              <a:buChar char="•"/>
            </a:pPr>
            <a:r>
              <a:rPr lang="es-ES" dirty="0" smtClean="0"/>
              <a:t>Estos textos no son parte del programa y no afecta flujo del programa.</a:t>
            </a:r>
          </a:p>
          <a:p>
            <a:pPr>
              <a:buFont typeface="Arial" charset="0"/>
              <a:buChar char="•"/>
            </a:pPr>
            <a:r>
              <a:rPr lang="es-ES" dirty="0" smtClean="0"/>
              <a:t>Existe 3 tipos de </a:t>
            </a:r>
            <a:r>
              <a:rPr lang="es-ES" dirty="0" err="1" smtClean="0"/>
              <a:t>comentatios</a:t>
            </a:r>
            <a:r>
              <a:rPr lang="es-ES" dirty="0" smtClean="0"/>
              <a:t> en JAVA:</a:t>
            </a:r>
          </a:p>
          <a:p>
            <a:pPr lvl="1">
              <a:buFont typeface="Arial" charset="0"/>
              <a:buChar char="•"/>
            </a:pPr>
            <a:r>
              <a:rPr lang="es-ES" dirty="0" smtClean="0"/>
              <a:t>C++ - Style </a:t>
            </a:r>
            <a:r>
              <a:rPr lang="es-ES" dirty="0" err="1" smtClean="0"/>
              <a:t>Comments</a:t>
            </a:r>
            <a:endParaRPr lang="es-ES" dirty="0" smtClean="0"/>
          </a:p>
          <a:p>
            <a:pPr lvl="1">
              <a:buFont typeface="Arial" charset="0"/>
              <a:buChar char="•"/>
            </a:pPr>
            <a:r>
              <a:rPr lang="es-ES" dirty="0" smtClean="0"/>
              <a:t>C – Style </a:t>
            </a:r>
            <a:r>
              <a:rPr lang="es-ES" dirty="0" err="1" smtClean="0"/>
              <a:t>Comments</a:t>
            </a:r>
            <a:endParaRPr lang="es-ES" dirty="0" smtClean="0"/>
          </a:p>
          <a:p>
            <a:pPr lvl="1">
              <a:buFont typeface="Arial" charset="0"/>
              <a:buChar char="•"/>
            </a:pPr>
            <a:r>
              <a:rPr lang="es-ES" dirty="0" smtClean="0"/>
              <a:t>Comentarios especiales de </a:t>
            </a:r>
            <a:r>
              <a:rPr lang="es-ES" dirty="0" err="1" smtClean="0"/>
              <a:t>Javadoc</a:t>
            </a:r>
            <a:r>
              <a:rPr lang="es-ES" dirty="0"/>
              <a:t/>
            </a:r>
            <a:br>
              <a:rPr lang="es-ES" dirty="0"/>
            </a:br>
            <a:endParaRPr lang="es-ES_tradnl" dirty="0"/>
          </a:p>
        </p:txBody>
      </p:sp>
    </p:spTree>
    <p:extLst>
      <p:ext uri="{BB962C8B-B14F-4D97-AF65-F5344CB8AC3E}">
        <p14:creationId xmlns:p14="http://schemas.microsoft.com/office/powerpoint/2010/main" val="8285133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1" algn="l" rtl="0">
              <a:lnSpc>
                <a:spcPct val="85000"/>
              </a:lnSpc>
              <a:spcBef>
                <a:spcPct val="0"/>
              </a:spcBef>
            </a:pPr>
            <a:r>
              <a:rPr lang="es-ES" sz="4800" dirty="0" smtClean="0">
                <a:latin typeface="+mj-lt"/>
              </a:rPr>
              <a:t>C++ - Style </a:t>
            </a:r>
            <a:r>
              <a:rPr lang="es-ES" sz="4800" dirty="0" err="1" smtClean="0">
                <a:latin typeface="+mj-lt"/>
              </a:rPr>
              <a:t>Comments</a:t>
            </a:r>
            <a:endParaRPr lang="es-ES_tradnl" dirty="0"/>
          </a:p>
        </p:txBody>
      </p:sp>
      <p:sp>
        <p:nvSpPr>
          <p:cNvPr id="3" name="Marcador de contenido 2"/>
          <p:cNvSpPr>
            <a:spLocks noGrp="1"/>
          </p:cNvSpPr>
          <p:nvPr>
            <p:ph idx="1"/>
          </p:nvPr>
        </p:nvSpPr>
        <p:spPr/>
        <p:txBody>
          <a:bodyPr/>
          <a:lstStyle/>
          <a:p>
            <a:r>
              <a:rPr lang="es-ES_tradnl" dirty="0" smtClean="0"/>
              <a:t>Comienza con el s</a:t>
            </a:r>
            <a:r>
              <a:rPr lang="es-ES" dirty="0" err="1" smtClean="0"/>
              <a:t>ímbolo</a:t>
            </a:r>
            <a:r>
              <a:rPr lang="es-ES" dirty="0" smtClean="0"/>
              <a:t> </a:t>
            </a:r>
            <a:r>
              <a:rPr lang="es-ES_tradnl" dirty="0" smtClean="0"/>
              <a:t>doble </a:t>
            </a:r>
            <a:r>
              <a:rPr lang="es-ES_tradnl" dirty="0" err="1" smtClean="0"/>
              <a:t>slash</a:t>
            </a:r>
            <a:r>
              <a:rPr lang="es-ES_tradnl" dirty="0" smtClean="0"/>
              <a:t> ( </a:t>
            </a:r>
            <a:r>
              <a:rPr lang="es-ES_tradnl" b="1" dirty="0" smtClean="0"/>
              <a:t>// )</a:t>
            </a:r>
          </a:p>
          <a:p>
            <a:r>
              <a:rPr lang="es-ES_tradnl" dirty="0" smtClean="0"/>
              <a:t>Toda palabra escrita a </a:t>
            </a:r>
            <a:r>
              <a:rPr lang="es-ES_tradnl" dirty="0" err="1" smtClean="0"/>
              <a:t>continuaci</a:t>
            </a:r>
            <a:r>
              <a:rPr lang="es-ES" dirty="0" err="1" smtClean="0"/>
              <a:t>ón</a:t>
            </a:r>
            <a:r>
              <a:rPr lang="es-ES_tradnl" dirty="0" smtClean="0"/>
              <a:t> del s</a:t>
            </a:r>
            <a:r>
              <a:rPr lang="es-ES" dirty="0" smtClean="0"/>
              <a:t>í</a:t>
            </a:r>
            <a:r>
              <a:rPr lang="es-ES_tradnl" dirty="0" err="1" smtClean="0"/>
              <a:t>mbolo</a:t>
            </a:r>
            <a:r>
              <a:rPr lang="es-ES_tradnl" dirty="0" smtClean="0"/>
              <a:t> doble </a:t>
            </a:r>
            <a:r>
              <a:rPr lang="es-ES_tradnl" dirty="0" err="1" smtClean="0"/>
              <a:t>slash</a:t>
            </a:r>
            <a:r>
              <a:rPr lang="es-ES_tradnl" dirty="0" smtClean="0"/>
              <a:t>  </a:t>
            </a:r>
            <a:r>
              <a:rPr lang="es-ES_tradnl" b="1" dirty="0" smtClean="0"/>
              <a:t>// </a:t>
            </a:r>
            <a:r>
              <a:rPr lang="es-ES_tradnl" dirty="0" smtClean="0"/>
              <a:t>es tratado como comentario</a:t>
            </a:r>
          </a:p>
          <a:p>
            <a:r>
              <a:rPr lang="es-ES_tradnl" dirty="0" smtClean="0"/>
              <a:t>Ejemplo:</a:t>
            </a:r>
          </a:p>
          <a:p>
            <a:r>
              <a:rPr lang="es-ES_tradnl" dirty="0" smtClean="0">
                <a:latin typeface="Courier New" charset="0"/>
                <a:ea typeface="Courier New" charset="0"/>
                <a:cs typeface="Courier New" charset="0"/>
              </a:rPr>
              <a:t>//  </a:t>
            </a:r>
            <a:r>
              <a:rPr lang="es-ES_tradnl" dirty="0" err="1" smtClean="0">
                <a:latin typeface="Courier New" charset="0"/>
                <a:ea typeface="Courier New" charset="0"/>
                <a:cs typeface="Courier New" charset="0"/>
              </a:rPr>
              <a:t>This</a:t>
            </a:r>
            <a:r>
              <a:rPr lang="es-ES_tradnl" dirty="0" smtClean="0">
                <a:latin typeface="Courier New" charset="0"/>
                <a:ea typeface="Courier New" charset="0"/>
                <a:cs typeface="Courier New" charset="0"/>
              </a:rPr>
              <a:t> </a:t>
            </a:r>
            <a:r>
              <a:rPr lang="es-ES_tradnl" dirty="0" err="1" smtClean="0">
                <a:latin typeface="Courier New" charset="0"/>
                <a:ea typeface="Courier New" charset="0"/>
                <a:cs typeface="Courier New" charset="0"/>
              </a:rPr>
              <a:t>is</a:t>
            </a:r>
            <a:r>
              <a:rPr lang="es-ES_tradnl" dirty="0" smtClean="0">
                <a:latin typeface="Courier New" charset="0"/>
                <a:ea typeface="Courier New" charset="0"/>
                <a:cs typeface="Courier New" charset="0"/>
              </a:rPr>
              <a:t> a C++ </a:t>
            </a:r>
            <a:r>
              <a:rPr lang="es-ES_tradnl" dirty="0" err="1" smtClean="0">
                <a:latin typeface="Courier New" charset="0"/>
                <a:ea typeface="Courier New" charset="0"/>
                <a:cs typeface="Courier New" charset="0"/>
              </a:rPr>
              <a:t>style</a:t>
            </a:r>
            <a:r>
              <a:rPr lang="es-ES_tradnl" dirty="0" smtClean="0">
                <a:latin typeface="Courier New" charset="0"/>
                <a:ea typeface="Courier New" charset="0"/>
                <a:cs typeface="Courier New" charset="0"/>
              </a:rPr>
              <a:t> o single line </a:t>
            </a:r>
            <a:r>
              <a:rPr lang="es-ES_tradnl" dirty="0" err="1" smtClean="0">
                <a:latin typeface="Courier New" charset="0"/>
                <a:ea typeface="Courier New" charset="0"/>
                <a:cs typeface="Courier New" charset="0"/>
              </a:rPr>
              <a:t>comments</a:t>
            </a:r>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505055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Representación de algoritmos</a:t>
            </a:r>
            <a:endParaRPr lang="es-ES_tradn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5067743"/>
              </p:ext>
            </p:extLst>
          </p:nvPr>
        </p:nvGraphicFramePr>
        <p:xfrm>
          <a:off x="1096963" y="2345635"/>
          <a:ext cx="10058400" cy="352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791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 </a:t>
            </a:r>
            <a:r>
              <a:rPr lang="es-ES" dirty="0"/>
              <a:t>- Style </a:t>
            </a:r>
            <a:r>
              <a:rPr lang="es-ES" dirty="0" err="1" smtClean="0"/>
              <a:t>Comments</a:t>
            </a:r>
            <a:endParaRPr lang="es-ES_tradnl" dirty="0"/>
          </a:p>
        </p:txBody>
      </p:sp>
      <p:sp>
        <p:nvSpPr>
          <p:cNvPr id="3" name="Marcador de contenido 2"/>
          <p:cNvSpPr>
            <a:spLocks noGrp="1"/>
          </p:cNvSpPr>
          <p:nvPr>
            <p:ph idx="1"/>
          </p:nvPr>
        </p:nvSpPr>
        <p:spPr/>
        <p:txBody>
          <a:bodyPr/>
          <a:lstStyle/>
          <a:p>
            <a:r>
              <a:rPr lang="es-ES_tradnl" dirty="0" smtClean="0"/>
              <a:t>Comienza con </a:t>
            </a:r>
            <a:r>
              <a:rPr lang="es-ES" dirty="0" smtClean="0"/>
              <a:t>los símbolos </a:t>
            </a:r>
            <a:r>
              <a:rPr lang="es-ES" dirty="0" err="1" smtClean="0"/>
              <a:t>slash</a:t>
            </a:r>
            <a:r>
              <a:rPr lang="es-ES" dirty="0" smtClean="0"/>
              <a:t> y asterisco</a:t>
            </a:r>
            <a:r>
              <a:rPr lang="es-ES_tradnl" dirty="0" smtClean="0"/>
              <a:t> /* y termina con  los s</a:t>
            </a:r>
            <a:r>
              <a:rPr lang="es-ES" dirty="0" err="1" smtClean="0"/>
              <a:t>ímbolos</a:t>
            </a:r>
            <a:r>
              <a:rPr lang="es-ES" dirty="0" smtClean="0"/>
              <a:t> </a:t>
            </a:r>
            <a:r>
              <a:rPr lang="es-ES" dirty="0" err="1" smtClean="0"/>
              <a:t>asterisko</a:t>
            </a:r>
            <a:r>
              <a:rPr lang="es-ES" dirty="0" smtClean="0"/>
              <a:t> y </a:t>
            </a:r>
            <a:r>
              <a:rPr lang="es-ES" dirty="0" err="1" smtClean="0"/>
              <a:t>slash</a:t>
            </a:r>
            <a:r>
              <a:rPr lang="es-ES_tradnl" dirty="0" smtClean="0"/>
              <a:t>*/</a:t>
            </a:r>
          </a:p>
          <a:p>
            <a:r>
              <a:rPr lang="es-ES_tradnl" dirty="0" smtClean="0"/>
              <a:t>Todo texto entre los dos par de s</a:t>
            </a:r>
            <a:r>
              <a:rPr lang="es-ES" dirty="0" smtClean="0"/>
              <a:t>í</a:t>
            </a:r>
            <a:r>
              <a:rPr lang="es-ES_tradnl" dirty="0" err="1" smtClean="0"/>
              <a:t>mbolos</a:t>
            </a:r>
            <a:r>
              <a:rPr lang="es-ES_tradnl" dirty="0" smtClean="0"/>
              <a:t> se tratan como comentario.</a:t>
            </a:r>
          </a:p>
          <a:p>
            <a:r>
              <a:rPr lang="es-ES_tradnl" dirty="0" smtClean="0"/>
              <a:t>A diferencia del C++ Style </a:t>
            </a:r>
            <a:r>
              <a:rPr lang="es-ES_tradnl" dirty="0" err="1" smtClean="0"/>
              <a:t>Comments</a:t>
            </a:r>
            <a:r>
              <a:rPr lang="es-ES_tradnl" dirty="0" smtClean="0"/>
              <a:t>, pueden extenderse varias l</a:t>
            </a:r>
            <a:r>
              <a:rPr lang="es-ES" dirty="0" err="1" smtClean="0"/>
              <a:t>íneas</a:t>
            </a:r>
            <a:r>
              <a:rPr lang="es-ES" dirty="0" smtClean="0"/>
              <a:t>.</a:t>
            </a:r>
          </a:p>
          <a:p>
            <a:r>
              <a:rPr lang="es-ES" dirty="0" smtClean="0"/>
              <a:t>Ejemplo:</a:t>
            </a:r>
          </a:p>
          <a:p>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this</a:t>
            </a: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is</a:t>
            </a: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an</a:t>
            </a: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example</a:t>
            </a:r>
            <a:r>
              <a:rPr lang="es-ES" dirty="0" smtClean="0">
                <a:latin typeface="Courier New" charset="0"/>
                <a:ea typeface="Courier New" charset="0"/>
                <a:cs typeface="Courier New" charset="0"/>
              </a:rPr>
              <a:t> of a </a:t>
            </a:r>
          </a:p>
          <a:p>
            <a:r>
              <a:rPr lang="es-ES" dirty="0">
                <a:latin typeface="Courier New" charset="0"/>
                <a:ea typeface="Courier New" charset="0"/>
                <a:cs typeface="Courier New" charset="0"/>
              </a:rPr>
              <a:t> </a:t>
            </a:r>
            <a:r>
              <a:rPr lang="es-ES" dirty="0" smtClean="0">
                <a:latin typeface="Courier New" charset="0"/>
                <a:ea typeface="Courier New" charset="0"/>
                <a:cs typeface="Courier New" charset="0"/>
              </a:rPr>
              <a:t>  C </a:t>
            </a:r>
            <a:r>
              <a:rPr lang="es-ES" dirty="0" err="1" smtClean="0">
                <a:latin typeface="Courier New" charset="0"/>
                <a:ea typeface="Courier New" charset="0"/>
                <a:cs typeface="Courier New" charset="0"/>
              </a:rPr>
              <a:t>style</a:t>
            </a: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or</a:t>
            </a: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multipleline</a:t>
            </a: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comments</a:t>
            </a:r>
            <a:r>
              <a:rPr lang="es-ES" dirty="0" smtClean="0">
                <a:latin typeface="Courier New" charset="0"/>
                <a:ea typeface="Courier New" charset="0"/>
                <a:cs typeface="Courier New" charset="0"/>
              </a:rPr>
              <a:t> */</a:t>
            </a:r>
            <a:endParaRPr lang="es-ES_tradnl" dirty="0">
              <a:latin typeface="Courier New" charset="0"/>
              <a:ea typeface="Courier New" charset="0"/>
              <a:cs typeface="Courier New" charset="0"/>
            </a:endParaRPr>
          </a:p>
        </p:txBody>
      </p:sp>
    </p:spTree>
    <p:extLst>
      <p:ext uri="{BB962C8B-B14F-4D97-AF65-F5344CB8AC3E}">
        <p14:creationId xmlns:p14="http://schemas.microsoft.com/office/powerpoint/2010/main" val="80028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Comentarios especiales de </a:t>
            </a:r>
            <a:r>
              <a:rPr lang="es-ES_tradnl" dirty="0" err="1" smtClean="0"/>
              <a:t>Javadoc</a:t>
            </a:r>
            <a:endParaRPr lang="es-ES_tradnl" dirty="0"/>
          </a:p>
        </p:txBody>
      </p:sp>
      <p:sp>
        <p:nvSpPr>
          <p:cNvPr id="3" name="Marcador de contenido 2"/>
          <p:cNvSpPr>
            <a:spLocks noGrp="1"/>
          </p:cNvSpPr>
          <p:nvPr>
            <p:ph idx="1"/>
          </p:nvPr>
        </p:nvSpPr>
        <p:spPr/>
        <p:txBody>
          <a:bodyPr>
            <a:normAutofit lnSpcReduction="10000"/>
          </a:bodyPr>
          <a:lstStyle/>
          <a:p>
            <a:r>
              <a:rPr lang="es-ES_tradnl" dirty="0" smtClean="0"/>
              <a:t>Se utilizan para la </a:t>
            </a:r>
            <a:r>
              <a:rPr lang="es-ES_tradnl" dirty="0" err="1" smtClean="0"/>
              <a:t>generaci</a:t>
            </a:r>
            <a:r>
              <a:rPr lang="es-ES" dirty="0" err="1" smtClean="0"/>
              <a:t>ón</a:t>
            </a:r>
            <a:r>
              <a:rPr lang="es-ES" dirty="0" smtClean="0"/>
              <a:t> de una documentación HTML.</a:t>
            </a:r>
            <a:br>
              <a:rPr lang="es-ES" dirty="0" smtClean="0"/>
            </a:br>
            <a:r>
              <a:rPr lang="es-ES" dirty="0" smtClean="0"/>
              <a:t>Se crea este tipo de comentarios utilizando al inicio de la </a:t>
            </a:r>
            <a:r>
              <a:rPr lang="es-ES" dirty="0" err="1" smtClean="0"/>
              <a:t>linea</a:t>
            </a:r>
            <a:r>
              <a:rPr lang="es-ES" dirty="0" smtClean="0"/>
              <a:t> los símbolos </a:t>
            </a:r>
            <a:r>
              <a:rPr lang="es-ES" dirty="0" err="1" smtClean="0"/>
              <a:t>slash</a:t>
            </a:r>
            <a:r>
              <a:rPr lang="es-ES" dirty="0" smtClean="0"/>
              <a:t> y doble asterisco /**</a:t>
            </a:r>
            <a:r>
              <a:rPr lang="es-ES_tradnl" dirty="0"/>
              <a:t> </a:t>
            </a:r>
            <a:r>
              <a:rPr lang="es-ES_tradnl" dirty="0" smtClean="0"/>
              <a:t>y termina con los </a:t>
            </a:r>
            <a:r>
              <a:rPr lang="es-ES" dirty="0" smtClean="0"/>
              <a:t>símbolos asterisco y </a:t>
            </a:r>
            <a:r>
              <a:rPr lang="es-ES" dirty="0" err="1" smtClean="0"/>
              <a:t>slash</a:t>
            </a:r>
            <a:r>
              <a:rPr lang="es-ES" dirty="0" smtClean="0"/>
              <a:t> */</a:t>
            </a:r>
          </a:p>
          <a:p>
            <a:r>
              <a:rPr lang="es-ES" dirty="0" smtClean="0"/>
              <a:t>Puede abarcar varias líneas.</a:t>
            </a:r>
            <a:br>
              <a:rPr lang="es-ES" dirty="0" smtClean="0"/>
            </a:br>
            <a:r>
              <a:rPr lang="es-ES" dirty="0" smtClean="0"/>
              <a:t>Puede contener ciertas etiquetas para añadir mayor información a los comentarios.</a:t>
            </a:r>
          </a:p>
          <a:p>
            <a:r>
              <a:rPr lang="es-ES" dirty="0" smtClean="0"/>
              <a:t>Ejemplo:</a:t>
            </a:r>
          </a:p>
          <a:p>
            <a:r>
              <a:rPr lang="es-ES" dirty="0">
                <a:latin typeface="Courier New" charset="0"/>
                <a:ea typeface="Courier New" charset="0"/>
                <a:cs typeface="Courier New" charset="0"/>
              </a:rPr>
              <a:t>/** </a:t>
            </a: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This</a:t>
            </a:r>
            <a:r>
              <a:rPr lang="es-ES" dirty="0" smtClean="0">
                <a:latin typeface="Courier New" charset="0"/>
                <a:ea typeface="Courier New" charset="0"/>
                <a:cs typeface="Courier New" charset="0"/>
              </a:rPr>
              <a:t> </a:t>
            </a:r>
            <a:r>
              <a:rPr lang="es-ES" dirty="0" err="1">
                <a:latin typeface="Courier New" charset="0"/>
                <a:ea typeface="Courier New" charset="0"/>
                <a:cs typeface="Courier New" charset="0"/>
              </a:rPr>
              <a:t>is</a:t>
            </a:r>
            <a:r>
              <a:rPr lang="es-ES" dirty="0">
                <a:latin typeface="Courier New" charset="0"/>
                <a:ea typeface="Courier New" charset="0"/>
                <a:cs typeface="Courier New" charset="0"/>
              </a:rPr>
              <a:t> </a:t>
            </a:r>
            <a:r>
              <a:rPr lang="es-ES" dirty="0" err="1">
                <a:latin typeface="Courier New" charset="0"/>
                <a:ea typeface="Courier New" charset="0"/>
                <a:cs typeface="Courier New" charset="0"/>
              </a:rPr>
              <a:t>an</a:t>
            </a:r>
            <a:r>
              <a:rPr lang="es-ES" dirty="0">
                <a:latin typeface="Courier New" charset="0"/>
                <a:ea typeface="Courier New" charset="0"/>
                <a:cs typeface="Courier New" charset="0"/>
              </a:rPr>
              <a:t> </a:t>
            </a:r>
            <a:r>
              <a:rPr lang="es-ES" dirty="0" err="1">
                <a:latin typeface="Courier New" charset="0"/>
                <a:ea typeface="Courier New" charset="0"/>
                <a:cs typeface="Courier New" charset="0"/>
              </a:rPr>
              <a:t>example</a:t>
            </a:r>
            <a:r>
              <a:rPr lang="es-ES" dirty="0">
                <a:latin typeface="Courier New" charset="0"/>
                <a:ea typeface="Courier New" charset="0"/>
                <a:cs typeface="Courier New" charset="0"/>
              </a:rPr>
              <a:t> of </a:t>
            </a:r>
            <a:r>
              <a:rPr lang="es-ES" dirty="0" err="1">
                <a:latin typeface="Courier New" charset="0"/>
                <a:ea typeface="Courier New" charset="0"/>
                <a:cs typeface="Courier New" charset="0"/>
              </a:rPr>
              <a:t>special</a:t>
            </a:r>
            <a:r>
              <a:rPr lang="es-ES" dirty="0">
                <a:latin typeface="Courier New" charset="0"/>
                <a:ea typeface="Courier New" charset="0"/>
                <a:cs typeface="Courier New" charset="0"/>
              </a:rPr>
              <a:t> java </a:t>
            </a:r>
            <a:r>
              <a:rPr lang="es-ES" dirty="0" err="1">
                <a:latin typeface="Courier New" charset="0"/>
                <a:ea typeface="Courier New" charset="0"/>
                <a:cs typeface="Courier New" charset="0"/>
              </a:rPr>
              <a:t>doc</a:t>
            </a:r>
            <a:r>
              <a:rPr lang="es-ES" dirty="0">
                <a:latin typeface="Courier New" charset="0"/>
                <a:ea typeface="Courier New" charset="0"/>
                <a:cs typeface="Courier New" charset="0"/>
              </a:rPr>
              <a:t> </a:t>
            </a:r>
            <a:r>
              <a:rPr lang="es-ES" dirty="0" smtClean="0">
                <a:latin typeface="Courier New" charset="0"/>
                <a:ea typeface="Courier New" charset="0"/>
                <a:cs typeface="Courier New" charset="0"/>
              </a:rPr>
              <a:t/>
            </a:r>
            <a:br>
              <a:rPr lang="es-ES" dirty="0" smtClean="0">
                <a:latin typeface="Courier New" charset="0"/>
                <a:ea typeface="Courier New" charset="0"/>
                <a:cs typeface="Courier New" charset="0"/>
              </a:rPr>
            </a:b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comments</a:t>
            </a:r>
            <a:r>
              <a:rPr lang="es-ES" dirty="0" smtClean="0">
                <a:latin typeface="Courier New" charset="0"/>
                <a:ea typeface="Courier New" charset="0"/>
                <a:cs typeface="Courier New" charset="0"/>
              </a:rPr>
              <a:t> </a:t>
            </a:r>
            <a:r>
              <a:rPr lang="es-ES" dirty="0" err="1">
                <a:latin typeface="Courier New" charset="0"/>
                <a:ea typeface="Courier New" charset="0"/>
                <a:cs typeface="Courier New" charset="0"/>
              </a:rPr>
              <a:t>used</a:t>
            </a:r>
            <a:r>
              <a:rPr lang="es-ES" dirty="0">
                <a:latin typeface="Courier New" charset="0"/>
                <a:ea typeface="Courier New" charset="0"/>
                <a:cs typeface="Courier New" charset="0"/>
              </a:rPr>
              <a:t> </a:t>
            </a:r>
            <a:r>
              <a:rPr lang="es-ES" dirty="0" err="1" smtClean="0">
                <a:latin typeface="Courier New" charset="0"/>
                <a:ea typeface="Courier New" charset="0"/>
                <a:cs typeface="Courier New" charset="0"/>
              </a:rPr>
              <a:t>for</a:t>
            </a:r>
            <a:r>
              <a:rPr lang="es-ES" dirty="0" smtClean="0">
                <a:latin typeface="Courier New" charset="0"/>
                <a:ea typeface="Courier New" charset="0"/>
                <a:cs typeface="Courier New" charset="0"/>
              </a:rPr>
              <a:t> </a:t>
            </a:r>
            <a:r>
              <a:rPr lang="es-ES" dirty="0" err="1">
                <a:latin typeface="Courier New" charset="0"/>
                <a:ea typeface="Courier New" charset="0"/>
                <a:cs typeface="Courier New" charset="0"/>
              </a:rPr>
              <a:t>generating</a:t>
            </a:r>
            <a:r>
              <a:rPr lang="es-ES" dirty="0">
                <a:latin typeface="Courier New" charset="0"/>
                <a:ea typeface="Courier New" charset="0"/>
                <a:cs typeface="Courier New" charset="0"/>
              </a:rPr>
              <a:t> </a:t>
            </a:r>
            <a:r>
              <a:rPr lang="es-ES" dirty="0" err="1">
                <a:latin typeface="Courier New" charset="0"/>
                <a:ea typeface="Courier New" charset="0"/>
                <a:cs typeface="Courier New" charset="0"/>
              </a:rPr>
              <a:t>an</a:t>
            </a:r>
            <a:r>
              <a:rPr lang="es-ES" dirty="0">
                <a:latin typeface="Courier New" charset="0"/>
                <a:ea typeface="Courier New" charset="0"/>
                <a:cs typeface="Courier New" charset="0"/>
              </a:rPr>
              <a:t> </a:t>
            </a:r>
            <a:r>
              <a:rPr lang="es-ES" dirty="0" err="1" smtClean="0">
                <a:latin typeface="Courier New" charset="0"/>
                <a:ea typeface="Courier New" charset="0"/>
                <a:cs typeface="Courier New" charset="0"/>
              </a:rPr>
              <a:t>html</a:t>
            </a:r>
            <a:r>
              <a:rPr lang="es-ES" dirty="0" smtClean="0">
                <a:latin typeface="Courier New" charset="0"/>
                <a:ea typeface="Courier New" charset="0"/>
                <a:cs typeface="Courier New" charset="0"/>
              </a:rPr>
              <a:t/>
            </a:r>
            <a:br>
              <a:rPr lang="es-ES" dirty="0" smtClean="0">
                <a:latin typeface="Courier New" charset="0"/>
                <a:ea typeface="Courier New" charset="0"/>
                <a:cs typeface="Courier New" charset="0"/>
              </a:rPr>
            </a:br>
            <a:r>
              <a:rPr lang="es-ES" dirty="0" smtClean="0">
                <a:latin typeface="Courier New" charset="0"/>
                <a:ea typeface="Courier New" charset="0"/>
                <a:cs typeface="Courier New" charset="0"/>
              </a:rPr>
              <a:t>		</a:t>
            </a:r>
            <a:r>
              <a:rPr lang="es-ES" dirty="0" err="1" smtClean="0">
                <a:latin typeface="Courier New" charset="0"/>
                <a:ea typeface="Courier New" charset="0"/>
                <a:cs typeface="Courier New" charset="0"/>
              </a:rPr>
              <a:t>documentation</a:t>
            </a:r>
            <a:r>
              <a:rPr lang="es-ES" dirty="0">
                <a:latin typeface="Courier New" charset="0"/>
                <a:ea typeface="Courier New" charset="0"/>
                <a:cs typeface="Courier New" charset="0"/>
              </a:rPr>
              <a:t>. </a:t>
            </a:r>
            <a:r>
              <a:rPr lang="es-ES" dirty="0" err="1">
                <a:latin typeface="Courier New" charset="0"/>
                <a:ea typeface="Courier New" charset="0"/>
                <a:cs typeface="Courier New" charset="0"/>
              </a:rPr>
              <a:t>It</a:t>
            </a:r>
            <a:r>
              <a:rPr lang="es-ES" dirty="0">
                <a:latin typeface="Courier New" charset="0"/>
                <a:ea typeface="Courier New" charset="0"/>
                <a:cs typeface="Courier New" charset="0"/>
              </a:rPr>
              <a:t> uses </a:t>
            </a:r>
            <a:r>
              <a:rPr lang="es-ES" dirty="0" err="1">
                <a:latin typeface="Courier New" charset="0"/>
                <a:ea typeface="Courier New" charset="0"/>
                <a:cs typeface="Courier New" charset="0"/>
              </a:rPr>
              <a:t>tags</a:t>
            </a:r>
            <a:r>
              <a:rPr lang="es-ES" dirty="0">
                <a:latin typeface="Courier New" charset="0"/>
                <a:ea typeface="Courier New" charset="0"/>
                <a:cs typeface="Courier New" charset="0"/>
              </a:rPr>
              <a:t> </a:t>
            </a:r>
            <a:r>
              <a:rPr lang="es-ES" dirty="0" err="1" smtClean="0">
                <a:latin typeface="Courier New" charset="0"/>
                <a:ea typeface="Courier New" charset="0"/>
                <a:cs typeface="Courier New" charset="0"/>
              </a:rPr>
              <a:t>like</a:t>
            </a:r>
            <a:r>
              <a:rPr lang="es-ES" dirty="0">
                <a:latin typeface="Courier New" charset="0"/>
                <a:ea typeface="Courier New" charset="0"/>
                <a:cs typeface="Courier New" charset="0"/>
              </a:rPr>
              <a:t>: </a:t>
            </a:r>
            <a:r>
              <a:rPr lang="es-ES" dirty="0" smtClean="0">
                <a:latin typeface="Courier New" charset="0"/>
                <a:ea typeface="Courier New" charset="0"/>
                <a:cs typeface="Courier New" charset="0"/>
              </a:rPr>
              <a:t/>
            </a:r>
            <a:br>
              <a:rPr lang="es-ES" dirty="0" smtClean="0">
                <a:latin typeface="Courier New" charset="0"/>
                <a:ea typeface="Courier New" charset="0"/>
                <a:cs typeface="Courier New" charset="0"/>
              </a:rPr>
            </a:br>
            <a:r>
              <a:rPr lang="es-ES" dirty="0" smtClean="0">
                <a:latin typeface="Courier New" charset="0"/>
                <a:ea typeface="Courier New" charset="0"/>
                <a:cs typeface="Courier New" charset="0"/>
              </a:rPr>
              <a:t>		@</a:t>
            </a:r>
            <a:r>
              <a:rPr lang="es-ES" dirty="0" err="1">
                <a:latin typeface="Courier New" charset="0"/>
                <a:ea typeface="Courier New" charset="0"/>
                <a:cs typeface="Courier New" charset="0"/>
              </a:rPr>
              <a:t>author</a:t>
            </a:r>
            <a:r>
              <a:rPr lang="es-ES" dirty="0">
                <a:latin typeface="Courier New" charset="0"/>
                <a:ea typeface="Courier New" charset="0"/>
                <a:cs typeface="Courier New" charset="0"/>
              </a:rPr>
              <a:t> Florence </a:t>
            </a:r>
            <a:r>
              <a:rPr lang="es-ES" dirty="0" err="1">
                <a:latin typeface="Courier New" charset="0"/>
                <a:ea typeface="Courier New" charset="0"/>
                <a:cs typeface="Courier New" charset="0"/>
              </a:rPr>
              <a:t>Balagtas</a:t>
            </a:r>
            <a:r>
              <a:rPr lang="es-ES" dirty="0">
                <a:latin typeface="Courier New" charset="0"/>
                <a:ea typeface="Courier New" charset="0"/>
                <a:cs typeface="Courier New" charset="0"/>
              </a:rPr>
              <a:t> </a:t>
            </a:r>
            <a:r>
              <a:rPr lang="es-ES" dirty="0" smtClean="0">
                <a:latin typeface="Courier New" charset="0"/>
                <a:ea typeface="Courier New" charset="0"/>
                <a:cs typeface="Courier New" charset="0"/>
              </a:rPr>
              <a:t/>
            </a:r>
            <a:br>
              <a:rPr lang="es-ES" dirty="0" smtClean="0">
                <a:latin typeface="Courier New" charset="0"/>
                <a:ea typeface="Courier New" charset="0"/>
                <a:cs typeface="Courier New" charset="0"/>
              </a:rPr>
            </a:br>
            <a:r>
              <a:rPr lang="es-ES" dirty="0" smtClean="0">
                <a:latin typeface="Courier New" charset="0"/>
                <a:ea typeface="Courier New" charset="0"/>
                <a:cs typeface="Courier New" charset="0"/>
              </a:rPr>
              <a:t>		@</a:t>
            </a:r>
            <a:r>
              <a:rPr lang="es-ES" dirty="0" err="1">
                <a:latin typeface="Courier New" charset="0"/>
                <a:ea typeface="Courier New" charset="0"/>
                <a:cs typeface="Courier New" charset="0"/>
              </a:rPr>
              <a:t>version</a:t>
            </a:r>
            <a:r>
              <a:rPr lang="es-ES" dirty="0">
                <a:latin typeface="Courier New" charset="0"/>
                <a:ea typeface="Courier New" charset="0"/>
                <a:cs typeface="Courier New" charset="0"/>
              </a:rPr>
              <a:t> 1.2 </a:t>
            </a:r>
            <a:endParaRPr lang="es-ES" dirty="0" smtClean="0">
              <a:latin typeface="Courier New" charset="0"/>
              <a:ea typeface="Courier New" charset="0"/>
              <a:cs typeface="Courier New" charset="0"/>
            </a:endParaRPr>
          </a:p>
          <a:p>
            <a:r>
              <a:rPr lang="es-ES" dirty="0" smtClean="0">
                <a:latin typeface="Courier New" charset="0"/>
                <a:ea typeface="Courier New" charset="0"/>
                <a:cs typeface="Courier New" charset="0"/>
              </a:rPr>
              <a:t>*/</a:t>
            </a:r>
          </a:p>
        </p:txBody>
      </p:sp>
    </p:spTree>
    <p:extLst>
      <p:ext uri="{BB962C8B-B14F-4D97-AF65-F5344CB8AC3E}">
        <p14:creationId xmlns:p14="http://schemas.microsoft.com/office/powerpoint/2010/main" val="7411339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Controlando Excepciones</a:t>
            </a:r>
            <a:endParaRPr lang="es-ES_tradnl" dirty="0"/>
          </a:p>
        </p:txBody>
      </p:sp>
      <p:sp>
        <p:nvSpPr>
          <p:cNvPr id="3" name="Marcador de contenido 2"/>
          <p:cNvSpPr>
            <a:spLocks noGrp="1"/>
          </p:cNvSpPr>
          <p:nvPr>
            <p:ph idx="1"/>
          </p:nvPr>
        </p:nvSpPr>
        <p:spPr/>
        <p:txBody>
          <a:bodyPr/>
          <a:lstStyle/>
          <a:p>
            <a:r>
              <a:rPr lang="es-ES_tradnl" dirty="0"/>
              <a:t>Una excepción es una situación anómala a la que llega la ejecución de un programa. Estas situaciones anómalas pueden ser el intento de abrir un fichero que no existe, la división por cero o el acceso a un objeto no inicializado</a:t>
            </a:r>
            <a:r>
              <a:rPr lang="es-ES_tradnl" dirty="0" smtClean="0"/>
              <a:t>.</a:t>
            </a:r>
          </a:p>
          <a:p>
            <a:r>
              <a:rPr lang="es-ES_tradnl" dirty="0"/>
              <a:t>En Java existen dos grandes tipos de excepciones: los Errores y las Excepciones propiamente dichas:</a:t>
            </a:r>
          </a:p>
          <a:p>
            <a:r>
              <a:rPr lang="es-ES_tradnl" dirty="0"/>
              <a:t>Los Errores son situaciones irrecuperables, por ejemplo fallos de la máquina </a:t>
            </a:r>
            <a:r>
              <a:rPr lang="es-ES_tradnl" dirty="0" err="1"/>
              <a:t>vitual</a:t>
            </a:r>
            <a:r>
              <a:rPr lang="es-ES_tradnl" dirty="0"/>
              <a:t>. Ante ellos no hay más alternativa que cerrar la aplicación, y no estamos obligados a gestionarlas.</a:t>
            </a:r>
          </a:p>
          <a:p>
            <a:r>
              <a:rPr lang="es-ES_tradnl" dirty="0"/>
              <a:t>Las excepciones son situaciones </a:t>
            </a:r>
            <a:r>
              <a:rPr lang="es-ES_tradnl" dirty="0" err="1"/>
              <a:t>anómales</a:t>
            </a:r>
            <a:r>
              <a:rPr lang="es-ES_tradnl" dirty="0"/>
              <a:t> ante las cuales bien debemos reaccionar o bien nos desentendemos </a:t>
            </a:r>
            <a:r>
              <a:rPr lang="es-ES_tradnl" dirty="0" err="1"/>
              <a:t>explítamente</a:t>
            </a:r>
            <a:r>
              <a:rPr lang="es-ES_tradnl" dirty="0"/>
              <a:t>. Cuando una excepción se produce se acompaña de toda la información relevante para que podamos gestionarla.</a:t>
            </a:r>
          </a:p>
          <a:p>
            <a:endParaRPr lang="es-ES_tradnl" dirty="0"/>
          </a:p>
        </p:txBody>
      </p:sp>
    </p:spTree>
    <p:extLst>
      <p:ext uri="{BB962C8B-B14F-4D97-AF65-F5344CB8AC3E}">
        <p14:creationId xmlns:p14="http://schemas.microsoft.com/office/powerpoint/2010/main" val="1468248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Controlando Excepciones</a:t>
            </a:r>
          </a:p>
        </p:txBody>
      </p:sp>
      <p:sp>
        <p:nvSpPr>
          <p:cNvPr id="3" name="Marcador de contenido 2"/>
          <p:cNvSpPr>
            <a:spLocks noGrp="1"/>
          </p:cNvSpPr>
          <p:nvPr>
            <p:ph idx="1"/>
          </p:nvPr>
        </p:nvSpPr>
        <p:spPr>
          <a:xfrm>
            <a:off x="1097280" y="1845734"/>
            <a:ext cx="10058400" cy="4621327"/>
          </a:xfrm>
        </p:spPr>
        <p:txBody>
          <a:bodyPr>
            <a:normAutofit/>
          </a:bodyPr>
          <a:lstStyle/>
          <a:p>
            <a:r>
              <a:rPr lang="es-ES_tradnl" dirty="0"/>
              <a:t>Un caso particular son las excepciones que derivan de </a:t>
            </a:r>
            <a:r>
              <a:rPr lang="es-ES_tradnl" dirty="0" err="1">
                <a:latin typeface="Courier New" charset="0"/>
                <a:ea typeface="Courier New" charset="0"/>
                <a:cs typeface="Courier New" charset="0"/>
              </a:rPr>
              <a:t>RuntimeException</a:t>
            </a:r>
            <a:r>
              <a:rPr lang="es-ES_tradnl" dirty="0"/>
              <a:t>, como por ejemplo </a:t>
            </a:r>
            <a:r>
              <a:rPr lang="es-ES_tradnl" dirty="0" err="1">
                <a:latin typeface="Courier New" charset="0"/>
                <a:ea typeface="Courier New" charset="0"/>
                <a:cs typeface="Courier New" charset="0"/>
              </a:rPr>
              <a:t>NullPointerException</a:t>
            </a:r>
            <a:r>
              <a:rPr lang="es-ES_tradnl" dirty="0"/>
              <a:t>.</a:t>
            </a:r>
          </a:p>
          <a:p>
            <a:r>
              <a:rPr lang="es-ES_tradnl" dirty="0"/>
              <a:t>Para gestionar una excepción debe emplearse una sentencia </a:t>
            </a:r>
            <a:r>
              <a:rPr lang="es-ES_tradnl" dirty="0">
                <a:latin typeface="Courier New" charset="0"/>
                <a:ea typeface="Courier New" charset="0"/>
                <a:cs typeface="Courier New" charset="0"/>
              </a:rPr>
              <a:t>try</a:t>
            </a:r>
            <a:r>
              <a:rPr lang="es-ES_tradnl" dirty="0"/>
              <a:t>. La sintaxis de la sentencia se muestra a continuación</a:t>
            </a:r>
            <a:r>
              <a:rPr lang="es-ES_tradnl" dirty="0" smtClean="0"/>
              <a:t>:</a:t>
            </a:r>
          </a:p>
          <a:p>
            <a:pPr marL="0" indent="0">
              <a:spcBef>
                <a:spcPts val="0"/>
              </a:spcBef>
              <a:spcAft>
                <a:spcPts val="0"/>
              </a:spcAft>
              <a:buNone/>
            </a:pPr>
            <a:endParaRPr lang="es-ES_tradnl" dirty="0"/>
          </a:p>
          <a:p>
            <a:pPr marL="0" indent="0">
              <a:spcBef>
                <a:spcPts val="0"/>
              </a:spcBef>
              <a:spcAft>
                <a:spcPts val="0"/>
              </a:spcAft>
              <a:buNone/>
            </a:pPr>
            <a:r>
              <a:rPr lang="es-ES_tradnl" sz="1500" dirty="0">
                <a:latin typeface="Courier New" charset="0"/>
                <a:ea typeface="Courier New" charset="0"/>
                <a:cs typeface="Courier New" charset="0"/>
              </a:rPr>
              <a:t> </a:t>
            </a:r>
            <a:r>
              <a:rPr lang="es-ES_tradnl" sz="1500" dirty="0" smtClean="0">
                <a:latin typeface="Courier New" charset="0"/>
                <a:ea typeface="Courier New" charset="0"/>
                <a:cs typeface="Courier New" charset="0"/>
              </a:rPr>
              <a:t>try </a:t>
            </a:r>
            <a:r>
              <a:rPr lang="es-ES_tradnl" sz="1500" dirty="0">
                <a:latin typeface="Courier New" charset="0"/>
                <a:ea typeface="Courier New" charset="0"/>
                <a:cs typeface="Courier New" charset="0"/>
              </a:rPr>
              <a:t>{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sentencia_1</a:t>
            </a:r>
            <a:r>
              <a:rPr lang="es-ES_tradnl" sz="1500" dirty="0">
                <a:latin typeface="Courier New" charset="0"/>
                <a:ea typeface="Courier New" charset="0"/>
                <a:cs typeface="Courier New" charset="0"/>
              </a:rPr>
              <a:t>;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sentencia_2</a:t>
            </a:r>
            <a:r>
              <a:rPr lang="es-ES_tradnl" sz="1500" dirty="0">
                <a:latin typeface="Courier New" charset="0"/>
                <a:ea typeface="Courier New" charset="0"/>
                <a:cs typeface="Courier New" charset="0"/>
              </a:rPr>
              <a:t>;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 </a:t>
            </a:r>
          </a:p>
          <a:p>
            <a:pPr>
              <a:spcBef>
                <a:spcPts val="0"/>
              </a:spcBef>
              <a:spcAft>
                <a:spcPts val="0"/>
              </a:spcAft>
            </a:pPr>
            <a:r>
              <a:rPr lang="es-ES_tradnl" sz="1500" dirty="0" smtClean="0">
                <a:latin typeface="Courier New" charset="0"/>
                <a:ea typeface="Courier New" charset="0"/>
                <a:cs typeface="Courier New" charset="0"/>
              </a:rPr>
              <a:t>}</a:t>
            </a:r>
            <a:r>
              <a:rPr lang="es-ES_tradnl" sz="1500" dirty="0">
                <a:latin typeface="Courier New" charset="0"/>
                <a:ea typeface="Courier New" charset="0"/>
                <a:cs typeface="Courier New" charset="0"/>
              </a:rPr>
              <a:t>  catch (</a:t>
            </a:r>
            <a:r>
              <a:rPr lang="es-ES_tradnl" sz="1500" dirty="0" err="1">
                <a:latin typeface="Courier New" charset="0"/>
                <a:ea typeface="Courier New" charset="0"/>
                <a:cs typeface="Courier New" charset="0"/>
              </a:rPr>
              <a:t>ClaseExcepcion</a:t>
            </a:r>
            <a:r>
              <a:rPr lang="es-ES_tradnl" sz="1500" dirty="0">
                <a:latin typeface="Courier New" charset="0"/>
                <a:ea typeface="Courier New" charset="0"/>
                <a:cs typeface="Courier New" charset="0"/>
              </a:rPr>
              <a:t> </a:t>
            </a:r>
            <a:r>
              <a:rPr lang="es-ES_tradnl" sz="1500" dirty="0" err="1">
                <a:latin typeface="Courier New" charset="0"/>
                <a:ea typeface="Courier New" charset="0"/>
                <a:cs typeface="Courier New" charset="0"/>
              </a:rPr>
              <a:t>objetoExcepcion</a:t>
            </a:r>
            <a:r>
              <a:rPr lang="es-ES_tradnl" sz="1500" dirty="0">
                <a:latin typeface="Courier New" charset="0"/>
                <a:ea typeface="Courier New" charset="0"/>
                <a:cs typeface="Courier New" charset="0"/>
              </a:rPr>
              <a:t>) {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a:t>
            </a:r>
            <a:r>
              <a:rPr lang="es-ES_tradnl" sz="1500" dirty="0" err="1" smtClean="0">
                <a:latin typeface="Courier New" charset="0"/>
                <a:ea typeface="Courier New" charset="0"/>
                <a:cs typeface="Courier New" charset="0"/>
              </a:rPr>
              <a:t>sentencia_a</a:t>
            </a:r>
            <a:r>
              <a:rPr lang="es-ES_tradnl" sz="1500" dirty="0">
                <a:latin typeface="Courier New" charset="0"/>
                <a:ea typeface="Courier New" charset="0"/>
                <a:cs typeface="Courier New" charset="0"/>
              </a:rPr>
              <a:t>;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a:t>
            </a:r>
            <a:r>
              <a:rPr lang="es-ES_tradnl" sz="1500" dirty="0" err="1" smtClean="0">
                <a:latin typeface="Courier New" charset="0"/>
                <a:ea typeface="Courier New" charset="0"/>
                <a:cs typeface="Courier New" charset="0"/>
              </a:rPr>
              <a:t>sentencia_b</a:t>
            </a:r>
            <a:r>
              <a:rPr lang="es-ES_tradnl" sz="1500" dirty="0">
                <a:latin typeface="Courier New" charset="0"/>
                <a:ea typeface="Courier New" charset="0"/>
                <a:cs typeface="Courier New" charset="0"/>
              </a:rPr>
              <a:t>;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 </a:t>
            </a:r>
          </a:p>
          <a:p>
            <a:pPr>
              <a:spcBef>
                <a:spcPts val="0"/>
              </a:spcBef>
              <a:spcAft>
                <a:spcPts val="0"/>
              </a:spcAft>
            </a:pPr>
            <a:r>
              <a:rPr lang="es-ES_tradnl" sz="1500" dirty="0" smtClean="0">
                <a:latin typeface="Courier New" charset="0"/>
                <a:ea typeface="Courier New" charset="0"/>
                <a:cs typeface="Courier New" charset="0"/>
              </a:rPr>
              <a:t>} </a:t>
            </a:r>
            <a:r>
              <a:rPr lang="es-ES_tradnl" sz="1500" dirty="0">
                <a:latin typeface="Courier New" charset="0"/>
                <a:ea typeface="Courier New" charset="0"/>
                <a:cs typeface="Courier New" charset="0"/>
              </a:rPr>
              <a:t>catch(</a:t>
            </a:r>
            <a:r>
              <a:rPr lang="es-ES_tradnl" sz="1500" dirty="0" err="1">
                <a:latin typeface="Courier New" charset="0"/>
                <a:ea typeface="Courier New" charset="0"/>
                <a:cs typeface="Courier New" charset="0"/>
              </a:rPr>
              <a:t>IOException</a:t>
            </a:r>
            <a:r>
              <a:rPr lang="es-ES_tradnl" sz="1500" dirty="0">
                <a:latin typeface="Courier New" charset="0"/>
                <a:ea typeface="Courier New" charset="0"/>
                <a:cs typeface="Courier New" charset="0"/>
              </a:rPr>
              <a:t> e) {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a:t>
            </a:r>
            <a:r>
              <a:rPr lang="es-ES_tradnl" sz="1500" dirty="0">
                <a:latin typeface="Courier New" charset="0"/>
                <a:ea typeface="Courier New" charset="0"/>
                <a:cs typeface="Courier New" charset="0"/>
              </a:rPr>
              <a:t>Aquí tratamos otro tipo de </a:t>
            </a:r>
            <a:r>
              <a:rPr lang="es-ES_tradnl" sz="1500" dirty="0" err="1">
                <a:latin typeface="Courier New" charset="0"/>
                <a:ea typeface="Courier New" charset="0"/>
                <a:cs typeface="Courier New" charset="0"/>
              </a:rPr>
              <a:t>expeción</a:t>
            </a:r>
            <a:r>
              <a:rPr lang="es-ES_tradnl" sz="1500" dirty="0">
                <a:latin typeface="Courier New" charset="0"/>
                <a:ea typeface="Courier New" charset="0"/>
                <a:cs typeface="Courier New" charset="0"/>
              </a:rPr>
              <a:t>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a:t>
            </a:r>
            <a:r>
              <a:rPr lang="es-ES_tradnl" sz="1500" dirty="0" err="1">
                <a:latin typeface="Courier New" charset="0"/>
                <a:ea typeface="Courier New" charset="0"/>
                <a:cs typeface="Courier New" charset="0"/>
              </a:rPr>
              <a:t>finally</a:t>
            </a:r>
            <a:r>
              <a:rPr lang="es-ES_tradnl" sz="1500" dirty="0">
                <a:latin typeface="Courier New" charset="0"/>
                <a:ea typeface="Courier New" charset="0"/>
                <a:cs typeface="Courier New" charset="0"/>
              </a:rPr>
              <a:t> {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   //</a:t>
            </a:r>
            <a:r>
              <a:rPr lang="es-ES_tradnl" sz="1500" dirty="0">
                <a:latin typeface="Courier New" charset="0"/>
                <a:ea typeface="Courier New" charset="0"/>
                <a:cs typeface="Courier New" charset="0"/>
              </a:rPr>
              <a:t>Aquí realizamos las tareas comunes. </a:t>
            </a:r>
            <a:endParaRPr lang="es-ES_tradnl" sz="1500" dirty="0" smtClean="0">
              <a:latin typeface="Courier New" charset="0"/>
              <a:ea typeface="Courier New" charset="0"/>
              <a:cs typeface="Courier New" charset="0"/>
            </a:endParaRPr>
          </a:p>
          <a:p>
            <a:pPr>
              <a:spcBef>
                <a:spcPts val="0"/>
              </a:spcBef>
              <a:spcAft>
                <a:spcPts val="0"/>
              </a:spcAft>
            </a:pPr>
            <a:r>
              <a:rPr lang="es-ES_tradnl" sz="1500" dirty="0" smtClean="0">
                <a:latin typeface="Courier New" charset="0"/>
                <a:ea typeface="Courier New" charset="0"/>
                <a:cs typeface="Courier New" charset="0"/>
              </a:rPr>
              <a:t>}</a:t>
            </a:r>
            <a:endParaRPr lang="es-ES_tradnl" sz="1500" dirty="0">
              <a:latin typeface="Courier New" charset="0"/>
              <a:ea typeface="Courier New" charset="0"/>
              <a:cs typeface="Courier New" charset="0"/>
            </a:endParaRPr>
          </a:p>
        </p:txBody>
      </p:sp>
    </p:spTree>
    <p:extLst>
      <p:ext uri="{BB962C8B-B14F-4D97-AF65-F5344CB8AC3E}">
        <p14:creationId xmlns:p14="http://schemas.microsoft.com/office/powerpoint/2010/main" val="20961410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Controlando Excepciones</a:t>
            </a:r>
          </a:p>
        </p:txBody>
      </p:sp>
      <p:sp>
        <p:nvSpPr>
          <p:cNvPr id="3" name="Marcador de contenido 2"/>
          <p:cNvSpPr>
            <a:spLocks noGrp="1"/>
          </p:cNvSpPr>
          <p:nvPr>
            <p:ph idx="1"/>
          </p:nvPr>
        </p:nvSpPr>
        <p:spPr/>
        <p:txBody>
          <a:bodyPr/>
          <a:lstStyle/>
          <a:p>
            <a:r>
              <a:rPr lang="es-ES_tradnl" dirty="0"/>
              <a:t>En Java existen muchos tipos de excepciones estándar. Algunas de las excepciones más comunes se muestran en la siguiente tabla.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534" y="2906643"/>
            <a:ext cx="8902700" cy="2184400"/>
          </a:xfrm>
          <a:prstGeom prst="rect">
            <a:avLst/>
          </a:prstGeom>
        </p:spPr>
      </p:pic>
    </p:spTree>
    <p:extLst>
      <p:ext uri="{BB962C8B-B14F-4D97-AF65-F5344CB8AC3E}">
        <p14:creationId xmlns:p14="http://schemas.microsoft.com/office/powerpoint/2010/main" val="1987488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Técnicas de diseño de algoritmos</a:t>
            </a:r>
            <a:endParaRPr lang="es-ES_tradn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38307264"/>
              </p:ext>
            </p:extLst>
          </p:nvPr>
        </p:nvGraphicFramePr>
        <p:xfrm>
          <a:off x="1096963" y="2345635"/>
          <a:ext cx="10058400" cy="352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74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Complejidad de algoritmos</a:t>
            </a:r>
            <a:endParaRPr lang="es-ES_tradnl" dirty="0"/>
          </a:p>
        </p:txBody>
      </p:sp>
      <p:sp>
        <p:nvSpPr>
          <p:cNvPr id="3" name="Marcador de contenido 2"/>
          <p:cNvSpPr>
            <a:spLocks noGrp="1"/>
          </p:cNvSpPr>
          <p:nvPr>
            <p:ph idx="1"/>
          </p:nvPr>
        </p:nvSpPr>
        <p:spPr/>
        <p:txBody>
          <a:bodyPr/>
          <a:lstStyle/>
          <a:p>
            <a:r>
              <a:rPr lang="es-ES_tradnl" dirty="0"/>
              <a:t>La complejidad de algoritmo es simplemente una forma de evaluar qué tan rápido un programa o un algoritmo se </a:t>
            </a:r>
            <a:r>
              <a:rPr lang="es-ES_tradnl" dirty="0" smtClean="0"/>
              <a:t>ejecutan.</a:t>
            </a:r>
          </a:p>
          <a:p>
            <a:endParaRPr lang="es-ES_tradnl" dirty="0"/>
          </a:p>
          <a:p>
            <a:r>
              <a:rPr lang="es-ES_tradnl" dirty="0" smtClean="0"/>
              <a:t>NOTACIÓN BIG(O)</a:t>
            </a:r>
            <a:endParaRPr lang="es-ES_tradnl" dirty="0"/>
          </a:p>
        </p:txBody>
      </p:sp>
    </p:spTree>
    <p:extLst>
      <p:ext uri="{BB962C8B-B14F-4D97-AF65-F5344CB8AC3E}">
        <p14:creationId xmlns:p14="http://schemas.microsoft.com/office/powerpoint/2010/main" val="32802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Temario</a:t>
            </a:r>
            <a:endParaRPr lang="es-ES_tradnl" dirty="0"/>
          </a:p>
        </p:txBody>
      </p:sp>
      <p:sp>
        <p:nvSpPr>
          <p:cNvPr id="3" name="Marcador de contenido 2"/>
          <p:cNvSpPr>
            <a:spLocks noGrp="1"/>
          </p:cNvSpPr>
          <p:nvPr>
            <p:ph idx="1"/>
          </p:nvPr>
        </p:nvSpPr>
        <p:spPr/>
        <p:txBody>
          <a:bodyPr/>
          <a:lstStyle/>
          <a:p>
            <a:pPr>
              <a:buFont typeface="Courier New" charset="0"/>
              <a:buChar char="o"/>
            </a:pPr>
            <a:r>
              <a:rPr lang="es-ES_tradnl" sz="2400" dirty="0" smtClean="0"/>
              <a:t> Java Conceptos b</a:t>
            </a:r>
            <a:r>
              <a:rPr lang="es-ES" sz="2400" dirty="0" err="1" smtClean="0"/>
              <a:t>ásicos</a:t>
            </a:r>
            <a:r>
              <a:rPr lang="es-ES_tradnl" sz="2400" dirty="0" smtClean="0"/>
              <a:t>  </a:t>
            </a:r>
          </a:p>
          <a:p>
            <a:pPr lvl="1">
              <a:buFont typeface="Arial" charset="0"/>
              <a:buChar char="•"/>
            </a:pPr>
            <a:r>
              <a:rPr lang="es-ES_tradnl" dirty="0" smtClean="0"/>
              <a:t>  JDK</a:t>
            </a:r>
          </a:p>
          <a:p>
            <a:pPr lvl="1">
              <a:buFont typeface="Arial" charset="0"/>
              <a:buChar char="•"/>
            </a:pPr>
            <a:r>
              <a:rPr lang="es-ES_tradnl" dirty="0" smtClean="0"/>
              <a:t>  JRE</a:t>
            </a:r>
          </a:p>
          <a:p>
            <a:pPr lvl="1">
              <a:buFont typeface="Arial" charset="0"/>
              <a:buChar char="•"/>
            </a:pPr>
            <a:r>
              <a:rPr lang="es-ES_tradnl" dirty="0" smtClean="0"/>
              <a:t>  Introducc</a:t>
            </a:r>
            <a:r>
              <a:rPr lang="es-ES" dirty="0" err="1" smtClean="0"/>
              <a:t>ión</a:t>
            </a:r>
            <a:r>
              <a:rPr lang="es-ES" dirty="0" smtClean="0"/>
              <a:t> a la programación en JAVA.</a:t>
            </a:r>
          </a:p>
          <a:p>
            <a:pPr lvl="1">
              <a:buFont typeface="Arial" charset="0"/>
              <a:buChar char="•"/>
            </a:pPr>
            <a:r>
              <a:rPr lang="es-ES" dirty="0" smtClean="0"/>
              <a:t>  Programación Orientada a Objetos.</a:t>
            </a:r>
          </a:p>
          <a:p>
            <a:pPr lvl="1">
              <a:buFont typeface="Arial" charset="0"/>
              <a:buChar char="•"/>
            </a:pPr>
            <a:r>
              <a:rPr lang="es-ES" dirty="0" smtClean="0"/>
              <a:t>  Clases</a:t>
            </a:r>
          </a:p>
          <a:p>
            <a:pPr lvl="1">
              <a:buFont typeface="Arial" charset="0"/>
              <a:buChar char="•"/>
            </a:pPr>
            <a:r>
              <a:rPr lang="es-ES" dirty="0" smtClean="0"/>
              <a:t>  Objetos</a:t>
            </a:r>
          </a:p>
          <a:p>
            <a:pPr lvl="1">
              <a:buFont typeface="Arial" charset="0"/>
              <a:buChar char="•"/>
            </a:pPr>
            <a:r>
              <a:rPr lang="es-ES" dirty="0" smtClean="0"/>
              <a:t>  Métodos</a:t>
            </a:r>
          </a:p>
          <a:p>
            <a:pPr>
              <a:buFont typeface="Arial" charset="0"/>
              <a:buChar char="•"/>
            </a:pPr>
            <a:endParaRPr lang="es-ES_tradnl" dirty="0"/>
          </a:p>
        </p:txBody>
      </p:sp>
    </p:spTree>
    <p:extLst>
      <p:ext uri="{BB962C8B-B14F-4D97-AF65-F5344CB8AC3E}">
        <p14:creationId xmlns:p14="http://schemas.microsoft.com/office/powerpoint/2010/main" val="1318515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9057" y="211425"/>
            <a:ext cx="8523307" cy="611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98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ference between JVM JRE JDK J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782" y="-1"/>
            <a:ext cx="6109853" cy="633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560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3185</TotalTime>
  <Words>1390</Words>
  <Application>Microsoft Macintosh PowerPoint</Application>
  <PresentationFormat>Panorámica</PresentationFormat>
  <Paragraphs>244</Paragraphs>
  <Slides>44</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Calibri</vt:lpstr>
      <vt:lpstr>Calibri Light</vt:lpstr>
      <vt:lpstr>Courier New</vt:lpstr>
      <vt:lpstr>Wingdings</vt:lpstr>
      <vt:lpstr>Arial</vt:lpstr>
      <vt:lpstr>Retrospección</vt:lpstr>
      <vt:lpstr>JAVA FUNDAMENTOS</vt:lpstr>
      <vt:lpstr>Fundamentos básicos de programación</vt:lpstr>
      <vt:lpstr>Algoritmo</vt:lpstr>
      <vt:lpstr>Representación de algoritmos</vt:lpstr>
      <vt:lpstr>Técnicas de diseño de algoritmos</vt:lpstr>
      <vt:lpstr>Complejidad de algoritmos</vt:lpstr>
      <vt:lpstr>Temario</vt:lpstr>
      <vt:lpstr>Presentación de PowerPoint</vt:lpstr>
      <vt:lpstr>Presentación de PowerPoint</vt:lpstr>
      <vt:lpstr>Introducción a la programación en JAVA</vt:lpstr>
      <vt:lpstr>Ejemplo</vt:lpstr>
      <vt:lpstr>POO – Programación orienta a objetos</vt:lpstr>
      <vt:lpstr>Características de POO</vt:lpstr>
      <vt:lpstr>Clase</vt:lpstr>
      <vt:lpstr>Objeto</vt:lpstr>
      <vt:lpstr>Métodos</vt:lpstr>
      <vt:lpstr>Temario</vt:lpstr>
      <vt:lpstr>Palabras reservadas en JAVA</vt:lpstr>
      <vt:lpstr>Variables en JAVA</vt:lpstr>
      <vt:lpstr>Variables en JAVA</vt:lpstr>
      <vt:lpstr>Variables en JAVA</vt:lpstr>
      <vt:lpstr>Variables en JAVA</vt:lpstr>
      <vt:lpstr>Presentación de PowerPoint</vt:lpstr>
      <vt:lpstr>Tipos de datos primitivos</vt:lpstr>
      <vt:lpstr>Condicionales: IF-ELSE</vt:lpstr>
      <vt:lpstr>Operador ternario</vt:lpstr>
      <vt:lpstr>Ejercicio</vt:lpstr>
      <vt:lpstr>Ejercicio</vt:lpstr>
      <vt:lpstr>Condicionales repetitivas</vt:lpstr>
      <vt:lpstr>Sentencia for</vt:lpstr>
      <vt:lpstr>Sentencia for</vt:lpstr>
      <vt:lpstr>Sentencia for</vt:lpstr>
      <vt:lpstr>Sentencia while</vt:lpstr>
      <vt:lpstr>While</vt:lpstr>
      <vt:lpstr>While</vt:lpstr>
      <vt:lpstr>Sentencia do-while</vt:lpstr>
      <vt:lpstr>Sentencia do-while</vt:lpstr>
      <vt:lpstr>Comentarios en JAVA</vt:lpstr>
      <vt:lpstr>C++ - Style Comments</vt:lpstr>
      <vt:lpstr>C - Style Comments</vt:lpstr>
      <vt:lpstr>Comentarios especiales de Javadoc</vt:lpstr>
      <vt:lpstr>Controlando Excepciones</vt:lpstr>
      <vt:lpstr>Controlando Excepciones</vt:lpstr>
      <vt:lpstr>Controlando Excepciones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FUNDAMENTOS</dc:title>
  <dc:creator>Usuario de Microsoft Office</dc:creator>
  <cp:lastModifiedBy>Ericson Huamani Mantilla</cp:lastModifiedBy>
  <cp:revision>58</cp:revision>
  <dcterms:created xsi:type="dcterms:W3CDTF">2018-09-14T00:10:29Z</dcterms:created>
  <dcterms:modified xsi:type="dcterms:W3CDTF">2018-09-19T07:14:25Z</dcterms:modified>
</cp:coreProperties>
</file>