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2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7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610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6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9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55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1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89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67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8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C2A3E-7E37-F647-931A-1CA947DB891B}" type="datetimeFigureOut">
              <a:rPr lang="es-ES_tradnl" smtClean="0"/>
              <a:t>5/10/18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E9C5F6-E9BF-5048-B7EE-99F1832CE4F4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EJERCICIOS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Ing. </a:t>
            </a:r>
            <a:r>
              <a:rPr lang="es-ES_tradnl" dirty="0" err="1"/>
              <a:t>Ericson</a:t>
            </a:r>
            <a:r>
              <a:rPr lang="es-ES_tradnl" dirty="0"/>
              <a:t> </a:t>
            </a:r>
            <a:r>
              <a:rPr lang="es-ES_tradnl" dirty="0" err="1"/>
              <a:t>huaman</a:t>
            </a:r>
            <a:r>
              <a:rPr lang="es-ES" dirty="0"/>
              <a:t>í mantilla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367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D40A-4BFE-AF45-BB8A-77A23F3B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02 (+3pts)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B73C8-2C1B-644E-BB2E-60AABD8F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Diseñe un programa que permita generar un mensaje de una lista de palabras.</a:t>
            </a:r>
          </a:p>
          <a:p>
            <a:r>
              <a:rPr lang="es-PE" dirty="0"/>
              <a:t>Por ejemplo:</a:t>
            </a:r>
          </a:p>
          <a:p>
            <a:r>
              <a:rPr lang="es-PE" dirty="0"/>
              <a:t>Palabras</a:t>
            </a:r>
            <a:r>
              <a:rPr lang="es-PE"/>
              <a:t>: aumento</a:t>
            </a:r>
            <a:r>
              <a:rPr lang="es-PE" dirty="0"/>
              <a:t>, deber, hacer, quiero, un, palabra</a:t>
            </a:r>
          </a:p>
          <a:p>
            <a:r>
              <a:rPr lang="es-PE" dirty="0"/>
              <a:t>Mensaje: quiero un aumento</a:t>
            </a:r>
          </a:p>
          <a:p>
            <a:r>
              <a:rPr lang="es-PE" dirty="0"/>
              <a:t>Salida: Mensaje aceptado</a:t>
            </a:r>
          </a:p>
          <a:p>
            <a:endParaRPr lang="es-PE" dirty="0"/>
          </a:p>
          <a:p>
            <a:r>
              <a:rPr lang="es-PE" dirty="0"/>
              <a:t>Mensaje: deseo un aumento</a:t>
            </a:r>
          </a:p>
          <a:p>
            <a:r>
              <a:rPr lang="es-PE" dirty="0"/>
              <a:t>Salida: Mensaje no aceptado</a:t>
            </a:r>
          </a:p>
        </p:txBody>
      </p:sp>
    </p:spTree>
    <p:extLst>
      <p:ext uri="{BB962C8B-B14F-4D97-AF65-F5344CB8AC3E}">
        <p14:creationId xmlns:p14="http://schemas.microsoft.com/office/powerpoint/2010/main" val="20727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642C1-BEF1-B548-BF91-46B22591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01 (+3pts)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2EA0D-C313-4B47-9D45-9FA21EE4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Diseñe una aplicación que permita encriptar un mensaje, este mensaje debe tener una palabra clave para encriptar y desencriptar el mensaje.</a:t>
            </a:r>
          </a:p>
        </p:txBody>
      </p:sp>
    </p:spTree>
    <p:extLst>
      <p:ext uri="{BB962C8B-B14F-4D97-AF65-F5344CB8AC3E}">
        <p14:creationId xmlns:p14="http://schemas.microsoft.com/office/powerpoint/2010/main" val="48748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78E62-B796-7049-8537-7D581664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03 (+3pts)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2110B-8C37-FC48-9284-ECD35C37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Diseñe un algoritmo que permita conocer si las letras restantes de un texto tiene anagramas.</a:t>
            </a:r>
          </a:p>
          <a:p>
            <a:endParaRPr lang="es-PE" dirty="0"/>
          </a:p>
          <a:p>
            <a:r>
              <a:rPr lang="es-PE" dirty="0"/>
              <a:t>Texto: ifailuhkqq</a:t>
            </a:r>
          </a:p>
          <a:p>
            <a:r>
              <a:rPr lang="es-PE" dirty="0"/>
              <a:t>Salida: 3</a:t>
            </a:r>
          </a:p>
          <a:p>
            <a:r>
              <a:rPr lang="es-PE" dirty="0"/>
              <a:t>Explicación: </a:t>
            </a:r>
          </a:p>
          <a:p>
            <a:pPr lvl="1"/>
            <a:r>
              <a:rPr lang="es-PE" dirty="0"/>
              <a:t>[i, i]</a:t>
            </a:r>
          </a:p>
          <a:p>
            <a:pPr lvl="1"/>
            <a:r>
              <a:rPr lang="es-PE" dirty="0"/>
              <a:t>[q, q]</a:t>
            </a:r>
          </a:p>
          <a:p>
            <a:pPr lvl="1"/>
            <a:r>
              <a:rPr lang="es-PE" dirty="0"/>
              <a:t>[ifa, fai]</a:t>
            </a:r>
          </a:p>
        </p:txBody>
      </p:sp>
    </p:spTree>
    <p:extLst>
      <p:ext uri="{BB962C8B-B14F-4D97-AF65-F5344CB8AC3E}">
        <p14:creationId xmlns:p14="http://schemas.microsoft.com/office/powerpoint/2010/main" val="22049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B1494-C8DD-1C4D-A396-78A398B9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04 (+3pts)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86628-0E14-3B4C-9E05-127B731F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Diseñe un programa que permita listar solo las letras repetidas de una palabra.</a:t>
            </a:r>
          </a:p>
        </p:txBody>
      </p:sp>
    </p:spTree>
    <p:extLst>
      <p:ext uri="{BB962C8B-B14F-4D97-AF65-F5344CB8AC3E}">
        <p14:creationId xmlns:p14="http://schemas.microsoft.com/office/powerpoint/2010/main" val="271449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A4012-9915-9345-91AC-CDC1EE65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05 (+3pts)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56A75-CC48-6447-99DA-838ADC68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Desarrolle un programa que permita obtener la cantidad de palabras contenidas dentro de una lista de palabras.</a:t>
            </a:r>
          </a:p>
        </p:txBody>
      </p:sp>
    </p:spTree>
    <p:extLst>
      <p:ext uri="{BB962C8B-B14F-4D97-AF65-F5344CB8AC3E}">
        <p14:creationId xmlns:p14="http://schemas.microsoft.com/office/powerpoint/2010/main" val="36137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5D0E-17ED-BC48-ACED-2F30B4FC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06 (+3pts)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BED5E-FCB3-DB4E-952D-D1E240F1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Teniendo 2 arreglos ordenados de forma ascendente, generar un solo arreglo con los elementos del otro arreglo en forma ascendente.</a:t>
            </a:r>
          </a:p>
        </p:txBody>
      </p:sp>
    </p:spTree>
    <p:extLst>
      <p:ext uri="{BB962C8B-B14F-4D97-AF65-F5344CB8AC3E}">
        <p14:creationId xmlns:p14="http://schemas.microsoft.com/office/powerpoint/2010/main" val="823985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202</Words>
  <Application>Microsoft Macintosh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EJERCICIOS</vt:lpstr>
      <vt:lpstr>Ejercicio 02 (+3pts)</vt:lpstr>
      <vt:lpstr>Ejercicio 01 (+3pts)</vt:lpstr>
      <vt:lpstr>Ejercicio 03 (+3pts)</vt:lpstr>
      <vt:lpstr>Ejercicio 04 (+3pts)</vt:lpstr>
      <vt:lpstr>Ejercicio 05 (+3pts)</vt:lpstr>
      <vt:lpstr>Ejercicio 06 (+3pts)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CONECTIVIDAD</dc:title>
  <dc:creator>Usuario de Microsoft Office</dc:creator>
  <cp:lastModifiedBy>Ericson Huamani Mantilla</cp:lastModifiedBy>
  <cp:revision>32</cp:revision>
  <dcterms:created xsi:type="dcterms:W3CDTF">2018-10-01T02:06:29Z</dcterms:created>
  <dcterms:modified xsi:type="dcterms:W3CDTF">2018-10-05T14:10:17Z</dcterms:modified>
</cp:coreProperties>
</file>