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73" r:id="rId8"/>
    <p:sldId id="264" r:id="rId9"/>
    <p:sldId id="275" r:id="rId10"/>
    <p:sldId id="278" r:id="rId11"/>
    <p:sldId id="280" r:id="rId12"/>
    <p:sldId id="281" r:id="rId13"/>
    <p:sldId id="282" r:id="rId14"/>
    <p:sldId id="285" r:id="rId15"/>
    <p:sldId id="284" r:id="rId16"/>
    <p:sldId id="286" r:id="rId17"/>
    <p:sldId id="288" r:id="rId18"/>
    <p:sldId id="287" r:id="rId19"/>
    <p:sldId id="283" r:id="rId20"/>
    <p:sldId id="276" r:id="rId21"/>
    <p:sldId id="291" r:id="rId22"/>
    <p:sldId id="290" r:id="rId23"/>
    <p:sldId id="293" r:id="rId24"/>
    <p:sldId id="292" r:id="rId25"/>
    <p:sldId id="289" r:id="rId26"/>
    <p:sldId id="295" r:id="rId27"/>
    <p:sldId id="274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7B9B7E-AC06-4BAC-A9B2-F0CC841AF3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0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2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29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9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3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7B9B7E-AC06-4BAC-A9B2-F0CC841AF39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8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happyHealth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b-test-health-app.azurewebsites.net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fif"/><Relationship Id="rId5" Type="http://schemas.openxmlformats.org/officeDocument/2006/relationships/image" Target="../media/image8.jfif"/><Relationship Id="rId10" Type="http://schemas.openxmlformats.org/officeDocument/2006/relationships/image" Target="../media/image13.png"/><Relationship Id="rId4" Type="http://schemas.openxmlformats.org/officeDocument/2006/relationships/image" Target="../media/image7.jfif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703" y="4801632"/>
            <a:ext cx="5072154" cy="1955176"/>
          </a:xfrm>
        </p:spPr>
        <p:txBody>
          <a:bodyPr>
            <a:normAutofit/>
          </a:bodyPr>
          <a:lstStyle/>
          <a:p>
            <a:pPr algn="l"/>
            <a:r>
              <a:rPr lang="en-US" sz="7200" dirty="0" smtClean="0"/>
              <a:t>Well hub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2296" y="4848384"/>
            <a:ext cx="3853544" cy="186042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Client: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Dr. Rhonda Beemer</a:t>
            </a: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MSACS GDP II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2019-21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07" y="5077057"/>
            <a:ext cx="1000205" cy="10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 Account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5" y="2002944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7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login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5" y="2002944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4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dashboard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26" y="1972491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7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profile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78" y="1981569"/>
            <a:ext cx="8312728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1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 user profile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5" y="1881051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5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progress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5" y="1881051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8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progress-timeline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5" y="1881051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3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Challenges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25" y="1881051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3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announcements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7" y="1994633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6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User-logout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5" y="1881051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775272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98073"/>
            <a:ext cx="10364452" cy="38931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Benefits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WELL 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Specifications(User Roles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Features)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2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 login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00" y="1881051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3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 dashboard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89" y="1881051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98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 – users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5" y="1972491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03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 Challenge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89" y="1881051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9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 Analytics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5" y="1994633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6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 announcements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5" y="1881051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56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Admin- logout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5" y="1981303"/>
            <a:ext cx="8312727" cy="4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52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your idea success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48" t="8095" r="19048" b="12667"/>
          <a:stretch/>
        </p:blipFill>
        <p:spPr>
          <a:xfrm>
            <a:off x="4010297" y="3467410"/>
            <a:ext cx="4415186" cy="3257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3774" y="2037806"/>
            <a:ext cx="65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github.com/cbadami/happyHealth</a:t>
            </a:r>
            <a:endParaRPr lang="en-US" dirty="0" smtClean="0"/>
          </a:p>
          <a:p>
            <a:r>
              <a:rPr lang="en-US" dirty="0" smtClean="0"/>
              <a:t>Hosted URL: </a:t>
            </a:r>
            <a:r>
              <a:rPr lang="en-US" dirty="0" smtClean="0">
                <a:hlinkClick r:id="rId4"/>
              </a:rPr>
              <a:t>https://cb-test-health-app.azurewebsites.net/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765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03" y="928178"/>
            <a:ext cx="4766271" cy="5573462"/>
          </a:xfrm>
        </p:spPr>
      </p:pic>
    </p:spTree>
    <p:extLst>
      <p:ext uri="{BB962C8B-B14F-4D97-AF65-F5344CB8AC3E}">
        <p14:creationId xmlns:p14="http://schemas.microsoft.com/office/powerpoint/2010/main" val="119788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701" y="840189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945" y="4003964"/>
            <a:ext cx="604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U.S., childhood obesity alone is estimated to cost $14 billion annually in direct health expenses. Unhealthy lifestyle and eating habits has direct impact on physical health causing damage to metabolism, which has impact on mental well-being too.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2944" y="2422404"/>
            <a:ext cx="1009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Between 2017 and 2018, the National Health and Nutrition Examination Survey observes 1 out of every 4 children are suffering from Obesity, also obesity is linked to more than 60 chronic diseases and there is epidemic of obesity around the world.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01" y="3487724"/>
            <a:ext cx="3876308" cy="24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895608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0" y="2160121"/>
            <a:ext cx="9795164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Well Hub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digital technology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that helps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people eat better, get fitter and lose weight. The primary solution is delivered via a smartphone app (iOS, Android, PC) with a team of qualified diet/ fitness expert’s available in-app.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application will help users to: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Track users health and wellness progress using user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activity(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Count, Water Intake, Sleep Hours, Food Intake, Physical Activity, and Mindful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Minutes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Ability to set personal goals and track progress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 users to participate in various challenges(workout/diet)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features, such as a forum for sharing user’s experiences, recipes, etc. </a:t>
            </a:r>
          </a:p>
        </p:txBody>
      </p:sp>
    </p:spTree>
    <p:extLst>
      <p:ext uri="{BB962C8B-B14F-4D97-AF65-F5344CB8AC3E}">
        <p14:creationId xmlns:p14="http://schemas.microsoft.com/office/powerpoint/2010/main" val="21778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14460"/>
            <a:ext cx="10364451" cy="10163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Requirements Specifications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8418" y="2225435"/>
            <a:ext cx="9795164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Functional Requirements include: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Track the user information -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Step Count, Water Intake, Sleep Hours, Food Intake, Physical Activity, and Mindful Minutes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Marks the user progress and generate reports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challenges and maintains score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Help reach-out personal goal 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Guide user to pursue Mindful minutes for peace and stability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4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14460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47" y="1830779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4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14460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technologies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4871711"/>
            <a:ext cx="1695417" cy="937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78" y="4414720"/>
            <a:ext cx="2407294" cy="806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2600325"/>
            <a:ext cx="2762250" cy="1657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600325"/>
            <a:ext cx="1050884" cy="11437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7" y="4403613"/>
            <a:ext cx="1789068" cy="1190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12" y="2048283"/>
            <a:ext cx="2971800" cy="1533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55" y="4557610"/>
            <a:ext cx="1880740" cy="940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98" y="4357463"/>
            <a:ext cx="1847620" cy="11580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41" y="2600325"/>
            <a:ext cx="1718088" cy="17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6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design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5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27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walkthrough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86" y="2416076"/>
            <a:ext cx="7557025" cy="42487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99017" y="1963897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93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359</Words>
  <Application>Microsoft Office PowerPoint</Application>
  <PresentationFormat>Widescreen</PresentationFormat>
  <Paragraphs>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Tw Cen MT</vt:lpstr>
      <vt:lpstr>Tw Cen MT Condensed</vt:lpstr>
      <vt:lpstr>Wingdings</vt:lpstr>
      <vt:lpstr>Wingdings 3</vt:lpstr>
      <vt:lpstr>Integral</vt:lpstr>
      <vt:lpstr>Well hub</vt:lpstr>
      <vt:lpstr>Agenda</vt:lpstr>
      <vt:lpstr>Problem Statement</vt:lpstr>
      <vt:lpstr>Project Description</vt:lpstr>
      <vt:lpstr>Project Requirements Specifications</vt:lpstr>
      <vt:lpstr>Project Architecture</vt:lpstr>
      <vt:lpstr>Software technologies</vt:lpstr>
      <vt:lpstr>Database design</vt:lpstr>
      <vt:lpstr>Application walkthrough</vt:lpstr>
      <vt:lpstr>Create an Account</vt:lpstr>
      <vt:lpstr>User login</vt:lpstr>
      <vt:lpstr>User dashboard</vt:lpstr>
      <vt:lpstr>User profile</vt:lpstr>
      <vt:lpstr>Update user profile</vt:lpstr>
      <vt:lpstr>User progress</vt:lpstr>
      <vt:lpstr>User progress-timeline</vt:lpstr>
      <vt:lpstr>User Challenges</vt:lpstr>
      <vt:lpstr>User announcements</vt:lpstr>
      <vt:lpstr>User-logout</vt:lpstr>
      <vt:lpstr>Admin login</vt:lpstr>
      <vt:lpstr>Admin dashboard</vt:lpstr>
      <vt:lpstr>Admin – users management</vt:lpstr>
      <vt:lpstr>Admin Challenge management</vt:lpstr>
      <vt:lpstr>Admin Analytics</vt:lpstr>
      <vt:lpstr>Admin announcements</vt:lpstr>
      <vt:lpstr>Admin- logout</vt:lpstr>
      <vt:lpstr>Make your idea success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Tracker</dc:title>
  <dc:creator>Thota,Bhanuprakash</dc:creator>
  <cp:lastModifiedBy>Janapatla,Soujanya</cp:lastModifiedBy>
  <cp:revision>16</cp:revision>
  <dcterms:created xsi:type="dcterms:W3CDTF">2020-09-03T01:13:50Z</dcterms:created>
  <dcterms:modified xsi:type="dcterms:W3CDTF">2021-04-23T23:57:57Z</dcterms:modified>
</cp:coreProperties>
</file>