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notesMasterIdLst>
    <p:notesMasterId r:id="rId40"/>
  </p:notesMasterIdLst>
  <p:sldIdLst>
    <p:sldId id="256" r:id="rId2"/>
    <p:sldId id="257" r:id="rId3"/>
    <p:sldId id="258" r:id="rId4"/>
    <p:sldId id="259" r:id="rId5"/>
    <p:sldId id="261" r:id="rId6"/>
    <p:sldId id="305" r:id="rId7"/>
    <p:sldId id="304" r:id="rId8"/>
    <p:sldId id="310" r:id="rId9"/>
    <p:sldId id="308" r:id="rId10"/>
    <p:sldId id="309" r:id="rId11"/>
    <p:sldId id="296" r:id="rId12"/>
    <p:sldId id="312" r:id="rId13"/>
    <p:sldId id="275" r:id="rId14"/>
    <p:sldId id="278" r:id="rId15"/>
    <p:sldId id="280" r:id="rId16"/>
    <p:sldId id="281" r:id="rId17"/>
    <p:sldId id="282" r:id="rId18"/>
    <p:sldId id="285" r:id="rId19"/>
    <p:sldId id="284" r:id="rId20"/>
    <p:sldId id="298" r:id="rId21"/>
    <p:sldId id="286" r:id="rId22"/>
    <p:sldId id="299" r:id="rId23"/>
    <p:sldId id="288" r:id="rId24"/>
    <p:sldId id="287" r:id="rId25"/>
    <p:sldId id="283" r:id="rId26"/>
    <p:sldId id="276" r:id="rId27"/>
    <p:sldId id="291" r:id="rId28"/>
    <p:sldId id="290" r:id="rId29"/>
    <p:sldId id="300" r:id="rId30"/>
    <p:sldId id="301" r:id="rId31"/>
    <p:sldId id="302" r:id="rId32"/>
    <p:sldId id="303" r:id="rId33"/>
    <p:sldId id="292" r:id="rId34"/>
    <p:sldId id="289" r:id="rId35"/>
    <p:sldId id="314" r:id="rId36"/>
    <p:sldId id="295" r:id="rId37"/>
    <p:sldId id="274" r:id="rId38"/>
    <p:sldId id="31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99" autoAdjust="0"/>
    <p:restoredTop sz="88500" autoAdjust="0"/>
  </p:normalViewPr>
  <p:slideViewPr>
    <p:cSldViewPr snapToGrid="0">
      <p:cViewPr>
        <p:scale>
          <a:sx n="66" d="100"/>
          <a:sy n="66" d="100"/>
        </p:scale>
        <p:origin x="648"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3.xml.rels><?xml version="1.0" encoding="UTF-8" standalone="yes"?>
<Relationships xmlns="http://schemas.openxmlformats.org/package/2006/relationships"><Relationship Id="rId3" Type="http://schemas.openxmlformats.org/officeDocument/2006/relationships/hyperlink" Target="https://github.com/cbadami/rfp-health-and-wellness/blob/master/rfp-health-and-wellness.md" TargetMode="External"/><Relationship Id="rId2" Type="http://schemas.openxmlformats.org/officeDocument/2006/relationships/hyperlink" Target="https://cb-test-health-app.azurewebsites.net/" TargetMode="External"/><Relationship Id="rId1" Type="http://schemas.openxmlformats.org/officeDocument/2006/relationships/hyperlink" Target="https://github.com/cbadami/happyHealth" TargetMode="External"/><Relationship Id="rId4" Type="http://schemas.openxmlformats.org/officeDocument/2006/relationships/hyperlink" Target="https://use.vg/qx4Zzc"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3" Type="http://schemas.openxmlformats.org/officeDocument/2006/relationships/hyperlink" Target="https://github.com/cbadami/rfp-health-and-wellness/blob/master/rfp-health-and-wellness.md" TargetMode="External"/><Relationship Id="rId2" Type="http://schemas.openxmlformats.org/officeDocument/2006/relationships/hyperlink" Target="https://cb-test-health-app.azurewebsites.net/" TargetMode="External"/><Relationship Id="rId1" Type="http://schemas.openxmlformats.org/officeDocument/2006/relationships/hyperlink" Target="https://github.com/cbadami/happyHealth" TargetMode="External"/><Relationship Id="rId4" Type="http://schemas.openxmlformats.org/officeDocument/2006/relationships/hyperlink" Target="https://use.vg/qx4Zzc"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C5ED24-A12E-4CBA-80C4-49AA029DC320}"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589FDDE8-A443-4356-98BA-E87D1BE69979}">
      <dgm:prSet/>
      <dgm:spPr/>
      <dgm:t>
        <a:bodyPr/>
        <a:lstStyle/>
        <a:p>
          <a:r>
            <a:rPr lang="en-US" b="0" i="0" dirty="0"/>
            <a:t>Statement of Purpose</a:t>
          </a:r>
          <a:endParaRPr lang="en-US" b="0" dirty="0"/>
        </a:p>
      </dgm:t>
    </dgm:pt>
    <dgm:pt modelId="{C4ECDCAB-2E9A-41A4-BD59-753583E85C5B}" type="parTrans" cxnId="{86D151AD-F38C-4559-995E-C0D59577CAAD}">
      <dgm:prSet/>
      <dgm:spPr/>
      <dgm:t>
        <a:bodyPr/>
        <a:lstStyle/>
        <a:p>
          <a:endParaRPr lang="en-US"/>
        </a:p>
      </dgm:t>
    </dgm:pt>
    <dgm:pt modelId="{BCF4379A-C569-4FFA-B6CC-ED43B814BF77}" type="sibTrans" cxnId="{86D151AD-F38C-4559-995E-C0D59577CAAD}">
      <dgm:prSet/>
      <dgm:spPr/>
      <dgm:t>
        <a:bodyPr/>
        <a:lstStyle/>
        <a:p>
          <a:endParaRPr lang="en-US"/>
        </a:p>
      </dgm:t>
    </dgm:pt>
    <dgm:pt modelId="{A6B74F48-7BC2-4A79-B95F-832DEF97143D}">
      <dgm:prSet/>
      <dgm:spPr/>
      <dgm:t>
        <a:bodyPr/>
        <a:lstStyle/>
        <a:p>
          <a:r>
            <a:rPr lang="en-US" dirty="0"/>
            <a:t>Overview</a:t>
          </a:r>
        </a:p>
      </dgm:t>
    </dgm:pt>
    <dgm:pt modelId="{2D9AB5C5-E3BA-4750-BB7F-339847DE18E4}" type="parTrans" cxnId="{BB536DAE-4C63-445D-91BF-23DFE1AFAEF2}">
      <dgm:prSet/>
      <dgm:spPr/>
      <dgm:t>
        <a:bodyPr/>
        <a:lstStyle/>
        <a:p>
          <a:endParaRPr lang="en-US"/>
        </a:p>
      </dgm:t>
    </dgm:pt>
    <dgm:pt modelId="{0047A07C-3156-4009-967D-1C2D125E0F21}" type="sibTrans" cxnId="{BB536DAE-4C63-445D-91BF-23DFE1AFAEF2}">
      <dgm:prSet/>
      <dgm:spPr/>
      <dgm:t>
        <a:bodyPr/>
        <a:lstStyle/>
        <a:p>
          <a:endParaRPr lang="en-US"/>
        </a:p>
      </dgm:t>
    </dgm:pt>
    <dgm:pt modelId="{7DD2698C-EEA6-4DFE-A3C3-B122F0E3AFE3}">
      <dgm:prSet/>
      <dgm:spPr/>
      <dgm:t>
        <a:bodyPr/>
        <a:lstStyle/>
        <a:p>
          <a:r>
            <a:rPr lang="en-US" dirty="0"/>
            <a:t>Benefits of Well Hub</a:t>
          </a:r>
        </a:p>
      </dgm:t>
    </dgm:pt>
    <dgm:pt modelId="{4E8516A2-0FCC-4295-AD64-99C467A77953}" type="parTrans" cxnId="{9268301E-67D5-4785-B160-380C1ABF88E5}">
      <dgm:prSet/>
      <dgm:spPr/>
      <dgm:t>
        <a:bodyPr/>
        <a:lstStyle/>
        <a:p>
          <a:endParaRPr lang="en-US"/>
        </a:p>
      </dgm:t>
    </dgm:pt>
    <dgm:pt modelId="{2B461D77-1ED2-429D-9547-09FBE115DA31}" type="sibTrans" cxnId="{9268301E-67D5-4785-B160-380C1ABF88E5}">
      <dgm:prSet/>
      <dgm:spPr/>
      <dgm:t>
        <a:bodyPr/>
        <a:lstStyle/>
        <a:p>
          <a:endParaRPr lang="en-US"/>
        </a:p>
      </dgm:t>
    </dgm:pt>
    <dgm:pt modelId="{FE54004E-CDC3-47CE-86B7-F9AC27D9FEB1}">
      <dgm:prSet/>
      <dgm:spPr/>
      <dgm:t>
        <a:bodyPr/>
        <a:lstStyle/>
        <a:p>
          <a:r>
            <a:rPr lang="en-US" dirty="0"/>
            <a:t>Project Architecture</a:t>
          </a:r>
        </a:p>
      </dgm:t>
    </dgm:pt>
    <dgm:pt modelId="{E87D188B-EA24-4064-AE73-C6A30BC8B97D}" type="parTrans" cxnId="{FC250C30-7901-49C0-B003-89A9A338ECB9}">
      <dgm:prSet/>
      <dgm:spPr/>
      <dgm:t>
        <a:bodyPr/>
        <a:lstStyle/>
        <a:p>
          <a:endParaRPr lang="en-US"/>
        </a:p>
      </dgm:t>
    </dgm:pt>
    <dgm:pt modelId="{E1807C72-5C17-4F64-AE63-0A906E776EB1}" type="sibTrans" cxnId="{FC250C30-7901-49C0-B003-89A9A338ECB9}">
      <dgm:prSet/>
      <dgm:spPr/>
      <dgm:t>
        <a:bodyPr/>
        <a:lstStyle/>
        <a:p>
          <a:endParaRPr lang="en-US"/>
        </a:p>
      </dgm:t>
    </dgm:pt>
    <dgm:pt modelId="{9141867C-BDF8-4FA5-BC0E-DFC2301A66FB}">
      <dgm:prSet/>
      <dgm:spPr/>
      <dgm:t>
        <a:bodyPr/>
        <a:lstStyle/>
        <a:p>
          <a:r>
            <a:rPr lang="en-US" dirty="0"/>
            <a:t>Software Technologies</a:t>
          </a:r>
        </a:p>
      </dgm:t>
    </dgm:pt>
    <dgm:pt modelId="{B8F80C40-8AF5-4E87-9667-074A14C9CE72}" type="parTrans" cxnId="{B7BEB0E6-B4B7-42D4-BA31-740B0563EDDB}">
      <dgm:prSet/>
      <dgm:spPr/>
      <dgm:t>
        <a:bodyPr/>
        <a:lstStyle/>
        <a:p>
          <a:endParaRPr lang="en-US"/>
        </a:p>
      </dgm:t>
    </dgm:pt>
    <dgm:pt modelId="{11043E45-3ADD-43BE-90EA-00B7B9348C1D}" type="sibTrans" cxnId="{B7BEB0E6-B4B7-42D4-BA31-740B0563EDDB}">
      <dgm:prSet/>
      <dgm:spPr/>
      <dgm:t>
        <a:bodyPr/>
        <a:lstStyle/>
        <a:p>
          <a:endParaRPr lang="en-US"/>
        </a:p>
      </dgm:t>
    </dgm:pt>
    <dgm:pt modelId="{8B314DC7-5E59-44AC-A4AC-0371E743639F}">
      <dgm:prSet/>
      <dgm:spPr/>
      <dgm:t>
        <a:bodyPr/>
        <a:lstStyle/>
        <a:p>
          <a:r>
            <a:rPr lang="en-US" dirty="0"/>
            <a:t>ER – Diagram</a:t>
          </a:r>
        </a:p>
      </dgm:t>
    </dgm:pt>
    <dgm:pt modelId="{68FE2A83-653D-4941-8E37-5622555A0055}" type="parTrans" cxnId="{2EC4C1AB-5993-4C0A-A1C8-89832B95B04A}">
      <dgm:prSet/>
      <dgm:spPr/>
      <dgm:t>
        <a:bodyPr/>
        <a:lstStyle/>
        <a:p>
          <a:endParaRPr lang="en-US"/>
        </a:p>
      </dgm:t>
    </dgm:pt>
    <dgm:pt modelId="{4D4AF7BC-D8BC-48B2-8F82-B222A1B5D97B}" type="sibTrans" cxnId="{2EC4C1AB-5993-4C0A-A1C8-89832B95B04A}">
      <dgm:prSet/>
      <dgm:spPr/>
      <dgm:t>
        <a:bodyPr/>
        <a:lstStyle/>
        <a:p>
          <a:endParaRPr lang="en-US"/>
        </a:p>
      </dgm:t>
    </dgm:pt>
    <dgm:pt modelId="{7DF41C4E-44D6-4204-8995-CA19E66D7840}">
      <dgm:prSet/>
      <dgm:spPr/>
      <dgm:t>
        <a:bodyPr/>
        <a:lstStyle/>
        <a:p>
          <a:r>
            <a:rPr lang="en-US" dirty="0"/>
            <a:t>ER – Entities</a:t>
          </a:r>
        </a:p>
      </dgm:t>
    </dgm:pt>
    <dgm:pt modelId="{07C48891-3932-4308-8398-F254B05E63FA}" type="parTrans" cxnId="{D07A6601-B537-4D2C-B290-3C5E73F4C0C4}">
      <dgm:prSet/>
      <dgm:spPr/>
      <dgm:t>
        <a:bodyPr/>
        <a:lstStyle/>
        <a:p>
          <a:endParaRPr lang="en-US"/>
        </a:p>
      </dgm:t>
    </dgm:pt>
    <dgm:pt modelId="{D0FA6499-A08F-4B36-94BA-1CE1364285F7}" type="sibTrans" cxnId="{D07A6601-B537-4D2C-B290-3C5E73F4C0C4}">
      <dgm:prSet/>
      <dgm:spPr/>
      <dgm:t>
        <a:bodyPr/>
        <a:lstStyle/>
        <a:p>
          <a:endParaRPr lang="en-US"/>
        </a:p>
      </dgm:t>
    </dgm:pt>
    <dgm:pt modelId="{9D1786B9-47F7-4964-9764-526FE67C05C5}">
      <dgm:prSet/>
      <dgm:spPr/>
      <dgm:t>
        <a:bodyPr/>
        <a:lstStyle/>
        <a:p>
          <a:r>
            <a:rPr lang="en-US" dirty="0"/>
            <a:t>Project Requirements Specifications</a:t>
          </a:r>
        </a:p>
      </dgm:t>
    </dgm:pt>
    <dgm:pt modelId="{D2E8CCF3-3046-413F-A03C-AA93FB753E92}" type="parTrans" cxnId="{CE1A8BBD-C282-4D51-BEE1-5A03BA1107D5}">
      <dgm:prSet/>
      <dgm:spPr/>
      <dgm:t>
        <a:bodyPr/>
        <a:lstStyle/>
        <a:p>
          <a:endParaRPr lang="en-US"/>
        </a:p>
      </dgm:t>
    </dgm:pt>
    <dgm:pt modelId="{ECAF2332-DFB5-4191-9AF8-D26169619E8B}" type="sibTrans" cxnId="{CE1A8BBD-C282-4D51-BEE1-5A03BA1107D5}">
      <dgm:prSet/>
      <dgm:spPr/>
      <dgm:t>
        <a:bodyPr/>
        <a:lstStyle/>
        <a:p>
          <a:endParaRPr lang="en-US"/>
        </a:p>
      </dgm:t>
    </dgm:pt>
    <dgm:pt modelId="{5C0ACF95-5944-43FA-8051-1F0A3B3C9F0A}">
      <dgm:prSet/>
      <dgm:spPr/>
      <dgm:t>
        <a:bodyPr/>
        <a:lstStyle/>
        <a:p>
          <a:r>
            <a:rPr lang="en-US" dirty="0"/>
            <a:t>Application Walkthrough</a:t>
          </a:r>
        </a:p>
      </dgm:t>
    </dgm:pt>
    <dgm:pt modelId="{A81E4D42-0D2F-4A8A-B607-D69CF1F20DFC}" type="parTrans" cxnId="{ED1031D7-BECF-4ED1-B0AC-33745149B3A7}">
      <dgm:prSet/>
      <dgm:spPr/>
      <dgm:t>
        <a:bodyPr/>
        <a:lstStyle/>
        <a:p>
          <a:endParaRPr lang="en-US"/>
        </a:p>
      </dgm:t>
    </dgm:pt>
    <dgm:pt modelId="{55F118C6-9CE5-4221-8F5C-668B69813F0B}" type="sibTrans" cxnId="{ED1031D7-BECF-4ED1-B0AC-33745149B3A7}">
      <dgm:prSet/>
      <dgm:spPr/>
      <dgm:t>
        <a:bodyPr/>
        <a:lstStyle/>
        <a:p>
          <a:endParaRPr lang="en-US"/>
        </a:p>
      </dgm:t>
    </dgm:pt>
    <dgm:pt modelId="{12095FF9-52C9-4E8D-9B3F-E849A622BB54}">
      <dgm:prSet/>
      <dgm:spPr/>
      <dgm:t>
        <a:bodyPr/>
        <a:lstStyle/>
        <a:p>
          <a:r>
            <a:rPr lang="en-US" dirty="0"/>
            <a:t>References and Links</a:t>
          </a:r>
        </a:p>
      </dgm:t>
    </dgm:pt>
    <dgm:pt modelId="{01FFB13C-058C-4FDD-9C26-DCB186E3B4D3}" type="parTrans" cxnId="{D6DEADB5-5281-4E25-9860-8632D8475635}">
      <dgm:prSet/>
      <dgm:spPr/>
      <dgm:t>
        <a:bodyPr/>
        <a:lstStyle/>
        <a:p>
          <a:endParaRPr lang="en-US"/>
        </a:p>
      </dgm:t>
    </dgm:pt>
    <dgm:pt modelId="{FA583282-1EA8-42F5-A0CE-55FFA280CB07}" type="sibTrans" cxnId="{D6DEADB5-5281-4E25-9860-8632D8475635}">
      <dgm:prSet/>
      <dgm:spPr/>
      <dgm:t>
        <a:bodyPr/>
        <a:lstStyle/>
        <a:p>
          <a:endParaRPr lang="en-US"/>
        </a:p>
      </dgm:t>
    </dgm:pt>
    <dgm:pt modelId="{5B4A51B2-DF50-4541-B80E-C3562579D8FE}" type="pres">
      <dgm:prSet presAssocID="{22C5ED24-A12E-4CBA-80C4-49AA029DC320}" presName="vert0" presStyleCnt="0">
        <dgm:presLayoutVars>
          <dgm:dir/>
          <dgm:animOne val="branch"/>
          <dgm:animLvl val="lvl"/>
        </dgm:presLayoutVars>
      </dgm:prSet>
      <dgm:spPr/>
    </dgm:pt>
    <dgm:pt modelId="{F09BC9E9-B340-49B7-8404-4A87CB63001B}" type="pres">
      <dgm:prSet presAssocID="{589FDDE8-A443-4356-98BA-E87D1BE69979}" presName="thickLine" presStyleLbl="alignNode1" presStyleIdx="0" presStyleCnt="10"/>
      <dgm:spPr/>
    </dgm:pt>
    <dgm:pt modelId="{A4FA5BEA-27D9-4472-9B26-1518EF9082FC}" type="pres">
      <dgm:prSet presAssocID="{589FDDE8-A443-4356-98BA-E87D1BE69979}" presName="horz1" presStyleCnt="0"/>
      <dgm:spPr/>
    </dgm:pt>
    <dgm:pt modelId="{7B19FE2E-05F3-452C-A6ED-2FB17D1FB18A}" type="pres">
      <dgm:prSet presAssocID="{589FDDE8-A443-4356-98BA-E87D1BE69979}" presName="tx1" presStyleLbl="revTx" presStyleIdx="0" presStyleCnt="10"/>
      <dgm:spPr/>
    </dgm:pt>
    <dgm:pt modelId="{11A38865-328D-40AD-A399-EBEBB0417C97}" type="pres">
      <dgm:prSet presAssocID="{589FDDE8-A443-4356-98BA-E87D1BE69979}" presName="vert1" presStyleCnt="0"/>
      <dgm:spPr/>
    </dgm:pt>
    <dgm:pt modelId="{453DA546-7C00-4DE5-B66C-D61C996DA11D}" type="pres">
      <dgm:prSet presAssocID="{A6B74F48-7BC2-4A79-B95F-832DEF97143D}" presName="thickLine" presStyleLbl="alignNode1" presStyleIdx="1" presStyleCnt="10"/>
      <dgm:spPr/>
    </dgm:pt>
    <dgm:pt modelId="{95ED4DF6-76EA-413D-899E-F0EBAFDC785B}" type="pres">
      <dgm:prSet presAssocID="{A6B74F48-7BC2-4A79-B95F-832DEF97143D}" presName="horz1" presStyleCnt="0"/>
      <dgm:spPr/>
    </dgm:pt>
    <dgm:pt modelId="{AB030988-418D-4AC1-A774-688A183CE444}" type="pres">
      <dgm:prSet presAssocID="{A6B74F48-7BC2-4A79-B95F-832DEF97143D}" presName="tx1" presStyleLbl="revTx" presStyleIdx="1" presStyleCnt="10"/>
      <dgm:spPr/>
    </dgm:pt>
    <dgm:pt modelId="{160CA14A-B1F1-4E74-96DD-F337F7CB4978}" type="pres">
      <dgm:prSet presAssocID="{A6B74F48-7BC2-4A79-B95F-832DEF97143D}" presName="vert1" presStyleCnt="0"/>
      <dgm:spPr/>
    </dgm:pt>
    <dgm:pt modelId="{C2FFBA49-A805-4FE5-9378-85D859A7B96C}" type="pres">
      <dgm:prSet presAssocID="{7DD2698C-EEA6-4DFE-A3C3-B122F0E3AFE3}" presName="thickLine" presStyleLbl="alignNode1" presStyleIdx="2" presStyleCnt="10"/>
      <dgm:spPr/>
    </dgm:pt>
    <dgm:pt modelId="{B06CAB60-3BA6-4690-8194-CF3F18DD6B62}" type="pres">
      <dgm:prSet presAssocID="{7DD2698C-EEA6-4DFE-A3C3-B122F0E3AFE3}" presName="horz1" presStyleCnt="0"/>
      <dgm:spPr/>
    </dgm:pt>
    <dgm:pt modelId="{87DF4A59-4737-46BA-9B55-76C84F64ED29}" type="pres">
      <dgm:prSet presAssocID="{7DD2698C-EEA6-4DFE-A3C3-B122F0E3AFE3}" presName="tx1" presStyleLbl="revTx" presStyleIdx="2" presStyleCnt="10"/>
      <dgm:spPr/>
    </dgm:pt>
    <dgm:pt modelId="{7AD03567-09CD-4A29-9B3F-BEBA6C14B868}" type="pres">
      <dgm:prSet presAssocID="{7DD2698C-EEA6-4DFE-A3C3-B122F0E3AFE3}" presName="vert1" presStyleCnt="0"/>
      <dgm:spPr/>
    </dgm:pt>
    <dgm:pt modelId="{037C9C78-41F9-4EA7-97EE-C68915E36710}" type="pres">
      <dgm:prSet presAssocID="{9D1786B9-47F7-4964-9764-526FE67C05C5}" presName="thickLine" presStyleLbl="alignNode1" presStyleIdx="3" presStyleCnt="10"/>
      <dgm:spPr/>
    </dgm:pt>
    <dgm:pt modelId="{012D38CD-C735-4C38-8D75-47A86A3670BB}" type="pres">
      <dgm:prSet presAssocID="{9D1786B9-47F7-4964-9764-526FE67C05C5}" presName="horz1" presStyleCnt="0"/>
      <dgm:spPr/>
    </dgm:pt>
    <dgm:pt modelId="{C1514EC4-ECA0-4561-B8A1-3150FD60E88E}" type="pres">
      <dgm:prSet presAssocID="{9D1786B9-47F7-4964-9764-526FE67C05C5}" presName="tx1" presStyleLbl="revTx" presStyleIdx="3" presStyleCnt="10"/>
      <dgm:spPr/>
    </dgm:pt>
    <dgm:pt modelId="{C17AE914-4CAF-44DA-9BEB-E1C0E14C2993}" type="pres">
      <dgm:prSet presAssocID="{9D1786B9-47F7-4964-9764-526FE67C05C5}" presName="vert1" presStyleCnt="0"/>
      <dgm:spPr/>
    </dgm:pt>
    <dgm:pt modelId="{3BD71EC1-4904-4545-B6F9-05A078CF4AB8}" type="pres">
      <dgm:prSet presAssocID="{FE54004E-CDC3-47CE-86B7-F9AC27D9FEB1}" presName="thickLine" presStyleLbl="alignNode1" presStyleIdx="4" presStyleCnt="10"/>
      <dgm:spPr/>
    </dgm:pt>
    <dgm:pt modelId="{44C6D749-99EC-440C-956F-076934B1DBCA}" type="pres">
      <dgm:prSet presAssocID="{FE54004E-CDC3-47CE-86B7-F9AC27D9FEB1}" presName="horz1" presStyleCnt="0"/>
      <dgm:spPr/>
    </dgm:pt>
    <dgm:pt modelId="{D2959DAD-3398-452F-9F6D-D2750BDF4D77}" type="pres">
      <dgm:prSet presAssocID="{FE54004E-CDC3-47CE-86B7-F9AC27D9FEB1}" presName="tx1" presStyleLbl="revTx" presStyleIdx="4" presStyleCnt="10"/>
      <dgm:spPr/>
    </dgm:pt>
    <dgm:pt modelId="{BCE50911-BFEC-4CFC-9DAC-8E2946ABF0EB}" type="pres">
      <dgm:prSet presAssocID="{FE54004E-CDC3-47CE-86B7-F9AC27D9FEB1}" presName="vert1" presStyleCnt="0"/>
      <dgm:spPr/>
    </dgm:pt>
    <dgm:pt modelId="{DFD31D7E-FD45-407F-A04E-BD8FC115B51B}" type="pres">
      <dgm:prSet presAssocID="{9141867C-BDF8-4FA5-BC0E-DFC2301A66FB}" presName="thickLine" presStyleLbl="alignNode1" presStyleIdx="5" presStyleCnt="10"/>
      <dgm:spPr/>
    </dgm:pt>
    <dgm:pt modelId="{A31E62F9-9C49-4EC3-8029-9C3EB597E9F7}" type="pres">
      <dgm:prSet presAssocID="{9141867C-BDF8-4FA5-BC0E-DFC2301A66FB}" presName="horz1" presStyleCnt="0"/>
      <dgm:spPr/>
    </dgm:pt>
    <dgm:pt modelId="{98E1C7E9-5918-4686-B7FA-CB123D5C7307}" type="pres">
      <dgm:prSet presAssocID="{9141867C-BDF8-4FA5-BC0E-DFC2301A66FB}" presName="tx1" presStyleLbl="revTx" presStyleIdx="5" presStyleCnt="10"/>
      <dgm:spPr/>
    </dgm:pt>
    <dgm:pt modelId="{570C4CFC-E35D-46CD-80E5-DC226691C9D1}" type="pres">
      <dgm:prSet presAssocID="{9141867C-BDF8-4FA5-BC0E-DFC2301A66FB}" presName="vert1" presStyleCnt="0"/>
      <dgm:spPr/>
    </dgm:pt>
    <dgm:pt modelId="{10A81317-F6A1-460F-9E01-EE37920A2C5A}" type="pres">
      <dgm:prSet presAssocID="{8B314DC7-5E59-44AC-A4AC-0371E743639F}" presName="thickLine" presStyleLbl="alignNode1" presStyleIdx="6" presStyleCnt="10"/>
      <dgm:spPr/>
    </dgm:pt>
    <dgm:pt modelId="{516AAF3A-DF95-46BE-A362-727EF318A687}" type="pres">
      <dgm:prSet presAssocID="{8B314DC7-5E59-44AC-A4AC-0371E743639F}" presName="horz1" presStyleCnt="0"/>
      <dgm:spPr/>
    </dgm:pt>
    <dgm:pt modelId="{CA095D7C-7541-43AF-9A05-6A335A8C19E5}" type="pres">
      <dgm:prSet presAssocID="{8B314DC7-5E59-44AC-A4AC-0371E743639F}" presName="tx1" presStyleLbl="revTx" presStyleIdx="6" presStyleCnt="10"/>
      <dgm:spPr/>
    </dgm:pt>
    <dgm:pt modelId="{489A52E7-C97B-4586-9A72-4855ABF9805C}" type="pres">
      <dgm:prSet presAssocID="{8B314DC7-5E59-44AC-A4AC-0371E743639F}" presName="vert1" presStyleCnt="0"/>
      <dgm:spPr/>
    </dgm:pt>
    <dgm:pt modelId="{1917131C-245A-4DD7-8D8F-C450C631E940}" type="pres">
      <dgm:prSet presAssocID="{7DF41C4E-44D6-4204-8995-CA19E66D7840}" presName="thickLine" presStyleLbl="alignNode1" presStyleIdx="7" presStyleCnt="10"/>
      <dgm:spPr/>
    </dgm:pt>
    <dgm:pt modelId="{D50946DD-3509-4DBE-9D9B-AF9C65EE5D01}" type="pres">
      <dgm:prSet presAssocID="{7DF41C4E-44D6-4204-8995-CA19E66D7840}" presName="horz1" presStyleCnt="0"/>
      <dgm:spPr/>
    </dgm:pt>
    <dgm:pt modelId="{77005609-4DDA-4EA6-B192-20CB3EBEFC57}" type="pres">
      <dgm:prSet presAssocID="{7DF41C4E-44D6-4204-8995-CA19E66D7840}" presName="tx1" presStyleLbl="revTx" presStyleIdx="7" presStyleCnt="10"/>
      <dgm:spPr/>
    </dgm:pt>
    <dgm:pt modelId="{914E875C-70C9-47A3-B239-A95CBDF15DC1}" type="pres">
      <dgm:prSet presAssocID="{7DF41C4E-44D6-4204-8995-CA19E66D7840}" presName="vert1" presStyleCnt="0"/>
      <dgm:spPr/>
    </dgm:pt>
    <dgm:pt modelId="{31CCCE12-11D2-442D-B7AE-8C272A372230}" type="pres">
      <dgm:prSet presAssocID="{5C0ACF95-5944-43FA-8051-1F0A3B3C9F0A}" presName="thickLine" presStyleLbl="alignNode1" presStyleIdx="8" presStyleCnt="10"/>
      <dgm:spPr/>
    </dgm:pt>
    <dgm:pt modelId="{04DAFB5B-A497-4268-9DF2-0F8FCED1AC0C}" type="pres">
      <dgm:prSet presAssocID="{5C0ACF95-5944-43FA-8051-1F0A3B3C9F0A}" presName="horz1" presStyleCnt="0"/>
      <dgm:spPr/>
    </dgm:pt>
    <dgm:pt modelId="{4759AD26-14B1-4EA2-9B73-72F51B731CB8}" type="pres">
      <dgm:prSet presAssocID="{5C0ACF95-5944-43FA-8051-1F0A3B3C9F0A}" presName="tx1" presStyleLbl="revTx" presStyleIdx="8" presStyleCnt="10"/>
      <dgm:spPr/>
    </dgm:pt>
    <dgm:pt modelId="{0A7786A1-9697-4697-BAB3-E4A90AA2AD43}" type="pres">
      <dgm:prSet presAssocID="{5C0ACF95-5944-43FA-8051-1F0A3B3C9F0A}" presName="vert1" presStyleCnt="0"/>
      <dgm:spPr/>
    </dgm:pt>
    <dgm:pt modelId="{B819BBB4-07B2-420E-9531-0697552F5597}" type="pres">
      <dgm:prSet presAssocID="{12095FF9-52C9-4E8D-9B3F-E849A622BB54}" presName="thickLine" presStyleLbl="alignNode1" presStyleIdx="9" presStyleCnt="10"/>
      <dgm:spPr/>
    </dgm:pt>
    <dgm:pt modelId="{6C87FBE5-8CCF-46C6-8F8B-A4514327E1BB}" type="pres">
      <dgm:prSet presAssocID="{12095FF9-52C9-4E8D-9B3F-E849A622BB54}" presName="horz1" presStyleCnt="0"/>
      <dgm:spPr/>
    </dgm:pt>
    <dgm:pt modelId="{28859C04-56E4-4BD9-9C23-0273100A7526}" type="pres">
      <dgm:prSet presAssocID="{12095FF9-52C9-4E8D-9B3F-E849A622BB54}" presName="tx1" presStyleLbl="revTx" presStyleIdx="9" presStyleCnt="10"/>
      <dgm:spPr/>
    </dgm:pt>
    <dgm:pt modelId="{FC4F05A6-FCEE-474F-9A33-BD99E80F5F46}" type="pres">
      <dgm:prSet presAssocID="{12095FF9-52C9-4E8D-9B3F-E849A622BB54}" presName="vert1" presStyleCnt="0"/>
      <dgm:spPr/>
    </dgm:pt>
  </dgm:ptLst>
  <dgm:cxnLst>
    <dgm:cxn modelId="{D07A6601-B537-4D2C-B290-3C5E73F4C0C4}" srcId="{22C5ED24-A12E-4CBA-80C4-49AA029DC320}" destId="{7DF41C4E-44D6-4204-8995-CA19E66D7840}" srcOrd="7" destOrd="0" parTransId="{07C48891-3932-4308-8398-F254B05E63FA}" sibTransId="{D0FA6499-A08F-4B36-94BA-1CE1364285F7}"/>
    <dgm:cxn modelId="{A90C3505-E3CD-4DFB-AF6B-C60148A1CAF2}" type="presOf" srcId="{7DF41C4E-44D6-4204-8995-CA19E66D7840}" destId="{77005609-4DDA-4EA6-B192-20CB3EBEFC57}" srcOrd="0" destOrd="0" presId="urn:microsoft.com/office/officeart/2008/layout/LinedList"/>
    <dgm:cxn modelId="{9268301E-67D5-4785-B160-380C1ABF88E5}" srcId="{22C5ED24-A12E-4CBA-80C4-49AA029DC320}" destId="{7DD2698C-EEA6-4DFE-A3C3-B122F0E3AFE3}" srcOrd="2" destOrd="0" parTransId="{4E8516A2-0FCC-4295-AD64-99C467A77953}" sibTransId="{2B461D77-1ED2-429D-9547-09FBE115DA31}"/>
    <dgm:cxn modelId="{CA4E4924-DD97-48B6-9B54-EFC143C8DAB5}" type="presOf" srcId="{7DD2698C-EEA6-4DFE-A3C3-B122F0E3AFE3}" destId="{87DF4A59-4737-46BA-9B55-76C84F64ED29}" srcOrd="0" destOrd="0" presId="urn:microsoft.com/office/officeart/2008/layout/LinedList"/>
    <dgm:cxn modelId="{6EE53C2A-D7A0-46A3-8E1E-763A5D875076}" type="presOf" srcId="{9141867C-BDF8-4FA5-BC0E-DFC2301A66FB}" destId="{98E1C7E9-5918-4686-B7FA-CB123D5C7307}" srcOrd="0" destOrd="0" presId="urn:microsoft.com/office/officeart/2008/layout/LinedList"/>
    <dgm:cxn modelId="{2B95232B-E3E5-49EE-A4E0-F76E9FE7C944}" type="presOf" srcId="{12095FF9-52C9-4E8D-9B3F-E849A622BB54}" destId="{28859C04-56E4-4BD9-9C23-0273100A7526}" srcOrd="0" destOrd="0" presId="urn:microsoft.com/office/officeart/2008/layout/LinedList"/>
    <dgm:cxn modelId="{FC250C30-7901-49C0-B003-89A9A338ECB9}" srcId="{22C5ED24-A12E-4CBA-80C4-49AA029DC320}" destId="{FE54004E-CDC3-47CE-86B7-F9AC27D9FEB1}" srcOrd="4" destOrd="0" parTransId="{E87D188B-EA24-4064-AE73-C6A30BC8B97D}" sibTransId="{E1807C72-5C17-4F64-AE63-0A906E776EB1}"/>
    <dgm:cxn modelId="{57D18F70-9038-4353-80DF-48228513F6C5}" type="presOf" srcId="{5C0ACF95-5944-43FA-8051-1F0A3B3C9F0A}" destId="{4759AD26-14B1-4EA2-9B73-72F51B731CB8}" srcOrd="0" destOrd="0" presId="urn:microsoft.com/office/officeart/2008/layout/LinedList"/>
    <dgm:cxn modelId="{168FB859-E518-4454-8BE0-07D0562C5D26}" type="presOf" srcId="{9D1786B9-47F7-4964-9764-526FE67C05C5}" destId="{C1514EC4-ECA0-4561-B8A1-3150FD60E88E}" srcOrd="0" destOrd="0" presId="urn:microsoft.com/office/officeart/2008/layout/LinedList"/>
    <dgm:cxn modelId="{A54A8486-5325-4ED2-8CEE-275C3A0ED295}" type="presOf" srcId="{FE54004E-CDC3-47CE-86B7-F9AC27D9FEB1}" destId="{D2959DAD-3398-452F-9F6D-D2750BDF4D77}" srcOrd="0" destOrd="0" presId="urn:microsoft.com/office/officeart/2008/layout/LinedList"/>
    <dgm:cxn modelId="{286A8594-4175-4AA4-8F3A-70621FFBC6A1}" type="presOf" srcId="{8B314DC7-5E59-44AC-A4AC-0371E743639F}" destId="{CA095D7C-7541-43AF-9A05-6A335A8C19E5}" srcOrd="0" destOrd="0" presId="urn:microsoft.com/office/officeart/2008/layout/LinedList"/>
    <dgm:cxn modelId="{9ED2649F-24FA-4845-87C5-84BF5F0E72F6}" type="presOf" srcId="{589FDDE8-A443-4356-98BA-E87D1BE69979}" destId="{7B19FE2E-05F3-452C-A6ED-2FB17D1FB18A}" srcOrd="0" destOrd="0" presId="urn:microsoft.com/office/officeart/2008/layout/LinedList"/>
    <dgm:cxn modelId="{1C482CAB-25E8-4ADD-B0D7-B6D4B4474D90}" type="presOf" srcId="{22C5ED24-A12E-4CBA-80C4-49AA029DC320}" destId="{5B4A51B2-DF50-4541-B80E-C3562579D8FE}" srcOrd="0" destOrd="0" presId="urn:microsoft.com/office/officeart/2008/layout/LinedList"/>
    <dgm:cxn modelId="{2EC4C1AB-5993-4C0A-A1C8-89832B95B04A}" srcId="{22C5ED24-A12E-4CBA-80C4-49AA029DC320}" destId="{8B314DC7-5E59-44AC-A4AC-0371E743639F}" srcOrd="6" destOrd="0" parTransId="{68FE2A83-653D-4941-8E37-5622555A0055}" sibTransId="{4D4AF7BC-D8BC-48B2-8F82-B222A1B5D97B}"/>
    <dgm:cxn modelId="{86D151AD-F38C-4559-995E-C0D59577CAAD}" srcId="{22C5ED24-A12E-4CBA-80C4-49AA029DC320}" destId="{589FDDE8-A443-4356-98BA-E87D1BE69979}" srcOrd="0" destOrd="0" parTransId="{C4ECDCAB-2E9A-41A4-BD59-753583E85C5B}" sibTransId="{BCF4379A-C569-4FFA-B6CC-ED43B814BF77}"/>
    <dgm:cxn modelId="{BB536DAE-4C63-445D-91BF-23DFE1AFAEF2}" srcId="{22C5ED24-A12E-4CBA-80C4-49AA029DC320}" destId="{A6B74F48-7BC2-4A79-B95F-832DEF97143D}" srcOrd="1" destOrd="0" parTransId="{2D9AB5C5-E3BA-4750-BB7F-339847DE18E4}" sibTransId="{0047A07C-3156-4009-967D-1C2D125E0F21}"/>
    <dgm:cxn modelId="{D6DEADB5-5281-4E25-9860-8632D8475635}" srcId="{22C5ED24-A12E-4CBA-80C4-49AA029DC320}" destId="{12095FF9-52C9-4E8D-9B3F-E849A622BB54}" srcOrd="9" destOrd="0" parTransId="{01FFB13C-058C-4FDD-9C26-DCB186E3B4D3}" sibTransId="{FA583282-1EA8-42F5-A0CE-55FFA280CB07}"/>
    <dgm:cxn modelId="{CE1A8BBD-C282-4D51-BEE1-5A03BA1107D5}" srcId="{22C5ED24-A12E-4CBA-80C4-49AA029DC320}" destId="{9D1786B9-47F7-4964-9764-526FE67C05C5}" srcOrd="3" destOrd="0" parTransId="{D2E8CCF3-3046-413F-A03C-AA93FB753E92}" sibTransId="{ECAF2332-DFB5-4191-9AF8-D26169619E8B}"/>
    <dgm:cxn modelId="{22D900BE-4809-42DD-8904-9277D066C783}" type="presOf" srcId="{A6B74F48-7BC2-4A79-B95F-832DEF97143D}" destId="{AB030988-418D-4AC1-A774-688A183CE444}" srcOrd="0" destOrd="0" presId="urn:microsoft.com/office/officeart/2008/layout/LinedList"/>
    <dgm:cxn modelId="{ED1031D7-BECF-4ED1-B0AC-33745149B3A7}" srcId="{22C5ED24-A12E-4CBA-80C4-49AA029DC320}" destId="{5C0ACF95-5944-43FA-8051-1F0A3B3C9F0A}" srcOrd="8" destOrd="0" parTransId="{A81E4D42-0D2F-4A8A-B607-D69CF1F20DFC}" sibTransId="{55F118C6-9CE5-4221-8F5C-668B69813F0B}"/>
    <dgm:cxn modelId="{B7BEB0E6-B4B7-42D4-BA31-740B0563EDDB}" srcId="{22C5ED24-A12E-4CBA-80C4-49AA029DC320}" destId="{9141867C-BDF8-4FA5-BC0E-DFC2301A66FB}" srcOrd="5" destOrd="0" parTransId="{B8F80C40-8AF5-4E87-9667-074A14C9CE72}" sibTransId="{11043E45-3ADD-43BE-90EA-00B7B9348C1D}"/>
    <dgm:cxn modelId="{6E11E61F-EE0E-40A6-A833-19AFE026CB2A}" type="presParOf" srcId="{5B4A51B2-DF50-4541-B80E-C3562579D8FE}" destId="{F09BC9E9-B340-49B7-8404-4A87CB63001B}" srcOrd="0" destOrd="0" presId="urn:microsoft.com/office/officeart/2008/layout/LinedList"/>
    <dgm:cxn modelId="{64A5F7A3-40AC-4AF0-8F04-156B6E3E336D}" type="presParOf" srcId="{5B4A51B2-DF50-4541-B80E-C3562579D8FE}" destId="{A4FA5BEA-27D9-4472-9B26-1518EF9082FC}" srcOrd="1" destOrd="0" presId="urn:microsoft.com/office/officeart/2008/layout/LinedList"/>
    <dgm:cxn modelId="{09B04D6D-D108-4F5E-9ED5-37B7F7E05D8E}" type="presParOf" srcId="{A4FA5BEA-27D9-4472-9B26-1518EF9082FC}" destId="{7B19FE2E-05F3-452C-A6ED-2FB17D1FB18A}" srcOrd="0" destOrd="0" presId="urn:microsoft.com/office/officeart/2008/layout/LinedList"/>
    <dgm:cxn modelId="{BA35AA3D-7634-4B66-AD40-B6F1C989E841}" type="presParOf" srcId="{A4FA5BEA-27D9-4472-9B26-1518EF9082FC}" destId="{11A38865-328D-40AD-A399-EBEBB0417C97}" srcOrd="1" destOrd="0" presId="urn:microsoft.com/office/officeart/2008/layout/LinedList"/>
    <dgm:cxn modelId="{F8CD201A-D4E3-4994-9D29-4AD1B6A51363}" type="presParOf" srcId="{5B4A51B2-DF50-4541-B80E-C3562579D8FE}" destId="{453DA546-7C00-4DE5-B66C-D61C996DA11D}" srcOrd="2" destOrd="0" presId="urn:microsoft.com/office/officeart/2008/layout/LinedList"/>
    <dgm:cxn modelId="{826FAFEC-24D3-4981-A5D7-7CE54C28EA31}" type="presParOf" srcId="{5B4A51B2-DF50-4541-B80E-C3562579D8FE}" destId="{95ED4DF6-76EA-413D-899E-F0EBAFDC785B}" srcOrd="3" destOrd="0" presId="urn:microsoft.com/office/officeart/2008/layout/LinedList"/>
    <dgm:cxn modelId="{BDC70B49-1410-495B-97EB-422309BF91DE}" type="presParOf" srcId="{95ED4DF6-76EA-413D-899E-F0EBAFDC785B}" destId="{AB030988-418D-4AC1-A774-688A183CE444}" srcOrd="0" destOrd="0" presId="urn:microsoft.com/office/officeart/2008/layout/LinedList"/>
    <dgm:cxn modelId="{B0278D3A-10FE-4A91-855C-ECC8423793D2}" type="presParOf" srcId="{95ED4DF6-76EA-413D-899E-F0EBAFDC785B}" destId="{160CA14A-B1F1-4E74-96DD-F337F7CB4978}" srcOrd="1" destOrd="0" presId="urn:microsoft.com/office/officeart/2008/layout/LinedList"/>
    <dgm:cxn modelId="{C93B1732-9127-4FF0-BC04-045C0331E11A}" type="presParOf" srcId="{5B4A51B2-DF50-4541-B80E-C3562579D8FE}" destId="{C2FFBA49-A805-4FE5-9378-85D859A7B96C}" srcOrd="4" destOrd="0" presId="urn:microsoft.com/office/officeart/2008/layout/LinedList"/>
    <dgm:cxn modelId="{0C3B45F0-4360-439B-B608-785D3BC0EF54}" type="presParOf" srcId="{5B4A51B2-DF50-4541-B80E-C3562579D8FE}" destId="{B06CAB60-3BA6-4690-8194-CF3F18DD6B62}" srcOrd="5" destOrd="0" presId="urn:microsoft.com/office/officeart/2008/layout/LinedList"/>
    <dgm:cxn modelId="{CD61270B-42A1-45E7-AE64-AB5A30EE136D}" type="presParOf" srcId="{B06CAB60-3BA6-4690-8194-CF3F18DD6B62}" destId="{87DF4A59-4737-46BA-9B55-76C84F64ED29}" srcOrd="0" destOrd="0" presId="urn:microsoft.com/office/officeart/2008/layout/LinedList"/>
    <dgm:cxn modelId="{053EA2BC-0CB7-4E6B-A8EE-42C5B2040134}" type="presParOf" srcId="{B06CAB60-3BA6-4690-8194-CF3F18DD6B62}" destId="{7AD03567-09CD-4A29-9B3F-BEBA6C14B868}" srcOrd="1" destOrd="0" presId="urn:microsoft.com/office/officeart/2008/layout/LinedList"/>
    <dgm:cxn modelId="{1676754B-E29C-4AF9-98E5-4978B4776943}" type="presParOf" srcId="{5B4A51B2-DF50-4541-B80E-C3562579D8FE}" destId="{037C9C78-41F9-4EA7-97EE-C68915E36710}" srcOrd="6" destOrd="0" presId="urn:microsoft.com/office/officeart/2008/layout/LinedList"/>
    <dgm:cxn modelId="{0BDC58B9-CD4C-41FB-BA67-EEA45FC9301E}" type="presParOf" srcId="{5B4A51B2-DF50-4541-B80E-C3562579D8FE}" destId="{012D38CD-C735-4C38-8D75-47A86A3670BB}" srcOrd="7" destOrd="0" presId="urn:microsoft.com/office/officeart/2008/layout/LinedList"/>
    <dgm:cxn modelId="{A94E2A11-F86A-470B-B531-63EABF20A45D}" type="presParOf" srcId="{012D38CD-C735-4C38-8D75-47A86A3670BB}" destId="{C1514EC4-ECA0-4561-B8A1-3150FD60E88E}" srcOrd="0" destOrd="0" presId="urn:microsoft.com/office/officeart/2008/layout/LinedList"/>
    <dgm:cxn modelId="{57EC7C1E-75C5-4D72-84E4-32BFE2F27F8F}" type="presParOf" srcId="{012D38CD-C735-4C38-8D75-47A86A3670BB}" destId="{C17AE914-4CAF-44DA-9BEB-E1C0E14C2993}" srcOrd="1" destOrd="0" presId="urn:microsoft.com/office/officeart/2008/layout/LinedList"/>
    <dgm:cxn modelId="{B22EDABC-5C22-49AC-918C-E9BA2C21A990}" type="presParOf" srcId="{5B4A51B2-DF50-4541-B80E-C3562579D8FE}" destId="{3BD71EC1-4904-4545-B6F9-05A078CF4AB8}" srcOrd="8" destOrd="0" presId="urn:microsoft.com/office/officeart/2008/layout/LinedList"/>
    <dgm:cxn modelId="{3C7C33CC-A582-4106-8D7B-BA35B2F6CA34}" type="presParOf" srcId="{5B4A51B2-DF50-4541-B80E-C3562579D8FE}" destId="{44C6D749-99EC-440C-956F-076934B1DBCA}" srcOrd="9" destOrd="0" presId="urn:microsoft.com/office/officeart/2008/layout/LinedList"/>
    <dgm:cxn modelId="{1E515FA0-4E67-4D00-B5AB-FD13FD1D9BED}" type="presParOf" srcId="{44C6D749-99EC-440C-956F-076934B1DBCA}" destId="{D2959DAD-3398-452F-9F6D-D2750BDF4D77}" srcOrd="0" destOrd="0" presId="urn:microsoft.com/office/officeart/2008/layout/LinedList"/>
    <dgm:cxn modelId="{FAA220B2-79E1-4FA9-9C7A-CD1BD8EF8045}" type="presParOf" srcId="{44C6D749-99EC-440C-956F-076934B1DBCA}" destId="{BCE50911-BFEC-4CFC-9DAC-8E2946ABF0EB}" srcOrd="1" destOrd="0" presId="urn:microsoft.com/office/officeart/2008/layout/LinedList"/>
    <dgm:cxn modelId="{C7FAD28E-0700-471F-B146-D196508A4D18}" type="presParOf" srcId="{5B4A51B2-DF50-4541-B80E-C3562579D8FE}" destId="{DFD31D7E-FD45-407F-A04E-BD8FC115B51B}" srcOrd="10" destOrd="0" presId="urn:microsoft.com/office/officeart/2008/layout/LinedList"/>
    <dgm:cxn modelId="{061C9236-2E86-47F1-935B-2AFD49AE2CB6}" type="presParOf" srcId="{5B4A51B2-DF50-4541-B80E-C3562579D8FE}" destId="{A31E62F9-9C49-4EC3-8029-9C3EB597E9F7}" srcOrd="11" destOrd="0" presId="urn:microsoft.com/office/officeart/2008/layout/LinedList"/>
    <dgm:cxn modelId="{2B66DA67-C6A9-479D-8E25-9827DA1FE0A4}" type="presParOf" srcId="{A31E62F9-9C49-4EC3-8029-9C3EB597E9F7}" destId="{98E1C7E9-5918-4686-B7FA-CB123D5C7307}" srcOrd="0" destOrd="0" presId="urn:microsoft.com/office/officeart/2008/layout/LinedList"/>
    <dgm:cxn modelId="{830A3BF1-84AA-43D8-A189-F736A8AC2AD8}" type="presParOf" srcId="{A31E62F9-9C49-4EC3-8029-9C3EB597E9F7}" destId="{570C4CFC-E35D-46CD-80E5-DC226691C9D1}" srcOrd="1" destOrd="0" presId="urn:microsoft.com/office/officeart/2008/layout/LinedList"/>
    <dgm:cxn modelId="{40E0A0A6-5B2D-4AE1-8E1D-7DB68D980321}" type="presParOf" srcId="{5B4A51B2-DF50-4541-B80E-C3562579D8FE}" destId="{10A81317-F6A1-460F-9E01-EE37920A2C5A}" srcOrd="12" destOrd="0" presId="urn:microsoft.com/office/officeart/2008/layout/LinedList"/>
    <dgm:cxn modelId="{E8741067-3989-492D-A023-FA54394FD734}" type="presParOf" srcId="{5B4A51B2-DF50-4541-B80E-C3562579D8FE}" destId="{516AAF3A-DF95-46BE-A362-727EF318A687}" srcOrd="13" destOrd="0" presId="urn:microsoft.com/office/officeart/2008/layout/LinedList"/>
    <dgm:cxn modelId="{507D0128-68E5-401D-B60E-49F27A324363}" type="presParOf" srcId="{516AAF3A-DF95-46BE-A362-727EF318A687}" destId="{CA095D7C-7541-43AF-9A05-6A335A8C19E5}" srcOrd="0" destOrd="0" presId="urn:microsoft.com/office/officeart/2008/layout/LinedList"/>
    <dgm:cxn modelId="{FF0F25E1-AFD2-4030-BEDD-3BAF967F7285}" type="presParOf" srcId="{516AAF3A-DF95-46BE-A362-727EF318A687}" destId="{489A52E7-C97B-4586-9A72-4855ABF9805C}" srcOrd="1" destOrd="0" presId="urn:microsoft.com/office/officeart/2008/layout/LinedList"/>
    <dgm:cxn modelId="{188B34BD-BEF2-4252-AEFC-9BF416AF7C45}" type="presParOf" srcId="{5B4A51B2-DF50-4541-B80E-C3562579D8FE}" destId="{1917131C-245A-4DD7-8D8F-C450C631E940}" srcOrd="14" destOrd="0" presId="urn:microsoft.com/office/officeart/2008/layout/LinedList"/>
    <dgm:cxn modelId="{CE507F94-B5D7-419B-B2E1-0801574DF6D8}" type="presParOf" srcId="{5B4A51B2-DF50-4541-B80E-C3562579D8FE}" destId="{D50946DD-3509-4DBE-9D9B-AF9C65EE5D01}" srcOrd="15" destOrd="0" presId="urn:microsoft.com/office/officeart/2008/layout/LinedList"/>
    <dgm:cxn modelId="{465A9F03-6745-44C0-B2F3-BFD3895E20E3}" type="presParOf" srcId="{D50946DD-3509-4DBE-9D9B-AF9C65EE5D01}" destId="{77005609-4DDA-4EA6-B192-20CB3EBEFC57}" srcOrd="0" destOrd="0" presId="urn:microsoft.com/office/officeart/2008/layout/LinedList"/>
    <dgm:cxn modelId="{2FB0320D-28B5-468A-B1A6-F07BEFED638E}" type="presParOf" srcId="{D50946DD-3509-4DBE-9D9B-AF9C65EE5D01}" destId="{914E875C-70C9-47A3-B239-A95CBDF15DC1}" srcOrd="1" destOrd="0" presId="urn:microsoft.com/office/officeart/2008/layout/LinedList"/>
    <dgm:cxn modelId="{D1B6AA9F-3FCF-4C80-B181-0B352F89A20F}" type="presParOf" srcId="{5B4A51B2-DF50-4541-B80E-C3562579D8FE}" destId="{31CCCE12-11D2-442D-B7AE-8C272A372230}" srcOrd="16" destOrd="0" presId="urn:microsoft.com/office/officeart/2008/layout/LinedList"/>
    <dgm:cxn modelId="{64EF9771-21E2-4B6D-B649-187C218F4826}" type="presParOf" srcId="{5B4A51B2-DF50-4541-B80E-C3562579D8FE}" destId="{04DAFB5B-A497-4268-9DF2-0F8FCED1AC0C}" srcOrd="17" destOrd="0" presId="urn:microsoft.com/office/officeart/2008/layout/LinedList"/>
    <dgm:cxn modelId="{8ACFE904-BB59-455B-B48A-7D7D49F5647B}" type="presParOf" srcId="{04DAFB5B-A497-4268-9DF2-0F8FCED1AC0C}" destId="{4759AD26-14B1-4EA2-9B73-72F51B731CB8}" srcOrd="0" destOrd="0" presId="urn:microsoft.com/office/officeart/2008/layout/LinedList"/>
    <dgm:cxn modelId="{9FF96141-C383-4AE3-BDA2-A2937C1BA2B3}" type="presParOf" srcId="{04DAFB5B-A497-4268-9DF2-0F8FCED1AC0C}" destId="{0A7786A1-9697-4697-BAB3-E4A90AA2AD43}" srcOrd="1" destOrd="0" presId="urn:microsoft.com/office/officeart/2008/layout/LinedList"/>
    <dgm:cxn modelId="{071BF892-0386-411A-9DF5-7B2819446A88}" type="presParOf" srcId="{5B4A51B2-DF50-4541-B80E-C3562579D8FE}" destId="{B819BBB4-07B2-420E-9531-0697552F5597}" srcOrd="18" destOrd="0" presId="urn:microsoft.com/office/officeart/2008/layout/LinedList"/>
    <dgm:cxn modelId="{94545E65-369B-4557-A9DE-70E3DED2F786}" type="presParOf" srcId="{5B4A51B2-DF50-4541-B80E-C3562579D8FE}" destId="{6C87FBE5-8CCF-46C6-8F8B-A4514327E1BB}" srcOrd="19" destOrd="0" presId="urn:microsoft.com/office/officeart/2008/layout/LinedList"/>
    <dgm:cxn modelId="{F87FF559-FAF3-4385-93F4-2DDE62F9898F}" type="presParOf" srcId="{6C87FBE5-8CCF-46C6-8F8B-A4514327E1BB}" destId="{28859C04-56E4-4BD9-9C23-0273100A7526}" srcOrd="0" destOrd="0" presId="urn:microsoft.com/office/officeart/2008/layout/LinedList"/>
    <dgm:cxn modelId="{7D0CDBC2-BBA9-47F2-90BC-AC29E0ECDBB8}" type="presParOf" srcId="{6C87FBE5-8CCF-46C6-8F8B-A4514327E1BB}" destId="{FC4F05A6-FCEE-474F-9A33-BD99E80F5F4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921FDB-923D-4436-9EA5-05AF6B0E9AD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22A191C-CEF1-42AB-99FD-B23698908EA2}">
      <dgm:prSet/>
      <dgm:spPr/>
      <dgm:t>
        <a:bodyPr/>
        <a:lstStyle/>
        <a:p>
          <a:pPr>
            <a:lnSpc>
              <a:spcPct val="100000"/>
            </a:lnSpc>
            <a:defRPr cap="all"/>
          </a:pPr>
          <a:r>
            <a:rPr lang="en-US" dirty="0"/>
            <a:t>Backend: Node.js , Express.js</a:t>
          </a:r>
        </a:p>
      </dgm:t>
    </dgm:pt>
    <dgm:pt modelId="{B2A60B69-0FF9-4A3D-A03A-1D2BC6ACC6CA}" type="parTrans" cxnId="{0D26A9B7-BDFF-4F96-90F9-BA8DA210D6DA}">
      <dgm:prSet/>
      <dgm:spPr/>
      <dgm:t>
        <a:bodyPr/>
        <a:lstStyle/>
        <a:p>
          <a:endParaRPr lang="en-US"/>
        </a:p>
      </dgm:t>
    </dgm:pt>
    <dgm:pt modelId="{5D358B11-A3AE-46A8-A41B-D9506F12B6A9}" type="sibTrans" cxnId="{0D26A9B7-BDFF-4F96-90F9-BA8DA210D6DA}">
      <dgm:prSet/>
      <dgm:spPr/>
      <dgm:t>
        <a:bodyPr/>
        <a:lstStyle/>
        <a:p>
          <a:pPr>
            <a:lnSpc>
              <a:spcPct val="100000"/>
            </a:lnSpc>
          </a:pPr>
          <a:endParaRPr lang="en-US"/>
        </a:p>
      </dgm:t>
    </dgm:pt>
    <dgm:pt modelId="{5E5297A7-C21D-44B8-8E1E-3B7718860EE3}">
      <dgm:prSet/>
      <dgm:spPr/>
      <dgm:t>
        <a:bodyPr/>
        <a:lstStyle/>
        <a:p>
          <a:pPr>
            <a:lnSpc>
              <a:spcPct val="100000"/>
            </a:lnSpc>
            <a:defRPr cap="all"/>
          </a:pPr>
          <a:r>
            <a:rPr lang="en-US" dirty="0"/>
            <a:t>Frontend: HTML, CSS, JavaScript, jQuery.</a:t>
          </a:r>
        </a:p>
      </dgm:t>
    </dgm:pt>
    <dgm:pt modelId="{E6E81E33-B0E4-4C1B-9E3E-11065CFF65D2}" type="parTrans" cxnId="{6FB1E083-2702-48D5-A3BD-09B076313E1C}">
      <dgm:prSet/>
      <dgm:spPr/>
      <dgm:t>
        <a:bodyPr/>
        <a:lstStyle/>
        <a:p>
          <a:endParaRPr lang="en-US"/>
        </a:p>
      </dgm:t>
    </dgm:pt>
    <dgm:pt modelId="{D95FE9E9-716F-4423-A01D-A101E9608480}" type="sibTrans" cxnId="{6FB1E083-2702-48D5-A3BD-09B076313E1C}">
      <dgm:prSet/>
      <dgm:spPr/>
      <dgm:t>
        <a:bodyPr/>
        <a:lstStyle/>
        <a:p>
          <a:pPr>
            <a:lnSpc>
              <a:spcPct val="100000"/>
            </a:lnSpc>
          </a:pPr>
          <a:endParaRPr lang="en-US"/>
        </a:p>
      </dgm:t>
    </dgm:pt>
    <dgm:pt modelId="{1D7455CC-D03D-4552-84E2-3415AD6B4CF9}">
      <dgm:prSet/>
      <dgm:spPr/>
      <dgm:t>
        <a:bodyPr/>
        <a:lstStyle/>
        <a:p>
          <a:pPr>
            <a:lnSpc>
              <a:spcPct val="100000"/>
            </a:lnSpc>
            <a:defRPr cap="all"/>
          </a:pPr>
          <a:r>
            <a:rPr lang="en-US" dirty="0"/>
            <a:t>Database: MySQL</a:t>
          </a:r>
        </a:p>
      </dgm:t>
    </dgm:pt>
    <dgm:pt modelId="{E75BBFEF-8A74-47E9-9777-EA729851EC25}" type="parTrans" cxnId="{E9038901-4C93-404B-BDBD-29C8CB967C43}">
      <dgm:prSet/>
      <dgm:spPr/>
      <dgm:t>
        <a:bodyPr/>
        <a:lstStyle/>
        <a:p>
          <a:endParaRPr lang="en-US"/>
        </a:p>
      </dgm:t>
    </dgm:pt>
    <dgm:pt modelId="{05A87541-CB35-487E-98F7-AE8C4ECF754B}" type="sibTrans" cxnId="{E9038901-4C93-404B-BDBD-29C8CB967C43}">
      <dgm:prSet/>
      <dgm:spPr/>
      <dgm:t>
        <a:bodyPr/>
        <a:lstStyle/>
        <a:p>
          <a:pPr>
            <a:lnSpc>
              <a:spcPct val="100000"/>
            </a:lnSpc>
          </a:pPr>
          <a:endParaRPr lang="en-US"/>
        </a:p>
      </dgm:t>
    </dgm:pt>
    <dgm:pt modelId="{FDD53ACF-B8B1-4C0B-B8C9-8BEA046B2A10}">
      <dgm:prSet/>
      <dgm:spPr/>
      <dgm:t>
        <a:bodyPr/>
        <a:lstStyle/>
        <a:p>
          <a:pPr>
            <a:lnSpc>
              <a:spcPct val="100000"/>
            </a:lnSpc>
            <a:defRPr cap="all"/>
          </a:pPr>
          <a:r>
            <a:rPr lang="en-US" dirty="0"/>
            <a:t>Cloud: Azure</a:t>
          </a:r>
        </a:p>
      </dgm:t>
    </dgm:pt>
    <dgm:pt modelId="{FB43DD69-F497-461E-B9A2-A0EA5A187766}" type="parTrans" cxnId="{FDEDF64D-E521-4835-B1D6-133A2E84E59F}">
      <dgm:prSet/>
      <dgm:spPr/>
      <dgm:t>
        <a:bodyPr/>
        <a:lstStyle/>
        <a:p>
          <a:endParaRPr lang="en-US"/>
        </a:p>
      </dgm:t>
    </dgm:pt>
    <dgm:pt modelId="{D6EE78EE-218E-4F59-AA40-3D39FF72760F}" type="sibTrans" cxnId="{FDEDF64D-E521-4835-B1D6-133A2E84E59F}">
      <dgm:prSet/>
      <dgm:spPr/>
      <dgm:t>
        <a:bodyPr/>
        <a:lstStyle/>
        <a:p>
          <a:pPr>
            <a:lnSpc>
              <a:spcPct val="100000"/>
            </a:lnSpc>
          </a:pPr>
          <a:endParaRPr lang="en-US"/>
        </a:p>
      </dgm:t>
    </dgm:pt>
    <dgm:pt modelId="{A780A408-6919-483B-A2DE-BD17E35D9A3A}">
      <dgm:prSet/>
      <dgm:spPr/>
      <dgm:t>
        <a:bodyPr/>
        <a:lstStyle/>
        <a:p>
          <a:pPr>
            <a:lnSpc>
              <a:spcPct val="100000"/>
            </a:lnSpc>
            <a:defRPr cap="all"/>
          </a:pPr>
          <a:r>
            <a:rPr lang="en-US" dirty="0"/>
            <a:t>Version Control: GitHub</a:t>
          </a:r>
        </a:p>
      </dgm:t>
    </dgm:pt>
    <dgm:pt modelId="{7A64E65E-7DF8-420F-A031-73609B25C38A}" type="parTrans" cxnId="{CF854800-660E-47BA-A3AB-1073FF9299BB}">
      <dgm:prSet/>
      <dgm:spPr/>
      <dgm:t>
        <a:bodyPr/>
        <a:lstStyle/>
        <a:p>
          <a:endParaRPr lang="en-US"/>
        </a:p>
      </dgm:t>
    </dgm:pt>
    <dgm:pt modelId="{836CBC3E-104E-4AA7-A1CE-ABF9A261FEC4}" type="sibTrans" cxnId="{CF854800-660E-47BA-A3AB-1073FF9299BB}">
      <dgm:prSet/>
      <dgm:spPr/>
      <dgm:t>
        <a:bodyPr/>
        <a:lstStyle/>
        <a:p>
          <a:endParaRPr lang="en-US"/>
        </a:p>
      </dgm:t>
    </dgm:pt>
    <dgm:pt modelId="{7B53BDAF-2550-48C5-B43A-23A47A4E9F73}" type="pres">
      <dgm:prSet presAssocID="{7A921FDB-923D-4436-9EA5-05AF6B0E9AD3}" presName="root" presStyleCnt="0">
        <dgm:presLayoutVars>
          <dgm:dir/>
          <dgm:resizeHandles val="exact"/>
        </dgm:presLayoutVars>
      </dgm:prSet>
      <dgm:spPr/>
    </dgm:pt>
    <dgm:pt modelId="{1BA25758-0F7F-4C06-B5EA-77957BF4451D}" type="pres">
      <dgm:prSet presAssocID="{522A191C-CEF1-42AB-99FD-B23698908EA2}" presName="compNode" presStyleCnt="0"/>
      <dgm:spPr/>
    </dgm:pt>
    <dgm:pt modelId="{98C61FB0-EADA-492D-956E-C347DB4F0F38}" type="pres">
      <dgm:prSet presAssocID="{522A191C-CEF1-42AB-99FD-B23698908EA2}" presName="iconBgRect" presStyleLbl="bgShp" presStyleIdx="0" presStyleCnt="5"/>
      <dgm:spPr/>
    </dgm:pt>
    <dgm:pt modelId="{7B4C38F7-F525-4EE5-9054-3B7ED1A94C69}" type="pres">
      <dgm:prSet presAssocID="{522A191C-CEF1-42AB-99FD-B23698908EA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6461193E-1676-4DEB-82DD-07675BB1C1C0}" type="pres">
      <dgm:prSet presAssocID="{522A191C-CEF1-42AB-99FD-B23698908EA2}" presName="spaceRect" presStyleCnt="0"/>
      <dgm:spPr/>
    </dgm:pt>
    <dgm:pt modelId="{2B8A9ECA-6CE7-4121-B25D-F00A5A9110C7}" type="pres">
      <dgm:prSet presAssocID="{522A191C-CEF1-42AB-99FD-B23698908EA2}" presName="textRect" presStyleLbl="revTx" presStyleIdx="0" presStyleCnt="5">
        <dgm:presLayoutVars>
          <dgm:chMax val="1"/>
          <dgm:chPref val="1"/>
        </dgm:presLayoutVars>
      </dgm:prSet>
      <dgm:spPr/>
    </dgm:pt>
    <dgm:pt modelId="{DAF8A751-1ED3-4871-8667-A842B9F33865}" type="pres">
      <dgm:prSet presAssocID="{5D358B11-A3AE-46A8-A41B-D9506F12B6A9}" presName="sibTrans" presStyleCnt="0"/>
      <dgm:spPr/>
    </dgm:pt>
    <dgm:pt modelId="{0D24141D-5DF6-40ED-AA61-93477D035144}" type="pres">
      <dgm:prSet presAssocID="{5E5297A7-C21D-44B8-8E1E-3B7718860EE3}" presName="compNode" presStyleCnt="0"/>
      <dgm:spPr/>
    </dgm:pt>
    <dgm:pt modelId="{672BCBEB-85F0-46D3-A757-034F37DD4D58}" type="pres">
      <dgm:prSet presAssocID="{5E5297A7-C21D-44B8-8E1E-3B7718860EE3}" presName="iconBgRect" presStyleLbl="bgShp" presStyleIdx="1" presStyleCnt="5"/>
      <dgm:spPr/>
    </dgm:pt>
    <dgm:pt modelId="{59DB8404-1AA9-4BB5-82EE-F6B1B6DAFEFB}" type="pres">
      <dgm:prSet presAssocID="{5E5297A7-C21D-44B8-8E1E-3B7718860EE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BD806D26-C645-49DE-9503-45C16D4A390A}" type="pres">
      <dgm:prSet presAssocID="{5E5297A7-C21D-44B8-8E1E-3B7718860EE3}" presName="spaceRect" presStyleCnt="0"/>
      <dgm:spPr/>
    </dgm:pt>
    <dgm:pt modelId="{D687EF11-6184-4AB7-9117-2C5255873653}" type="pres">
      <dgm:prSet presAssocID="{5E5297A7-C21D-44B8-8E1E-3B7718860EE3}" presName="textRect" presStyleLbl="revTx" presStyleIdx="1" presStyleCnt="5">
        <dgm:presLayoutVars>
          <dgm:chMax val="1"/>
          <dgm:chPref val="1"/>
        </dgm:presLayoutVars>
      </dgm:prSet>
      <dgm:spPr/>
    </dgm:pt>
    <dgm:pt modelId="{ABD2DFB1-EA37-4DEF-9690-E05BDA21F979}" type="pres">
      <dgm:prSet presAssocID="{D95FE9E9-716F-4423-A01D-A101E9608480}" presName="sibTrans" presStyleCnt="0"/>
      <dgm:spPr/>
    </dgm:pt>
    <dgm:pt modelId="{3E31EEBD-F50D-420A-84AC-4EBD2F349A29}" type="pres">
      <dgm:prSet presAssocID="{1D7455CC-D03D-4552-84E2-3415AD6B4CF9}" presName="compNode" presStyleCnt="0"/>
      <dgm:spPr/>
    </dgm:pt>
    <dgm:pt modelId="{3BF5ABAE-FE9F-4246-AC9C-D55108B6B56C}" type="pres">
      <dgm:prSet presAssocID="{1D7455CC-D03D-4552-84E2-3415AD6B4CF9}" presName="iconBgRect" presStyleLbl="bgShp" presStyleIdx="2" presStyleCnt="5"/>
      <dgm:spPr/>
    </dgm:pt>
    <dgm:pt modelId="{6D876748-4741-44C9-ACBA-64A757EB9738}" type="pres">
      <dgm:prSet presAssocID="{1D7455CC-D03D-4552-84E2-3415AD6B4C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7D71EFE-9AF1-46CF-A8F4-E003706FE5C3}" type="pres">
      <dgm:prSet presAssocID="{1D7455CC-D03D-4552-84E2-3415AD6B4CF9}" presName="spaceRect" presStyleCnt="0"/>
      <dgm:spPr/>
    </dgm:pt>
    <dgm:pt modelId="{0A8B9A69-AB7C-4597-BC1C-771C8A64F6D0}" type="pres">
      <dgm:prSet presAssocID="{1D7455CC-D03D-4552-84E2-3415AD6B4CF9}" presName="textRect" presStyleLbl="revTx" presStyleIdx="2" presStyleCnt="5">
        <dgm:presLayoutVars>
          <dgm:chMax val="1"/>
          <dgm:chPref val="1"/>
        </dgm:presLayoutVars>
      </dgm:prSet>
      <dgm:spPr/>
    </dgm:pt>
    <dgm:pt modelId="{9EE54F5C-DFD2-4DC3-923A-352E7853D825}" type="pres">
      <dgm:prSet presAssocID="{05A87541-CB35-487E-98F7-AE8C4ECF754B}" presName="sibTrans" presStyleCnt="0"/>
      <dgm:spPr/>
    </dgm:pt>
    <dgm:pt modelId="{F7E6E1AC-CCB3-41CA-84E0-A292DF9BD3BF}" type="pres">
      <dgm:prSet presAssocID="{FDD53ACF-B8B1-4C0B-B8C9-8BEA046B2A10}" presName="compNode" presStyleCnt="0"/>
      <dgm:spPr/>
    </dgm:pt>
    <dgm:pt modelId="{2B609346-243A-440E-9600-375DDA855BB7}" type="pres">
      <dgm:prSet presAssocID="{FDD53ACF-B8B1-4C0B-B8C9-8BEA046B2A10}" presName="iconBgRect" presStyleLbl="bgShp" presStyleIdx="3" presStyleCnt="5"/>
      <dgm:spPr/>
    </dgm:pt>
    <dgm:pt modelId="{588284EC-B6F4-487F-A534-1F93408E0AA7}" type="pres">
      <dgm:prSet presAssocID="{FDD53ACF-B8B1-4C0B-B8C9-8BEA046B2A1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66098F8F-43C1-400C-B5B3-F60662DE1631}" type="pres">
      <dgm:prSet presAssocID="{FDD53ACF-B8B1-4C0B-B8C9-8BEA046B2A10}" presName="spaceRect" presStyleCnt="0"/>
      <dgm:spPr/>
    </dgm:pt>
    <dgm:pt modelId="{5BD09062-E8D9-4D3D-80EA-434684F7C409}" type="pres">
      <dgm:prSet presAssocID="{FDD53ACF-B8B1-4C0B-B8C9-8BEA046B2A10}" presName="textRect" presStyleLbl="revTx" presStyleIdx="3" presStyleCnt="5">
        <dgm:presLayoutVars>
          <dgm:chMax val="1"/>
          <dgm:chPref val="1"/>
        </dgm:presLayoutVars>
      </dgm:prSet>
      <dgm:spPr/>
    </dgm:pt>
    <dgm:pt modelId="{B86CA157-C792-41EC-B969-467461C459DA}" type="pres">
      <dgm:prSet presAssocID="{D6EE78EE-218E-4F59-AA40-3D39FF72760F}" presName="sibTrans" presStyleCnt="0"/>
      <dgm:spPr/>
    </dgm:pt>
    <dgm:pt modelId="{B9069444-6D46-41E6-ABED-E7426330DE92}" type="pres">
      <dgm:prSet presAssocID="{A780A408-6919-483B-A2DE-BD17E35D9A3A}" presName="compNode" presStyleCnt="0"/>
      <dgm:spPr/>
    </dgm:pt>
    <dgm:pt modelId="{72D63051-B98F-439F-BDDF-637BDA8B55A9}" type="pres">
      <dgm:prSet presAssocID="{A780A408-6919-483B-A2DE-BD17E35D9A3A}" presName="iconBgRect" presStyleLbl="bgShp" presStyleIdx="4" presStyleCnt="5"/>
      <dgm:spPr/>
    </dgm:pt>
    <dgm:pt modelId="{BD73CE32-B20B-4F84-A60C-A254D0D2F8CC}" type="pres">
      <dgm:prSet presAssocID="{A780A408-6919-483B-A2DE-BD17E35D9A3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hredder"/>
        </a:ext>
      </dgm:extLst>
    </dgm:pt>
    <dgm:pt modelId="{8B44256B-AE19-41D7-A942-E975A4186BD8}" type="pres">
      <dgm:prSet presAssocID="{A780A408-6919-483B-A2DE-BD17E35D9A3A}" presName="spaceRect" presStyleCnt="0"/>
      <dgm:spPr/>
    </dgm:pt>
    <dgm:pt modelId="{3B3377A0-707B-4289-9F27-29724953ADC8}" type="pres">
      <dgm:prSet presAssocID="{A780A408-6919-483B-A2DE-BD17E35D9A3A}" presName="textRect" presStyleLbl="revTx" presStyleIdx="4" presStyleCnt="5">
        <dgm:presLayoutVars>
          <dgm:chMax val="1"/>
          <dgm:chPref val="1"/>
        </dgm:presLayoutVars>
      </dgm:prSet>
      <dgm:spPr/>
    </dgm:pt>
  </dgm:ptLst>
  <dgm:cxnLst>
    <dgm:cxn modelId="{CF854800-660E-47BA-A3AB-1073FF9299BB}" srcId="{7A921FDB-923D-4436-9EA5-05AF6B0E9AD3}" destId="{A780A408-6919-483B-A2DE-BD17E35D9A3A}" srcOrd="4" destOrd="0" parTransId="{7A64E65E-7DF8-420F-A031-73609B25C38A}" sibTransId="{836CBC3E-104E-4AA7-A1CE-ABF9A261FEC4}"/>
    <dgm:cxn modelId="{E9038901-4C93-404B-BDBD-29C8CB967C43}" srcId="{7A921FDB-923D-4436-9EA5-05AF6B0E9AD3}" destId="{1D7455CC-D03D-4552-84E2-3415AD6B4CF9}" srcOrd="2" destOrd="0" parTransId="{E75BBFEF-8A74-47E9-9777-EA729851EC25}" sibTransId="{05A87541-CB35-487E-98F7-AE8C4ECF754B}"/>
    <dgm:cxn modelId="{258FDC04-40B3-4362-B28F-1AD377FCCCF1}" type="presOf" srcId="{A780A408-6919-483B-A2DE-BD17E35D9A3A}" destId="{3B3377A0-707B-4289-9F27-29724953ADC8}" srcOrd="0" destOrd="0" presId="urn:microsoft.com/office/officeart/2018/5/layout/IconCircleLabelList"/>
    <dgm:cxn modelId="{91C3E740-BA36-4A61-8BDD-53A6853ABF28}" type="presOf" srcId="{7A921FDB-923D-4436-9EA5-05AF6B0E9AD3}" destId="{7B53BDAF-2550-48C5-B43A-23A47A4E9F73}" srcOrd="0" destOrd="0" presId="urn:microsoft.com/office/officeart/2018/5/layout/IconCircleLabelList"/>
    <dgm:cxn modelId="{FDEDF64D-E521-4835-B1D6-133A2E84E59F}" srcId="{7A921FDB-923D-4436-9EA5-05AF6B0E9AD3}" destId="{FDD53ACF-B8B1-4C0B-B8C9-8BEA046B2A10}" srcOrd="3" destOrd="0" parTransId="{FB43DD69-F497-461E-B9A2-A0EA5A187766}" sibTransId="{D6EE78EE-218E-4F59-AA40-3D39FF72760F}"/>
    <dgm:cxn modelId="{75FD0F7D-2867-4ABB-AFBD-124FB874BFDA}" type="presOf" srcId="{5E5297A7-C21D-44B8-8E1E-3B7718860EE3}" destId="{D687EF11-6184-4AB7-9117-2C5255873653}" srcOrd="0" destOrd="0" presId="urn:microsoft.com/office/officeart/2018/5/layout/IconCircleLabelList"/>
    <dgm:cxn modelId="{6FB1E083-2702-48D5-A3BD-09B076313E1C}" srcId="{7A921FDB-923D-4436-9EA5-05AF6B0E9AD3}" destId="{5E5297A7-C21D-44B8-8E1E-3B7718860EE3}" srcOrd="1" destOrd="0" parTransId="{E6E81E33-B0E4-4C1B-9E3E-11065CFF65D2}" sibTransId="{D95FE9E9-716F-4423-A01D-A101E9608480}"/>
    <dgm:cxn modelId="{0D26A9B7-BDFF-4F96-90F9-BA8DA210D6DA}" srcId="{7A921FDB-923D-4436-9EA5-05AF6B0E9AD3}" destId="{522A191C-CEF1-42AB-99FD-B23698908EA2}" srcOrd="0" destOrd="0" parTransId="{B2A60B69-0FF9-4A3D-A03A-1D2BC6ACC6CA}" sibTransId="{5D358B11-A3AE-46A8-A41B-D9506F12B6A9}"/>
    <dgm:cxn modelId="{C34B4ECF-D794-4B7C-A8EA-19BD4A982A94}" type="presOf" srcId="{FDD53ACF-B8B1-4C0B-B8C9-8BEA046B2A10}" destId="{5BD09062-E8D9-4D3D-80EA-434684F7C409}" srcOrd="0" destOrd="0" presId="urn:microsoft.com/office/officeart/2018/5/layout/IconCircleLabelList"/>
    <dgm:cxn modelId="{29EDB8D6-61F8-4F18-871D-A8A8FC5D73CB}" type="presOf" srcId="{1D7455CC-D03D-4552-84E2-3415AD6B4CF9}" destId="{0A8B9A69-AB7C-4597-BC1C-771C8A64F6D0}" srcOrd="0" destOrd="0" presId="urn:microsoft.com/office/officeart/2018/5/layout/IconCircleLabelList"/>
    <dgm:cxn modelId="{7F0132EB-53C2-41FA-B5E2-E86C5080669C}" type="presOf" srcId="{522A191C-CEF1-42AB-99FD-B23698908EA2}" destId="{2B8A9ECA-6CE7-4121-B25D-F00A5A9110C7}" srcOrd="0" destOrd="0" presId="urn:microsoft.com/office/officeart/2018/5/layout/IconCircleLabelList"/>
    <dgm:cxn modelId="{5DF114FC-419B-4A4F-8EF8-2BEFAC46456D}" type="presParOf" srcId="{7B53BDAF-2550-48C5-B43A-23A47A4E9F73}" destId="{1BA25758-0F7F-4C06-B5EA-77957BF4451D}" srcOrd="0" destOrd="0" presId="urn:microsoft.com/office/officeart/2018/5/layout/IconCircleLabelList"/>
    <dgm:cxn modelId="{C35D95A8-653C-4AFD-A342-94891E2C5B24}" type="presParOf" srcId="{1BA25758-0F7F-4C06-B5EA-77957BF4451D}" destId="{98C61FB0-EADA-492D-956E-C347DB4F0F38}" srcOrd="0" destOrd="0" presId="urn:microsoft.com/office/officeart/2018/5/layout/IconCircleLabelList"/>
    <dgm:cxn modelId="{5015475F-F8BF-472C-AC27-F2DF19142EC6}" type="presParOf" srcId="{1BA25758-0F7F-4C06-B5EA-77957BF4451D}" destId="{7B4C38F7-F525-4EE5-9054-3B7ED1A94C69}" srcOrd="1" destOrd="0" presId="urn:microsoft.com/office/officeart/2018/5/layout/IconCircleLabelList"/>
    <dgm:cxn modelId="{E33BB703-A381-410B-9518-89F9BD740917}" type="presParOf" srcId="{1BA25758-0F7F-4C06-B5EA-77957BF4451D}" destId="{6461193E-1676-4DEB-82DD-07675BB1C1C0}" srcOrd="2" destOrd="0" presId="urn:microsoft.com/office/officeart/2018/5/layout/IconCircleLabelList"/>
    <dgm:cxn modelId="{F3DED526-EC66-4E38-ADBD-45E0B138826F}" type="presParOf" srcId="{1BA25758-0F7F-4C06-B5EA-77957BF4451D}" destId="{2B8A9ECA-6CE7-4121-B25D-F00A5A9110C7}" srcOrd="3" destOrd="0" presId="urn:microsoft.com/office/officeart/2018/5/layout/IconCircleLabelList"/>
    <dgm:cxn modelId="{AC46EF51-37C9-4AB9-8E33-C4F787C39623}" type="presParOf" srcId="{7B53BDAF-2550-48C5-B43A-23A47A4E9F73}" destId="{DAF8A751-1ED3-4871-8667-A842B9F33865}" srcOrd="1" destOrd="0" presId="urn:microsoft.com/office/officeart/2018/5/layout/IconCircleLabelList"/>
    <dgm:cxn modelId="{DBDBD06F-DA0D-4780-9AEE-1E9D4362F486}" type="presParOf" srcId="{7B53BDAF-2550-48C5-B43A-23A47A4E9F73}" destId="{0D24141D-5DF6-40ED-AA61-93477D035144}" srcOrd="2" destOrd="0" presId="urn:microsoft.com/office/officeart/2018/5/layout/IconCircleLabelList"/>
    <dgm:cxn modelId="{3E068B63-B71F-41C0-BFB1-8011F2217C39}" type="presParOf" srcId="{0D24141D-5DF6-40ED-AA61-93477D035144}" destId="{672BCBEB-85F0-46D3-A757-034F37DD4D58}" srcOrd="0" destOrd="0" presId="urn:microsoft.com/office/officeart/2018/5/layout/IconCircleLabelList"/>
    <dgm:cxn modelId="{F647D042-206D-4162-8ACD-561E7978E5CA}" type="presParOf" srcId="{0D24141D-5DF6-40ED-AA61-93477D035144}" destId="{59DB8404-1AA9-4BB5-82EE-F6B1B6DAFEFB}" srcOrd="1" destOrd="0" presId="urn:microsoft.com/office/officeart/2018/5/layout/IconCircleLabelList"/>
    <dgm:cxn modelId="{55BFD772-8EAF-4F99-A541-27E1B2A3921B}" type="presParOf" srcId="{0D24141D-5DF6-40ED-AA61-93477D035144}" destId="{BD806D26-C645-49DE-9503-45C16D4A390A}" srcOrd="2" destOrd="0" presId="urn:microsoft.com/office/officeart/2018/5/layout/IconCircleLabelList"/>
    <dgm:cxn modelId="{5E26F9E5-196E-48B4-BFCC-F1D85AA6ED7C}" type="presParOf" srcId="{0D24141D-5DF6-40ED-AA61-93477D035144}" destId="{D687EF11-6184-4AB7-9117-2C5255873653}" srcOrd="3" destOrd="0" presId="urn:microsoft.com/office/officeart/2018/5/layout/IconCircleLabelList"/>
    <dgm:cxn modelId="{8D82084E-69AC-4B90-96A0-46970B9B4104}" type="presParOf" srcId="{7B53BDAF-2550-48C5-B43A-23A47A4E9F73}" destId="{ABD2DFB1-EA37-4DEF-9690-E05BDA21F979}" srcOrd="3" destOrd="0" presId="urn:microsoft.com/office/officeart/2018/5/layout/IconCircleLabelList"/>
    <dgm:cxn modelId="{A81AA5A5-59E9-46C5-B7D6-567B18550449}" type="presParOf" srcId="{7B53BDAF-2550-48C5-B43A-23A47A4E9F73}" destId="{3E31EEBD-F50D-420A-84AC-4EBD2F349A29}" srcOrd="4" destOrd="0" presId="urn:microsoft.com/office/officeart/2018/5/layout/IconCircleLabelList"/>
    <dgm:cxn modelId="{835359DD-8102-43C8-B79F-83B724B40CEF}" type="presParOf" srcId="{3E31EEBD-F50D-420A-84AC-4EBD2F349A29}" destId="{3BF5ABAE-FE9F-4246-AC9C-D55108B6B56C}" srcOrd="0" destOrd="0" presId="urn:microsoft.com/office/officeart/2018/5/layout/IconCircleLabelList"/>
    <dgm:cxn modelId="{C35C004C-BC04-4116-AC48-782ED495BD81}" type="presParOf" srcId="{3E31EEBD-F50D-420A-84AC-4EBD2F349A29}" destId="{6D876748-4741-44C9-ACBA-64A757EB9738}" srcOrd="1" destOrd="0" presId="urn:microsoft.com/office/officeart/2018/5/layout/IconCircleLabelList"/>
    <dgm:cxn modelId="{09C1ABCC-421F-4993-AE50-47C1EA16E372}" type="presParOf" srcId="{3E31EEBD-F50D-420A-84AC-4EBD2F349A29}" destId="{B7D71EFE-9AF1-46CF-A8F4-E003706FE5C3}" srcOrd="2" destOrd="0" presId="urn:microsoft.com/office/officeart/2018/5/layout/IconCircleLabelList"/>
    <dgm:cxn modelId="{901AE1DB-6E60-41F5-B6BD-BBD5E7879433}" type="presParOf" srcId="{3E31EEBD-F50D-420A-84AC-4EBD2F349A29}" destId="{0A8B9A69-AB7C-4597-BC1C-771C8A64F6D0}" srcOrd="3" destOrd="0" presId="urn:microsoft.com/office/officeart/2018/5/layout/IconCircleLabelList"/>
    <dgm:cxn modelId="{861066AA-FA0A-4898-A9A0-ED72B30475F5}" type="presParOf" srcId="{7B53BDAF-2550-48C5-B43A-23A47A4E9F73}" destId="{9EE54F5C-DFD2-4DC3-923A-352E7853D825}" srcOrd="5" destOrd="0" presId="urn:microsoft.com/office/officeart/2018/5/layout/IconCircleLabelList"/>
    <dgm:cxn modelId="{18C1C796-2C76-4B93-80B8-115987D389E7}" type="presParOf" srcId="{7B53BDAF-2550-48C5-B43A-23A47A4E9F73}" destId="{F7E6E1AC-CCB3-41CA-84E0-A292DF9BD3BF}" srcOrd="6" destOrd="0" presId="urn:microsoft.com/office/officeart/2018/5/layout/IconCircleLabelList"/>
    <dgm:cxn modelId="{6FC4F1E7-9BD0-4D48-B4BF-C50A5AA10F9F}" type="presParOf" srcId="{F7E6E1AC-CCB3-41CA-84E0-A292DF9BD3BF}" destId="{2B609346-243A-440E-9600-375DDA855BB7}" srcOrd="0" destOrd="0" presId="urn:microsoft.com/office/officeart/2018/5/layout/IconCircleLabelList"/>
    <dgm:cxn modelId="{260FBF84-E987-457E-A3DC-CA93872CF661}" type="presParOf" srcId="{F7E6E1AC-CCB3-41CA-84E0-A292DF9BD3BF}" destId="{588284EC-B6F4-487F-A534-1F93408E0AA7}" srcOrd="1" destOrd="0" presId="urn:microsoft.com/office/officeart/2018/5/layout/IconCircleLabelList"/>
    <dgm:cxn modelId="{8729D007-3134-43C1-9175-7571C9253053}" type="presParOf" srcId="{F7E6E1AC-CCB3-41CA-84E0-A292DF9BD3BF}" destId="{66098F8F-43C1-400C-B5B3-F60662DE1631}" srcOrd="2" destOrd="0" presId="urn:microsoft.com/office/officeart/2018/5/layout/IconCircleLabelList"/>
    <dgm:cxn modelId="{96BA5F25-01A5-4250-A5D9-85BC846E33A7}" type="presParOf" srcId="{F7E6E1AC-CCB3-41CA-84E0-A292DF9BD3BF}" destId="{5BD09062-E8D9-4D3D-80EA-434684F7C409}" srcOrd="3" destOrd="0" presId="urn:microsoft.com/office/officeart/2018/5/layout/IconCircleLabelList"/>
    <dgm:cxn modelId="{FD64CB89-C511-4396-839A-A91E46D7E817}" type="presParOf" srcId="{7B53BDAF-2550-48C5-B43A-23A47A4E9F73}" destId="{B86CA157-C792-41EC-B969-467461C459DA}" srcOrd="7" destOrd="0" presId="urn:microsoft.com/office/officeart/2018/5/layout/IconCircleLabelList"/>
    <dgm:cxn modelId="{8D5F243A-0512-4A16-A218-663ED9F681F5}" type="presParOf" srcId="{7B53BDAF-2550-48C5-B43A-23A47A4E9F73}" destId="{B9069444-6D46-41E6-ABED-E7426330DE92}" srcOrd="8" destOrd="0" presId="urn:microsoft.com/office/officeart/2018/5/layout/IconCircleLabelList"/>
    <dgm:cxn modelId="{FE31D083-22D9-4841-9D8E-1B150E27A5EE}" type="presParOf" srcId="{B9069444-6D46-41E6-ABED-E7426330DE92}" destId="{72D63051-B98F-439F-BDDF-637BDA8B55A9}" srcOrd="0" destOrd="0" presId="urn:microsoft.com/office/officeart/2018/5/layout/IconCircleLabelList"/>
    <dgm:cxn modelId="{834EC2BE-F5F4-4DAE-9F48-8BBD4FC679E2}" type="presParOf" srcId="{B9069444-6D46-41E6-ABED-E7426330DE92}" destId="{BD73CE32-B20B-4F84-A60C-A254D0D2F8CC}" srcOrd="1" destOrd="0" presId="urn:microsoft.com/office/officeart/2018/5/layout/IconCircleLabelList"/>
    <dgm:cxn modelId="{F588DB02-A892-400F-9BEC-06192F5265EA}" type="presParOf" srcId="{B9069444-6D46-41E6-ABED-E7426330DE92}" destId="{8B44256B-AE19-41D7-A942-E975A4186BD8}" srcOrd="2" destOrd="0" presId="urn:microsoft.com/office/officeart/2018/5/layout/IconCircleLabelList"/>
    <dgm:cxn modelId="{5541060C-4977-4213-AC20-4544D41A5F55}" type="presParOf" srcId="{B9069444-6D46-41E6-ABED-E7426330DE92}" destId="{3B3377A0-707B-4289-9F27-29724953ADC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E6CB59-DBF1-4E50-87A5-D0505206E24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4F59A92-A9B9-4D73-84BC-CDD9B2A6C591}">
      <dgm:prSet/>
      <dgm:spPr/>
      <dgm:t>
        <a:bodyPr/>
        <a:lstStyle/>
        <a:p>
          <a:r>
            <a:rPr lang="en-US" dirty="0"/>
            <a:t>Github Repository: </a:t>
          </a:r>
          <a:r>
            <a:rPr lang="en-US" dirty="0">
              <a:hlinkClick xmlns:r="http://schemas.openxmlformats.org/officeDocument/2006/relationships" r:id="rId1"/>
            </a:rPr>
            <a:t>https://github.com/cbadami/happyHealth</a:t>
          </a:r>
          <a:endParaRPr lang="en-US" dirty="0"/>
        </a:p>
      </dgm:t>
    </dgm:pt>
    <dgm:pt modelId="{6BDF1F69-1BBA-4A63-8A77-9E6BDBCCAF19}" type="parTrans" cxnId="{D341852A-A96B-4526-9A23-0FA35538E656}">
      <dgm:prSet/>
      <dgm:spPr/>
      <dgm:t>
        <a:bodyPr/>
        <a:lstStyle/>
        <a:p>
          <a:endParaRPr lang="en-US"/>
        </a:p>
      </dgm:t>
    </dgm:pt>
    <dgm:pt modelId="{5E7AC618-1673-4CA9-946D-7D43644799C4}" type="sibTrans" cxnId="{D341852A-A96B-4526-9A23-0FA35538E656}">
      <dgm:prSet/>
      <dgm:spPr/>
      <dgm:t>
        <a:bodyPr/>
        <a:lstStyle/>
        <a:p>
          <a:endParaRPr lang="en-US"/>
        </a:p>
      </dgm:t>
    </dgm:pt>
    <dgm:pt modelId="{A306A764-F06A-4686-B428-6643108C0F9F}">
      <dgm:prSet/>
      <dgm:spPr/>
      <dgm:t>
        <a:bodyPr/>
        <a:lstStyle/>
        <a:p>
          <a:r>
            <a:rPr lang="en-US" dirty="0"/>
            <a:t>Hosted URL: </a:t>
          </a:r>
          <a:r>
            <a:rPr lang="en-US" dirty="0">
              <a:hlinkClick xmlns:r="http://schemas.openxmlformats.org/officeDocument/2006/relationships" r:id="rId2"/>
            </a:rPr>
            <a:t>https://cb-test-health-app.azurewebsites.net/</a:t>
          </a:r>
          <a:endParaRPr lang="en-US" dirty="0"/>
        </a:p>
      </dgm:t>
    </dgm:pt>
    <dgm:pt modelId="{041633F3-4FF7-4851-8398-BA284BE5400F}" type="parTrans" cxnId="{C774FFCB-8766-4648-A437-57249BECAD4B}">
      <dgm:prSet/>
      <dgm:spPr/>
      <dgm:t>
        <a:bodyPr/>
        <a:lstStyle/>
        <a:p>
          <a:endParaRPr lang="en-US"/>
        </a:p>
      </dgm:t>
    </dgm:pt>
    <dgm:pt modelId="{987D5FF0-D5F7-4CD4-93C0-6C59B51E06C2}" type="sibTrans" cxnId="{C774FFCB-8766-4648-A437-57249BECAD4B}">
      <dgm:prSet/>
      <dgm:spPr/>
      <dgm:t>
        <a:bodyPr/>
        <a:lstStyle/>
        <a:p>
          <a:endParaRPr lang="en-US"/>
        </a:p>
      </dgm:t>
    </dgm:pt>
    <dgm:pt modelId="{C7836E07-B117-4A17-B8A3-F9B43A62556A}">
      <dgm:prSet/>
      <dgm:spPr/>
      <dgm:t>
        <a:bodyPr/>
        <a:lstStyle/>
        <a:p>
          <a:r>
            <a:rPr lang="en-US" dirty="0"/>
            <a:t>Original RFP: </a:t>
          </a:r>
          <a:r>
            <a:rPr lang="en-US" dirty="0">
              <a:hlinkClick xmlns:r="http://schemas.openxmlformats.org/officeDocument/2006/relationships" r:id="rId3"/>
            </a:rPr>
            <a:t>https://github.com/cbadami/rfp-health-and-wellness/blob/master/rfp-health-and-wellness.md</a:t>
          </a:r>
          <a:endParaRPr lang="en-US" dirty="0"/>
        </a:p>
      </dgm:t>
    </dgm:pt>
    <dgm:pt modelId="{66FE24DB-5F2A-4B1A-99E1-46F06A014CB6}" type="parTrans" cxnId="{DB1F3733-FB12-48DF-8E6B-B4E16392272C}">
      <dgm:prSet/>
      <dgm:spPr/>
      <dgm:t>
        <a:bodyPr/>
        <a:lstStyle/>
        <a:p>
          <a:endParaRPr lang="en-US"/>
        </a:p>
      </dgm:t>
    </dgm:pt>
    <dgm:pt modelId="{5B1737A2-FBDD-4A00-A5F1-877029D0B8C6}" type="sibTrans" cxnId="{DB1F3733-FB12-48DF-8E6B-B4E16392272C}">
      <dgm:prSet/>
      <dgm:spPr/>
      <dgm:t>
        <a:bodyPr/>
        <a:lstStyle/>
        <a:p>
          <a:endParaRPr lang="en-US"/>
        </a:p>
      </dgm:t>
    </dgm:pt>
    <dgm:pt modelId="{11D0CD3D-C335-49CA-9B76-F47EEBD450F1}">
      <dgm:prSet/>
      <dgm:spPr/>
      <dgm:t>
        <a:bodyPr/>
        <a:lstStyle/>
        <a:p>
          <a:r>
            <a:rPr lang="en-US" dirty="0"/>
            <a:t>Demo Video Link: </a:t>
          </a:r>
          <a:r>
            <a:rPr lang="en-US" b="0" i="0" dirty="0">
              <a:hlinkClick xmlns:r="http://schemas.openxmlformats.org/officeDocument/2006/relationships" r:id="rId4"/>
            </a:rPr>
            <a:t>https://use.vg/qx4Zzc</a:t>
          </a:r>
          <a:endParaRPr lang="en-US" dirty="0"/>
        </a:p>
      </dgm:t>
    </dgm:pt>
    <dgm:pt modelId="{621C9FC9-5306-43E5-A6B2-9317B3470F09}" type="parTrans" cxnId="{7EF9E383-C938-48D3-8C7A-DF4F6026445A}">
      <dgm:prSet/>
      <dgm:spPr/>
      <dgm:t>
        <a:bodyPr/>
        <a:lstStyle/>
        <a:p>
          <a:endParaRPr lang="en-US"/>
        </a:p>
      </dgm:t>
    </dgm:pt>
    <dgm:pt modelId="{119351BC-98DA-4B6B-A6FE-3155C6B20832}" type="sibTrans" cxnId="{7EF9E383-C938-48D3-8C7A-DF4F6026445A}">
      <dgm:prSet/>
      <dgm:spPr/>
      <dgm:t>
        <a:bodyPr/>
        <a:lstStyle/>
        <a:p>
          <a:endParaRPr lang="en-US"/>
        </a:p>
      </dgm:t>
    </dgm:pt>
    <dgm:pt modelId="{9DF174D0-147D-4CA4-9609-CD50EE74545C}" type="pres">
      <dgm:prSet presAssocID="{38E6CB59-DBF1-4E50-87A5-D0505206E245}" presName="vert0" presStyleCnt="0">
        <dgm:presLayoutVars>
          <dgm:dir/>
          <dgm:animOne val="branch"/>
          <dgm:animLvl val="lvl"/>
        </dgm:presLayoutVars>
      </dgm:prSet>
      <dgm:spPr/>
    </dgm:pt>
    <dgm:pt modelId="{196D4B4D-E20E-46E6-ADF6-0D328E5ACA95}" type="pres">
      <dgm:prSet presAssocID="{04F59A92-A9B9-4D73-84BC-CDD9B2A6C591}" presName="thickLine" presStyleLbl="alignNode1" presStyleIdx="0" presStyleCnt="4"/>
      <dgm:spPr/>
    </dgm:pt>
    <dgm:pt modelId="{809698CC-22C5-46A6-BC93-B56679ADC76C}" type="pres">
      <dgm:prSet presAssocID="{04F59A92-A9B9-4D73-84BC-CDD9B2A6C591}" presName="horz1" presStyleCnt="0"/>
      <dgm:spPr/>
    </dgm:pt>
    <dgm:pt modelId="{20118022-A876-43B4-AA29-D1B8AED65DF8}" type="pres">
      <dgm:prSet presAssocID="{04F59A92-A9B9-4D73-84BC-CDD9B2A6C591}" presName="tx1" presStyleLbl="revTx" presStyleIdx="0" presStyleCnt="4"/>
      <dgm:spPr/>
    </dgm:pt>
    <dgm:pt modelId="{7FA9B2F0-127A-456C-A8D9-3989165FC940}" type="pres">
      <dgm:prSet presAssocID="{04F59A92-A9B9-4D73-84BC-CDD9B2A6C591}" presName="vert1" presStyleCnt="0"/>
      <dgm:spPr/>
    </dgm:pt>
    <dgm:pt modelId="{1007BC07-2ABE-44A0-A9C0-4E74F97C451E}" type="pres">
      <dgm:prSet presAssocID="{A306A764-F06A-4686-B428-6643108C0F9F}" presName="thickLine" presStyleLbl="alignNode1" presStyleIdx="1" presStyleCnt="4"/>
      <dgm:spPr/>
    </dgm:pt>
    <dgm:pt modelId="{66E899BC-D49B-4DAE-8B1A-ADC04A717E52}" type="pres">
      <dgm:prSet presAssocID="{A306A764-F06A-4686-B428-6643108C0F9F}" presName="horz1" presStyleCnt="0"/>
      <dgm:spPr/>
    </dgm:pt>
    <dgm:pt modelId="{F1864A99-E5AA-4FCA-A008-91279D49300A}" type="pres">
      <dgm:prSet presAssocID="{A306A764-F06A-4686-B428-6643108C0F9F}" presName="tx1" presStyleLbl="revTx" presStyleIdx="1" presStyleCnt="4"/>
      <dgm:spPr/>
    </dgm:pt>
    <dgm:pt modelId="{6EAC6907-1E30-4CBC-AE51-A41EBBA83D52}" type="pres">
      <dgm:prSet presAssocID="{A306A764-F06A-4686-B428-6643108C0F9F}" presName="vert1" presStyleCnt="0"/>
      <dgm:spPr/>
    </dgm:pt>
    <dgm:pt modelId="{BA350F27-7F62-455B-9E5F-059AD8559D8E}" type="pres">
      <dgm:prSet presAssocID="{C7836E07-B117-4A17-B8A3-F9B43A62556A}" presName="thickLine" presStyleLbl="alignNode1" presStyleIdx="2" presStyleCnt="4"/>
      <dgm:spPr/>
    </dgm:pt>
    <dgm:pt modelId="{0825855B-6A99-4F6D-B4AF-9EC838565D61}" type="pres">
      <dgm:prSet presAssocID="{C7836E07-B117-4A17-B8A3-F9B43A62556A}" presName="horz1" presStyleCnt="0"/>
      <dgm:spPr/>
    </dgm:pt>
    <dgm:pt modelId="{732DD202-A476-41D4-988F-FEA749190391}" type="pres">
      <dgm:prSet presAssocID="{C7836E07-B117-4A17-B8A3-F9B43A62556A}" presName="tx1" presStyleLbl="revTx" presStyleIdx="2" presStyleCnt="4"/>
      <dgm:spPr/>
    </dgm:pt>
    <dgm:pt modelId="{CD7F66B3-CFFF-4C90-B8AE-7B08F679D49B}" type="pres">
      <dgm:prSet presAssocID="{C7836E07-B117-4A17-B8A3-F9B43A62556A}" presName="vert1" presStyleCnt="0"/>
      <dgm:spPr/>
    </dgm:pt>
    <dgm:pt modelId="{2EF25279-3631-40CF-B868-2B3D2BF76D33}" type="pres">
      <dgm:prSet presAssocID="{11D0CD3D-C335-49CA-9B76-F47EEBD450F1}" presName="thickLine" presStyleLbl="alignNode1" presStyleIdx="3" presStyleCnt="4"/>
      <dgm:spPr/>
    </dgm:pt>
    <dgm:pt modelId="{A1C4A23D-9366-4A48-B476-961EEBABDE08}" type="pres">
      <dgm:prSet presAssocID="{11D0CD3D-C335-49CA-9B76-F47EEBD450F1}" presName="horz1" presStyleCnt="0"/>
      <dgm:spPr/>
    </dgm:pt>
    <dgm:pt modelId="{02EEDD47-2987-4341-B89F-4236C5E1E42F}" type="pres">
      <dgm:prSet presAssocID="{11D0CD3D-C335-49CA-9B76-F47EEBD450F1}" presName="tx1" presStyleLbl="revTx" presStyleIdx="3" presStyleCnt="4"/>
      <dgm:spPr/>
    </dgm:pt>
    <dgm:pt modelId="{2A54B349-174A-459B-A810-AA510A8AC009}" type="pres">
      <dgm:prSet presAssocID="{11D0CD3D-C335-49CA-9B76-F47EEBD450F1}" presName="vert1" presStyleCnt="0"/>
      <dgm:spPr/>
    </dgm:pt>
  </dgm:ptLst>
  <dgm:cxnLst>
    <dgm:cxn modelId="{1D673306-0FA0-409E-996E-8CA5EF16A5DA}" type="presOf" srcId="{11D0CD3D-C335-49CA-9B76-F47EEBD450F1}" destId="{02EEDD47-2987-4341-B89F-4236C5E1E42F}" srcOrd="0" destOrd="0" presId="urn:microsoft.com/office/officeart/2008/layout/LinedList"/>
    <dgm:cxn modelId="{D341852A-A96B-4526-9A23-0FA35538E656}" srcId="{38E6CB59-DBF1-4E50-87A5-D0505206E245}" destId="{04F59A92-A9B9-4D73-84BC-CDD9B2A6C591}" srcOrd="0" destOrd="0" parTransId="{6BDF1F69-1BBA-4A63-8A77-9E6BDBCCAF19}" sibTransId="{5E7AC618-1673-4CA9-946D-7D43644799C4}"/>
    <dgm:cxn modelId="{DB1F3733-FB12-48DF-8E6B-B4E16392272C}" srcId="{38E6CB59-DBF1-4E50-87A5-D0505206E245}" destId="{C7836E07-B117-4A17-B8A3-F9B43A62556A}" srcOrd="2" destOrd="0" parTransId="{66FE24DB-5F2A-4B1A-99E1-46F06A014CB6}" sibTransId="{5B1737A2-FBDD-4A00-A5F1-877029D0B8C6}"/>
    <dgm:cxn modelId="{1AAA303B-6F5C-4765-AC93-5179B757E904}" type="presOf" srcId="{38E6CB59-DBF1-4E50-87A5-D0505206E245}" destId="{9DF174D0-147D-4CA4-9609-CD50EE74545C}" srcOrd="0" destOrd="0" presId="urn:microsoft.com/office/officeart/2008/layout/LinedList"/>
    <dgm:cxn modelId="{7EF9E383-C938-48D3-8C7A-DF4F6026445A}" srcId="{38E6CB59-DBF1-4E50-87A5-D0505206E245}" destId="{11D0CD3D-C335-49CA-9B76-F47EEBD450F1}" srcOrd="3" destOrd="0" parTransId="{621C9FC9-5306-43E5-A6B2-9317B3470F09}" sibTransId="{119351BC-98DA-4B6B-A6FE-3155C6B20832}"/>
    <dgm:cxn modelId="{0695079A-5D97-4926-A391-F73F739F32CB}" type="presOf" srcId="{04F59A92-A9B9-4D73-84BC-CDD9B2A6C591}" destId="{20118022-A876-43B4-AA29-D1B8AED65DF8}" srcOrd="0" destOrd="0" presId="urn:microsoft.com/office/officeart/2008/layout/LinedList"/>
    <dgm:cxn modelId="{89106CC9-BDF3-4CA9-ABEB-CD7A3C79E889}" type="presOf" srcId="{A306A764-F06A-4686-B428-6643108C0F9F}" destId="{F1864A99-E5AA-4FCA-A008-91279D49300A}" srcOrd="0" destOrd="0" presId="urn:microsoft.com/office/officeart/2008/layout/LinedList"/>
    <dgm:cxn modelId="{C774FFCB-8766-4648-A437-57249BECAD4B}" srcId="{38E6CB59-DBF1-4E50-87A5-D0505206E245}" destId="{A306A764-F06A-4686-B428-6643108C0F9F}" srcOrd="1" destOrd="0" parTransId="{041633F3-4FF7-4851-8398-BA284BE5400F}" sibTransId="{987D5FF0-D5F7-4CD4-93C0-6C59B51E06C2}"/>
    <dgm:cxn modelId="{AB373BEA-38E5-4075-AE97-26834EE3B8EB}" type="presOf" srcId="{C7836E07-B117-4A17-B8A3-F9B43A62556A}" destId="{732DD202-A476-41D4-988F-FEA749190391}" srcOrd="0" destOrd="0" presId="urn:microsoft.com/office/officeart/2008/layout/LinedList"/>
    <dgm:cxn modelId="{8EB705C4-447D-48E8-9B7B-A254954395D7}" type="presParOf" srcId="{9DF174D0-147D-4CA4-9609-CD50EE74545C}" destId="{196D4B4D-E20E-46E6-ADF6-0D328E5ACA95}" srcOrd="0" destOrd="0" presId="urn:microsoft.com/office/officeart/2008/layout/LinedList"/>
    <dgm:cxn modelId="{0F288656-7F5C-4BD7-94F9-016515E52AD6}" type="presParOf" srcId="{9DF174D0-147D-4CA4-9609-CD50EE74545C}" destId="{809698CC-22C5-46A6-BC93-B56679ADC76C}" srcOrd="1" destOrd="0" presId="urn:microsoft.com/office/officeart/2008/layout/LinedList"/>
    <dgm:cxn modelId="{3D63F3C7-5577-440A-BDF3-4206B5F05DDE}" type="presParOf" srcId="{809698CC-22C5-46A6-BC93-B56679ADC76C}" destId="{20118022-A876-43B4-AA29-D1B8AED65DF8}" srcOrd="0" destOrd="0" presId="urn:microsoft.com/office/officeart/2008/layout/LinedList"/>
    <dgm:cxn modelId="{905AC136-1CEB-4907-BB60-C02CCA9833AB}" type="presParOf" srcId="{809698CC-22C5-46A6-BC93-B56679ADC76C}" destId="{7FA9B2F0-127A-456C-A8D9-3989165FC940}" srcOrd="1" destOrd="0" presId="urn:microsoft.com/office/officeart/2008/layout/LinedList"/>
    <dgm:cxn modelId="{72908EE1-3CA1-484E-973B-9EC1C3A7D000}" type="presParOf" srcId="{9DF174D0-147D-4CA4-9609-CD50EE74545C}" destId="{1007BC07-2ABE-44A0-A9C0-4E74F97C451E}" srcOrd="2" destOrd="0" presId="urn:microsoft.com/office/officeart/2008/layout/LinedList"/>
    <dgm:cxn modelId="{07E5873D-B3C3-4A5C-91DB-98F0F9F56B91}" type="presParOf" srcId="{9DF174D0-147D-4CA4-9609-CD50EE74545C}" destId="{66E899BC-D49B-4DAE-8B1A-ADC04A717E52}" srcOrd="3" destOrd="0" presId="urn:microsoft.com/office/officeart/2008/layout/LinedList"/>
    <dgm:cxn modelId="{5862EEE3-B87C-4C5E-8E0D-6E3793273918}" type="presParOf" srcId="{66E899BC-D49B-4DAE-8B1A-ADC04A717E52}" destId="{F1864A99-E5AA-4FCA-A008-91279D49300A}" srcOrd="0" destOrd="0" presId="urn:microsoft.com/office/officeart/2008/layout/LinedList"/>
    <dgm:cxn modelId="{CB6BAE1B-F0D6-4F0E-B49B-7938AF2B34A8}" type="presParOf" srcId="{66E899BC-D49B-4DAE-8B1A-ADC04A717E52}" destId="{6EAC6907-1E30-4CBC-AE51-A41EBBA83D52}" srcOrd="1" destOrd="0" presId="urn:microsoft.com/office/officeart/2008/layout/LinedList"/>
    <dgm:cxn modelId="{4EF7E629-6F3B-4DB8-A30E-0CD3CC827BAA}" type="presParOf" srcId="{9DF174D0-147D-4CA4-9609-CD50EE74545C}" destId="{BA350F27-7F62-455B-9E5F-059AD8559D8E}" srcOrd="4" destOrd="0" presId="urn:microsoft.com/office/officeart/2008/layout/LinedList"/>
    <dgm:cxn modelId="{F3F29F0D-F2EC-4833-86DD-8E493ED0FD75}" type="presParOf" srcId="{9DF174D0-147D-4CA4-9609-CD50EE74545C}" destId="{0825855B-6A99-4F6D-B4AF-9EC838565D61}" srcOrd="5" destOrd="0" presId="urn:microsoft.com/office/officeart/2008/layout/LinedList"/>
    <dgm:cxn modelId="{1C730673-72F1-4806-B4F2-56C32AF0FE44}" type="presParOf" srcId="{0825855B-6A99-4F6D-B4AF-9EC838565D61}" destId="{732DD202-A476-41D4-988F-FEA749190391}" srcOrd="0" destOrd="0" presId="urn:microsoft.com/office/officeart/2008/layout/LinedList"/>
    <dgm:cxn modelId="{8005AAA5-1ABB-4B24-A228-21C079E7A3A6}" type="presParOf" srcId="{0825855B-6A99-4F6D-B4AF-9EC838565D61}" destId="{CD7F66B3-CFFF-4C90-B8AE-7B08F679D49B}" srcOrd="1" destOrd="0" presId="urn:microsoft.com/office/officeart/2008/layout/LinedList"/>
    <dgm:cxn modelId="{265E9753-EC1E-476C-BC6D-3D81A557AC60}" type="presParOf" srcId="{9DF174D0-147D-4CA4-9609-CD50EE74545C}" destId="{2EF25279-3631-40CF-B868-2B3D2BF76D33}" srcOrd="6" destOrd="0" presId="urn:microsoft.com/office/officeart/2008/layout/LinedList"/>
    <dgm:cxn modelId="{A9358AAB-E313-416C-B766-76DBF7BEE8A9}" type="presParOf" srcId="{9DF174D0-147D-4CA4-9609-CD50EE74545C}" destId="{A1C4A23D-9366-4A48-B476-961EEBABDE08}" srcOrd="7" destOrd="0" presId="urn:microsoft.com/office/officeart/2008/layout/LinedList"/>
    <dgm:cxn modelId="{9D67BB45-BACD-4765-834E-8C89E0687AC9}" type="presParOf" srcId="{A1C4A23D-9366-4A48-B476-961EEBABDE08}" destId="{02EEDD47-2987-4341-B89F-4236C5E1E42F}" srcOrd="0" destOrd="0" presId="urn:microsoft.com/office/officeart/2008/layout/LinedList"/>
    <dgm:cxn modelId="{F6AF2677-5252-4774-B955-35A25D8524F2}" type="presParOf" srcId="{A1C4A23D-9366-4A48-B476-961EEBABDE08}" destId="{2A54B349-174A-459B-A810-AA510A8AC00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BC9E9-B340-49B7-8404-4A87CB63001B}">
      <dsp:nvSpPr>
        <dsp:cNvPr id="0" name=""/>
        <dsp:cNvSpPr/>
      </dsp:nvSpPr>
      <dsp:spPr>
        <a:xfrm>
          <a:off x="0" y="680"/>
          <a:ext cx="63485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19FE2E-05F3-452C-A6ED-2FB17D1FB18A}">
      <dsp:nvSpPr>
        <dsp:cNvPr id="0" name=""/>
        <dsp:cNvSpPr/>
      </dsp:nvSpPr>
      <dsp:spPr>
        <a:xfrm>
          <a:off x="0" y="680"/>
          <a:ext cx="6348571"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t>Statement of Purpose</a:t>
          </a:r>
          <a:endParaRPr lang="en-US" sz="2700" b="0" kern="1200" dirty="0"/>
        </a:p>
      </dsp:txBody>
      <dsp:txXfrm>
        <a:off x="0" y="680"/>
        <a:ext cx="6348571" cy="556970"/>
      </dsp:txXfrm>
    </dsp:sp>
    <dsp:sp modelId="{453DA546-7C00-4DE5-B66C-D61C996DA11D}">
      <dsp:nvSpPr>
        <dsp:cNvPr id="0" name=""/>
        <dsp:cNvSpPr/>
      </dsp:nvSpPr>
      <dsp:spPr>
        <a:xfrm>
          <a:off x="0" y="557650"/>
          <a:ext cx="6348571" cy="0"/>
        </a:xfrm>
        <a:prstGeom prst="line">
          <a:avLst/>
        </a:prstGeom>
        <a:solidFill>
          <a:schemeClr val="accent5">
            <a:hueOff val="261865"/>
            <a:satOff val="-1252"/>
            <a:lumOff val="1373"/>
            <a:alphaOff val="0"/>
          </a:schemeClr>
        </a:solidFill>
        <a:ln w="15875" cap="flat" cmpd="sng" algn="ctr">
          <a:solidFill>
            <a:schemeClr val="accent5">
              <a:hueOff val="261865"/>
              <a:satOff val="-1252"/>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030988-418D-4AC1-A774-688A183CE444}">
      <dsp:nvSpPr>
        <dsp:cNvPr id="0" name=""/>
        <dsp:cNvSpPr/>
      </dsp:nvSpPr>
      <dsp:spPr>
        <a:xfrm>
          <a:off x="0" y="557650"/>
          <a:ext cx="6348571"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Overview</a:t>
          </a:r>
        </a:p>
      </dsp:txBody>
      <dsp:txXfrm>
        <a:off x="0" y="557650"/>
        <a:ext cx="6348571" cy="556970"/>
      </dsp:txXfrm>
    </dsp:sp>
    <dsp:sp modelId="{C2FFBA49-A805-4FE5-9378-85D859A7B96C}">
      <dsp:nvSpPr>
        <dsp:cNvPr id="0" name=""/>
        <dsp:cNvSpPr/>
      </dsp:nvSpPr>
      <dsp:spPr>
        <a:xfrm>
          <a:off x="0" y="1114621"/>
          <a:ext cx="6348571" cy="0"/>
        </a:xfrm>
        <a:prstGeom prst="line">
          <a:avLst/>
        </a:prstGeom>
        <a:solidFill>
          <a:schemeClr val="accent5">
            <a:hueOff val="523730"/>
            <a:satOff val="-2504"/>
            <a:lumOff val="2745"/>
            <a:alphaOff val="0"/>
          </a:schemeClr>
        </a:solidFill>
        <a:ln w="15875" cap="flat" cmpd="sng" algn="ctr">
          <a:solidFill>
            <a:schemeClr val="accent5">
              <a:hueOff val="523730"/>
              <a:satOff val="-2504"/>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F4A59-4737-46BA-9B55-76C84F64ED29}">
      <dsp:nvSpPr>
        <dsp:cNvPr id="0" name=""/>
        <dsp:cNvSpPr/>
      </dsp:nvSpPr>
      <dsp:spPr>
        <a:xfrm>
          <a:off x="0" y="1114621"/>
          <a:ext cx="6348571"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Benefits of Well Hub</a:t>
          </a:r>
        </a:p>
      </dsp:txBody>
      <dsp:txXfrm>
        <a:off x="0" y="1114621"/>
        <a:ext cx="6348571" cy="556970"/>
      </dsp:txXfrm>
    </dsp:sp>
    <dsp:sp modelId="{037C9C78-41F9-4EA7-97EE-C68915E36710}">
      <dsp:nvSpPr>
        <dsp:cNvPr id="0" name=""/>
        <dsp:cNvSpPr/>
      </dsp:nvSpPr>
      <dsp:spPr>
        <a:xfrm>
          <a:off x="0" y="1671591"/>
          <a:ext cx="6348571" cy="0"/>
        </a:xfrm>
        <a:prstGeom prst="line">
          <a:avLst/>
        </a:prstGeom>
        <a:solidFill>
          <a:schemeClr val="accent5">
            <a:hueOff val="785595"/>
            <a:satOff val="-3757"/>
            <a:lumOff val="4118"/>
            <a:alphaOff val="0"/>
          </a:schemeClr>
        </a:solidFill>
        <a:ln w="15875" cap="flat" cmpd="sng" algn="ctr">
          <a:solidFill>
            <a:schemeClr val="accent5">
              <a:hueOff val="785595"/>
              <a:satOff val="-3757"/>
              <a:lumOff val="4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514EC4-ECA0-4561-B8A1-3150FD60E88E}">
      <dsp:nvSpPr>
        <dsp:cNvPr id="0" name=""/>
        <dsp:cNvSpPr/>
      </dsp:nvSpPr>
      <dsp:spPr>
        <a:xfrm>
          <a:off x="0" y="1671591"/>
          <a:ext cx="6348571"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Project Requirements Specifications</a:t>
          </a:r>
        </a:p>
      </dsp:txBody>
      <dsp:txXfrm>
        <a:off x="0" y="1671591"/>
        <a:ext cx="6348571" cy="556970"/>
      </dsp:txXfrm>
    </dsp:sp>
    <dsp:sp modelId="{3BD71EC1-4904-4545-B6F9-05A078CF4AB8}">
      <dsp:nvSpPr>
        <dsp:cNvPr id="0" name=""/>
        <dsp:cNvSpPr/>
      </dsp:nvSpPr>
      <dsp:spPr>
        <a:xfrm>
          <a:off x="0" y="2228562"/>
          <a:ext cx="6348571" cy="0"/>
        </a:xfrm>
        <a:prstGeom prst="line">
          <a:avLst/>
        </a:prstGeom>
        <a:solidFill>
          <a:schemeClr val="accent5">
            <a:hueOff val="1047459"/>
            <a:satOff val="-5009"/>
            <a:lumOff val="5490"/>
            <a:alphaOff val="0"/>
          </a:schemeClr>
        </a:solidFill>
        <a:ln w="15875" cap="flat" cmpd="sng" algn="ctr">
          <a:solidFill>
            <a:schemeClr val="accent5">
              <a:hueOff val="1047459"/>
              <a:satOff val="-5009"/>
              <a:lumOff val="54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959DAD-3398-452F-9F6D-D2750BDF4D77}">
      <dsp:nvSpPr>
        <dsp:cNvPr id="0" name=""/>
        <dsp:cNvSpPr/>
      </dsp:nvSpPr>
      <dsp:spPr>
        <a:xfrm>
          <a:off x="0" y="2228562"/>
          <a:ext cx="6348571"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Project Architecture</a:t>
          </a:r>
        </a:p>
      </dsp:txBody>
      <dsp:txXfrm>
        <a:off x="0" y="2228562"/>
        <a:ext cx="6348571" cy="556970"/>
      </dsp:txXfrm>
    </dsp:sp>
    <dsp:sp modelId="{DFD31D7E-FD45-407F-A04E-BD8FC115B51B}">
      <dsp:nvSpPr>
        <dsp:cNvPr id="0" name=""/>
        <dsp:cNvSpPr/>
      </dsp:nvSpPr>
      <dsp:spPr>
        <a:xfrm>
          <a:off x="0" y="2785533"/>
          <a:ext cx="6348571" cy="0"/>
        </a:xfrm>
        <a:prstGeom prst="line">
          <a:avLst/>
        </a:prstGeom>
        <a:solidFill>
          <a:schemeClr val="accent5">
            <a:hueOff val="1309324"/>
            <a:satOff val="-6261"/>
            <a:lumOff val="6863"/>
            <a:alphaOff val="0"/>
          </a:schemeClr>
        </a:solidFill>
        <a:ln w="15875" cap="flat" cmpd="sng" algn="ctr">
          <a:solidFill>
            <a:schemeClr val="accent5">
              <a:hueOff val="1309324"/>
              <a:satOff val="-6261"/>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1C7E9-5918-4686-B7FA-CB123D5C7307}">
      <dsp:nvSpPr>
        <dsp:cNvPr id="0" name=""/>
        <dsp:cNvSpPr/>
      </dsp:nvSpPr>
      <dsp:spPr>
        <a:xfrm>
          <a:off x="0" y="2785532"/>
          <a:ext cx="6348571"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Software Technologies</a:t>
          </a:r>
        </a:p>
      </dsp:txBody>
      <dsp:txXfrm>
        <a:off x="0" y="2785532"/>
        <a:ext cx="6348571" cy="556970"/>
      </dsp:txXfrm>
    </dsp:sp>
    <dsp:sp modelId="{10A81317-F6A1-460F-9E01-EE37920A2C5A}">
      <dsp:nvSpPr>
        <dsp:cNvPr id="0" name=""/>
        <dsp:cNvSpPr/>
      </dsp:nvSpPr>
      <dsp:spPr>
        <a:xfrm>
          <a:off x="0" y="3342503"/>
          <a:ext cx="6348571" cy="0"/>
        </a:xfrm>
        <a:prstGeom prst="line">
          <a:avLst/>
        </a:prstGeom>
        <a:solidFill>
          <a:schemeClr val="accent5">
            <a:hueOff val="1571189"/>
            <a:satOff val="-7513"/>
            <a:lumOff val="8235"/>
            <a:alphaOff val="0"/>
          </a:schemeClr>
        </a:solidFill>
        <a:ln w="15875" cap="flat" cmpd="sng" algn="ctr">
          <a:solidFill>
            <a:schemeClr val="accent5">
              <a:hueOff val="1571189"/>
              <a:satOff val="-7513"/>
              <a:lumOff val="82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095D7C-7541-43AF-9A05-6A335A8C19E5}">
      <dsp:nvSpPr>
        <dsp:cNvPr id="0" name=""/>
        <dsp:cNvSpPr/>
      </dsp:nvSpPr>
      <dsp:spPr>
        <a:xfrm>
          <a:off x="0" y="3342503"/>
          <a:ext cx="6348571"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ER – Diagram</a:t>
          </a:r>
        </a:p>
      </dsp:txBody>
      <dsp:txXfrm>
        <a:off x="0" y="3342503"/>
        <a:ext cx="6348571" cy="556970"/>
      </dsp:txXfrm>
    </dsp:sp>
    <dsp:sp modelId="{1917131C-245A-4DD7-8D8F-C450C631E940}">
      <dsp:nvSpPr>
        <dsp:cNvPr id="0" name=""/>
        <dsp:cNvSpPr/>
      </dsp:nvSpPr>
      <dsp:spPr>
        <a:xfrm>
          <a:off x="0" y="3899474"/>
          <a:ext cx="6348571" cy="0"/>
        </a:xfrm>
        <a:prstGeom prst="line">
          <a:avLst/>
        </a:prstGeom>
        <a:solidFill>
          <a:schemeClr val="accent5">
            <a:hueOff val="1833054"/>
            <a:satOff val="-8766"/>
            <a:lumOff val="9608"/>
            <a:alphaOff val="0"/>
          </a:schemeClr>
        </a:solidFill>
        <a:ln w="15875" cap="flat" cmpd="sng" algn="ctr">
          <a:solidFill>
            <a:schemeClr val="accent5">
              <a:hueOff val="1833054"/>
              <a:satOff val="-8766"/>
              <a:lumOff val="96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005609-4DDA-4EA6-B192-20CB3EBEFC57}">
      <dsp:nvSpPr>
        <dsp:cNvPr id="0" name=""/>
        <dsp:cNvSpPr/>
      </dsp:nvSpPr>
      <dsp:spPr>
        <a:xfrm>
          <a:off x="0" y="3899474"/>
          <a:ext cx="6348571"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ER – Entities</a:t>
          </a:r>
        </a:p>
      </dsp:txBody>
      <dsp:txXfrm>
        <a:off x="0" y="3899474"/>
        <a:ext cx="6348571" cy="556970"/>
      </dsp:txXfrm>
    </dsp:sp>
    <dsp:sp modelId="{31CCCE12-11D2-442D-B7AE-8C272A372230}">
      <dsp:nvSpPr>
        <dsp:cNvPr id="0" name=""/>
        <dsp:cNvSpPr/>
      </dsp:nvSpPr>
      <dsp:spPr>
        <a:xfrm>
          <a:off x="0" y="4456444"/>
          <a:ext cx="6348571" cy="0"/>
        </a:xfrm>
        <a:prstGeom prst="line">
          <a:avLst/>
        </a:prstGeom>
        <a:solidFill>
          <a:schemeClr val="accent5">
            <a:hueOff val="2094919"/>
            <a:satOff val="-10018"/>
            <a:lumOff val="10980"/>
            <a:alphaOff val="0"/>
          </a:schemeClr>
        </a:solidFill>
        <a:ln w="15875" cap="flat" cmpd="sng" algn="ctr">
          <a:solidFill>
            <a:schemeClr val="accent5">
              <a:hueOff val="2094919"/>
              <a:satOff val="-10018"/>
              <a:lumOff val="1098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59AD26-14B1-4EA2-9B73-72F51B731CB8}">
      <dsp:nvSpPr>
        <dsp:cNvPr id="0" name=""/>
        <dsp:cNvSpPr/>
      </dsp:nvSpPr>
      <dsp:spPr>
        <a:xfrm>
          <a:off x="0" y="4456444"/>
          <a:ext cx="6348571"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Application Walkthrough</a:t>
          </a:r>
        </a:p>
      </dsp:txBody>
      <dsp:txXfrm>
        <a:off x="0" y="4456444"/>
        <a:ext cx="6348571" cy="556970"/>
      </dsp:txXfrm>
    </dsp:sp>
    <dsp:sp modelId="{B819BBB4-07B2-420E-9531-0697552F5597}">
      <dsp:nvSpPr>
        <dsp:cNvPr id="0" name=""/>
        <dsp:cNvSpPr/>
      </dsp:nvSpPr>
      <dsp:spPr>
        <a:xfrm>
          <a:off x="0" y="5013415"/>
          <a:ext cx="6348571" cy="0"/>
        </a:xfrm>
        <a:prstGeom prst="line">
          <a:avLst/>
        </a:prstGeom>
        <a:solidFill>
          <a:schemeClr val="accent5">
            <a:hueOff val="2356783"/>
            <a:satOff val="-11270"/>
            <a:lumOff val="12353"/>
            <a:alphaOff val="0"/>
          </a:schemeClr>
        </a:solidFill>
        <a:ln w="15875" cap="flat" cmpd="sng" algn="ctr">
          <a:solidFill>
            <a:schemeClr val="accent5">
              <a:hueOff val="2356783"/>
              <a:satOff val="-11270"/>
              <a:lumOff val="1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859C04-56E4-4BD9-9C23-0273100A7526}">
      <dsp:nvSpPr>
        <dsp:cNvPr id="0" name=""/>
        <dsp:cNvSpPr/>
      </dsp:nvSpPr>
      <dsp:spPr>
        <a:xfrm>
          <a:off x="0" y="5013415"/>
          <a:ext cx="6348571" cy="55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References and Links</a:t>
          </a:r>
        </a:p>
      </dsp:txBody>
      <dsp:txXfrm>
        <a:off x="0" y="5013415"/>
        <a:ext cx="6348571" cy="556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61FB0-EADA-492D-956E-C347DB4F0F38}">
      <dsp:nvSpPr>
        <dsp:cNvPr id="0" name=""/>
        <dsp:cNvSpPr/>
      </dsp:nvSpPr>
      <dsp:spPr>
        <a:xfrm>
          <a:off x="333148" y="785099"/>
          <a:ext cx="1040097" cy="104009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4C38F7-F525-4EE5-9054-3B7ED1A94C69}">
      <dsp:nvSpPr>
        <dsp:cNvPr id="0" name=""/>
        <dsp:cNvSpPr/>
      </dsp:nvSpPr>
      <dsp:spPr>
        <a:xfrm>
          <a:off x="554808" y="1006759"/>
          <a:ext cx="596777" cy="596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8A9ECA-6CE7-4121-B25D-F00A5A9110C7}">
      <dsp:nvSpPr>
        <dsp:cNvPr id="0" name=""/>
        <dsp:cNvSpPr/>
      </dsp:nvSpPr>
      <dsp:spPr>
        <a:xfrm>
          <a:off x="658" y="2149161"/>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Backend: Node.js , Express.js</a:t>
          </a:r>
        </a:p>
      </dsp:txBody>
      <dsp:txXfrm>
        <a:off x="658" y="2149161"/>
        <a:ext cx="1705078" cy="682031"/>
      </dsp:txXfrm>
    </dsp:sp>
    <dsp:sp modelId="{672BCBEB-85F0-46D3-A757-034F37DD4D58}">
      <dsp:nvSpPr>
        <dsp:cNvPr id="0" name=""/>
        <dsp:cNvSpPr/>
      </dsp:nvSpPr>
      <dsp:spPr>
        <a:xfrm>
          <a:off x="2336615" y="785099"/>
          <a:ext cx="1040097" cy="104009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B8404-1AA9-4BB5-82EE-F6B1B6DAFEFB}">
      <dsp:nvSpPr>
        <dsp:cNvPr id="0" name=""/>
        <dsp:cNvSpPr/>
      </dsp:nvSpPr>
      <dsp:spPr>
        <a:xfrm>
          <a:off x="2558275" y="1006759"/>
          <a:ext cx="596777" cy="596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87EF11-6184-4AB7-9117-2C5255873653}">
      <dsp:nvSpPr>
        <dsp:cNvPr id="0" name=""/>
        <dsp:cNvSpPr/>
      </dsp:nvSpPr>
      <dsp:spPr>
        <a:xfrm>
          <a:off x="2004125" y="2149161"/>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Frontend: HTML, CSS, JavaScript, jQuery.</a:t>
          </a:r>
        </a:p>
      </dsp:txBody>
      <dsp:txXfrm>
        <a:off x="2004125" y="2149161"/>
        <a:ext cx="1705078" cy="682031"/>
      </dsp:txXfrm>
    </dsp:sp>
    <dsp:sp modelId="{3BF5ABAE-FE9F-4246-AC9C-D55108B6B56C}">
      <dsp:nvSpPr>
        <dsp:cNvPr id="0" name=""/>
        <dsp:cNvSpPr/>
      </dsp:nvSpPr>
      <dsp:spPr>
        <a:xfrm>
          <a:off x="4340082" y="785099"/>
          <a:ext cx="1040097" cy="104009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876748-4741-44C9-ACBA-64A757EB9738}">
      <dsp:nvSpPr>
        <dsp:cNvPr id="0" name=""/>
        <dsp:cNvSpPr/>
      </dsp:nvSpPr>
      <dsp:spPr>
        <a:xfrm>
          <a:off x="4561742" y="1006759"/>
          <a:ext cx="596777" cy="596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8B9A69-AB7C-4597-BC1C-771C8A64F6D0}">
      <dsp:nvSpPr>
        <dsp:cNvPr id="0" name=""/>
        <dsp:cNvSpPr/>
      </dsp:nvSpPr>
      <dsp:spPr>
        <a:xfrm>
          <a:off x="4007591" y="2149161"/>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Database: MySQL</a:t>
          </a:r>
        </a:p>
      </dsp:txBody>
      <dsp:txXfrm>
        <a:off x="4007591" y="2149161"/>
        <a:ext cx="1705078" cy="682031"/>
      </dsp:txXfrm>
    </dsp:sp>
    <dsp:sp modelId="{2B609346-243A-440E-9600-375DDA855BB7}">
      <dsp:nvSpPr>
        <dsp:cNvPr id="0" name=""/>
        <dsp:cNvSpPr/>
      </dsp:nvSpPr>
      <dsp:spPr>
        <a:xfrm>
          <a:off x="6343548" y="785099"/>
          <a:ext cx="1040097" cy="104009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8284EC-B6F4-487F-A534-1F93408E0AA7}">
      <dsp:nvSpPr>
        <dsp:cNvPr id="0" name=""/>
        <dsp:cNvSpPr/>
      </dsp:nvSpPr>
      <dsp:spPr>
        <a:xfrm>
          <a:off x="6565209" y="1006759"/>
          <a:ext cx="596777" cy="5967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D09062-E8D9-4D3D-80EA-434684F7C409}">
      <dsp:nvSpPr>
        <dsp:cNvPr id="0" name=""/>
        <dsp:cNvSpPr/>
      </dsp:nvSpPr>
      <dsp:spPr>
        <a:xfrm>
          <a:off x="6011058" y="2149161"/>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Cloud: Azure</a:t>
          </a:r>
        </a:p>
      </dsp:txBody>
      <dsp:txXfrm>
        <a:off x="6011058" y="2149161"/>
        <a:ext cx="1705078" cy="682031"/>
      </dsp:txXfrm>
    </dsp:sp>
    <dsp:sp modelId="{72D63051-B98F-439F-BDDF-637BDA8B55A9}">
      <dsp:nvSpPr>
        <dsp:cNvPr id="0" name=""/>
        <dsp:cNvSpPr/>
      </dsp:nvSpPr>
      <dsp:spPr>
        <a:xfrm>
          <a:off x="8347015" y="785099"/>
          <a:ext cx="1040097" cy="104009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3CE32-B20B-4F84-A60C-A254D0D2F8CC}">
      <dsp:nvSpPr>
        <dsp:cNvPr id="0" name=""/>
        <dsp:cNvSpPr/>
      </dsp:nvSpPr>
      <dsp:spPr>
        <a:xfrm>
          <a:off x="8568675" y="1006759"/>
          <a:ext cx="596777" cy="5967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3377A0-707B-4289-9F27-29724953ADC8}">
      <dsp:nvSpPr>
        <dsp:cNvPr id="0" name=""/>
        <dsp:cNvSpPr/>
      </dsp:nvSpPr>
      <dsp:spPr>
        <a:xfrm>
          <a:off x="8014525" y="2149161"/>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Version Control: GitHub</a:t>
          </a:r>
        </a:p>
      </dsp:txBody>
      <dsp:txXfrm>
        <a:off x="8014525" y="2149161"/>
        <a:ext cx="1705078" cy="682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D4B4D-E20E-46E6-ADF6-0D328E5ACA95}">
      <dsp:nvSpPr>
        <dsp:cNvPr id="0" name=""/>
        <dsp:cNvSpPr/>
      </dsp:nvSpPr>
      <dsp:spPr>
        <a:xfrm>
          <a:off x="0" y="0"/>
          <a:ext cx="564197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118022-A876-43B4-AA29-D1B8AED65DF8}">
      <dsp:nvSpPr>
        <dsp:cNvPr id="0" name=""/>
        <dsp:cNvSpPr/>
      </dsp:nvSpPr>
      <dsp:spPr>
        <a:xfrm>
          <a:off x="0" y="0"/>
          <a:ext cx="5641974"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Github Repository: </a:t>
          </a:r>
          <a:r>
            <a:rPr lang="en-US" sz="2200" kern="1200" dirty="0">
              <a:hlinkClick xmlns:r="http://schemas.openxmlformats.org/officeDocument/2006/relationships" r:id="rId1"/>
            </a:rPr>
            <a:t>https://github.com/cbadami/happyHealth</a:t>
          </a:r>
          <a:endParaRPr lang="en-US" sz="2200" kern="1200" dirty="0"/>
        </a:p>
      </dsp:txBody>
      <dsp:txXfrm>
        <a:off x="0" y="0"/>
        <a:ext cx="5641974" cy="1230312"/>
      </dsp:txXfrm>
    </dsp:sp>
    <dsp:sp modelId="{1007BC07-2ABE-44A0-A9C0-4E74F97C451E}">
      <dsp:nvSpPr>
        <dsp:cNvPr id="0" name=""/>
        <dsp:cNvSpPr/>
      </dsp:nvSpPr>
      <dsp:spPr>
        <a:xfrm>
          <a:off x="0" y="1230312"/>
          <a:ext cx="5641974" cy="0"/>
        </a:xfrm>
        <a:prstGeom prst="line">
          <a:avLst/>
        </a:prstGeom>
        <a:solidFill>
          <a:schemeClr val="accent2">
            <a:hueOff val="-441124"/>
            <a:satOff val="497"/>
            <a:lumOff val="1177"/>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64A99-E5AA-4FCA-A008-91279D49300A}">
      <dsp:nvSpPr>
        <dsp:cNvPr id="0" name=""/>
        <dsp:cNvSpPr/>
      </dsp:nvSpPr>
      <dsp:spPr>
        <a:xfrm>
          <a:off x="0" y="1230312"/>
          <a:ext cx="5641974"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Hosted URL: </a:t>
          </a:r>
          <a:r>
            <a:rPr lang="en-US" sz="2200" kern="1200" dirty="0">
              <a:hlinkClick xmlns:r="http://schemas.openxmlformats.org/officeDocument/2006/relationships" r:id="rId2"/>
            </a:rPr>
            <a:t>https://cb-test-health-app.azurewebsites.net/</a:t>
          </a:r>
          <a:endParaRPr lang="en-US" sz="2200" kern="1200" dirty="0"/>
        </a:p>
      </dsp:txBody>
      <dsp:txXfrm>
        <a:off x="0" y="1230312"/>
        <a:ext cx="5641974" cy="1230312"/>
      </dsp:txXfrm>
    </dsp:sp>
    <dsp:sp modelId="{BA350F27-7F62-455B-9E5F-059AD8559D8E}">
      <dsp:nvSpPr>
        <dsp:cNvPr id="0" name=""/>
        <dsp:cNvSpPr/>
      </dsp:nvSpPr>
      <dsp:spPr>
        <a:xfrm>
          <a:off x="0" y="2460625"/>
          <a:ext cx="5641974" cy="0"/>
        </a:xfrm>
        <a:prstGeom prst="line">
          <a:avLst/>
        </a:prstGeom>
        <a:solidFill>
          <a:schemeClr val="accent2">
            <a:hueOff val="-882249"/>
            <a:satOff val="995"/>
            <a:lumOff val="2353"/>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2DD202-A476-41D4-988F-FEA749190391}">
      <dsp:nvSpPr>
        <dsp:cNvPr id="0" name=""/>
        <dsp:cNvSpPr/>
      </dsp:nvSpPr>
      <dsp:spPr>
        <a:xfrm>
          <a:off x="0" y="2460625"/>
          <a:ext cx="5641974"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Original RFP: </a:t>
          </a:r>
          <a:r>
            <a:rPr lang="en-US" sz="2200" kern="1200" dirty="0">
              <a:hlinkClick xmlns:r="http://schemas.openxmlformats.org/officeDocument/2006/relationships" r:id="rId3"/>
            </a:rPr>
            <a:t>https://github.com/cbadami/rfp-health-and-wellness/blob/master/rfp-health-and-wellness.md</a:t>
          </a:r>
          <a:endParaRPr lang="en-US" sz="2200" kern="1200" dirty="0"/>
        </a:p>
      </dsp:txBody>
      <dsp:txXfrm>
        <a:off x="0" y="2460625"/>
        <a:ext cx="5641974" cy="1230312"/>
      </dsp:txXfrm>
    </dsp:sp>
    <dsp:sp modelId="{2EF25279-3631-40CF-B868-2B3D2BF76D33}">
      <dsp:nvSpPr>
        <dsp:cNvPr id="0" name=""/>
        <dsp:cNvSpPr/>
      </dsp:nvSpPr>
      <dsp:spPr>
        <a:xfrm>
          <a:off x="0" y="3690937"/>
          <a:ext cx="5641974" cy="0"/>
        </a:xfrm>
        <a:prstGeom prst="line">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EEDD47-2987-4341-B89F-4236C5E1E42F}">
      <dsp:nvSpPr>
        <dsp:cNvPr id="0" name=""/>
        <dsp:cNvSpPr/>
      </dsp:nvSpPr>
      <dsp:spPr>
        <a:xfrm>
          <a:off x="0" y="3690937"/>
          <a:ext cx="5641974"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Demo Video Link: </a:t>
          </a:r>
          <a:r>
            <a:rPr lang="en-US" sz="2200" b="0" i="0" kern="1200" dirty="0">
              <a:hlinkClick xmlns:r="http://schemas.openxmlformats.org/officeDocument/2006/relationships" r:id="rId4"/>
            </a:rPr>
            <a:t>https://use.vg/qx4Zzc</a:t>
          </a:r>
          <a:endParaRPr lang="en-US" sz="2200" kern="1200" dirty="0"/>
        </a:p>
      </dsp:txBody>
      <dsp:txXfrm>
        <a:off x="0" y="3690937"/>
        <a:ext cx="5641974" cy="12303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E884D-4535-4CF7-BDBB-AC836A9A0478}" type="datetimeFigureOut">
              <a:rPr lang="en-US" smtClean="0"/>
              <a:t>4/29/2021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2B9FB-9B92-44D7-A549-E6F739AF3AC7}" type="slidenum">
              <a:rPr lang="en-US" smtClean="0"/>
              <a:t>‹#›</a:t>
            </a:fld>
            <a:endParaRPr lang="en-US" dirty="0"/>
          </a:p>
        </p:txBody>
      </p:sp>
    </p:spTree>
    <p:extLst>
      <p:ext uri="{BB962C8B-B14F-4D97-AF65-F5344CB8AC3E}">
        <p14:creationId xmlns:p14="http://schemas.microsoft.com/office/powerpoint/2010/main" val="1759562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2B9FB-9B92-44D7-A549-E6F739AF3AC7}" type="slidenum">
              <a:rPr lang="en-US" smtClean="0"/>
              <a:t>1</a:t>
            </a:fld>
            <a:endParaRPr lang="en-US" dirty="0"/>
          </a:p>
        </p:txBody>
      </p:sp>
    </p:spTree>
    <p:extLst>
      <p:ext uri="{BB962C8B-B14F-4D97-AF65-F5344CB8AC3E}">
        <p14:creationId xmlns:p14="http://schemas.microsoft.com/office/powerpoint/2010/main" val="73232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can see their personal progress for current date by default. They can also select a date range which displays cumulative values of the metrics.</a:t>
            </a:r>
          </a:p>
        </p:txBody>
      </p:sp>
      <p:sp>
        <p:nvSpPr>
          <p:cNvPr id="4" name="Slide Number Placeholder 3"/>
          <p:cNvSpPr>
            <a:spLocks noGrp="1"/>
          </p:cNvSpPr>
          <p:nvPr>
            <p:ph type="sldNum" sz="quarter" idx="5"/>
          </p:nvPr>
        </p:nvSpPr>
        <p:spPr/>
        <p:txBody>
          <a:bodyPr/>
          <a:lstStyle/>
          <a:p>
            <a:fld id="{D902B9FB-9B92-44D7-A549-E6F739AF3AC7}" type="slidenum">
              <a:rPr lang="en-US" smtClean="0"/>
              <a:t>19</a:t>
            </a:fld>
            <a:endParaRPr lang="en-US" dirty="0"/>
          </a:p>
        </p:txBody>
      </p:sp>
    </p:spTree>
    <p:extLst>
      <p:ext uri="{BB962C8B-B14F-4D97-AF65-F5344CB8AC3E}">
        <p14:creationId xmlns:p14="http://schemas.microsoft.com/office/powerpoint/2010/main" val="95511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graphical representation of the current values vs the goals set.</a:t>
            </a:r>
          </a:p>
        </p:txBody>
      </p:sp>
      <p:sp>
        <p:nvSpPr>
          <p:cNvPr id="4" name="Slide Number Placeholder 3"/>
          <p:cNvSpPr>
            <a:spLocks noGrp="1"/>
          </p:cNvSpPr>
          <p:nvPr>
            <p:ph type="sldNum" sz="quarter" idx="5"/>
          </p:nvPr>
        </p:nvSpPr>
        <p:spPr/>
        <p:txBody>
          <a:bodyPr/>
          <a:lstStyle/>
          <a:p>
            <a:fld id="{D902B9FB-9B92-44D7-A549-E6F739AF3AC7}" type="slidenum">
              <a:rPr lang="en-US" smtClean="0"/>
              <a:t>20</a:t>
            </a:fld>
            <a:endParaRPr lang="en-US" dirty="0"/>
          </a:p>
        </p:txBody>
      </p:sp>
    </p:spTree>
    <p:extLst>
      <p:ext uri="{BB962C8B-B14F-4D97-AF65-F5344CB8AC3E}">
        <p14:creationId xmlns:p14="http://schemas.microsoft.com/office/powerpoint/2010/main" val="309496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user selects a date range, they will be redirected to this page which represents the cumulative values from the first date till the last date selected. Both numeric and graphical values are displayed below.</a:t>
            </a:r>
          </a:p>
        </p:txBody>
      </p:sp>
      <p:sp>
        <p:nvSpPr>
          <p:cNvPr id="4" name="Slide Number Placeholder 3"/>
          <p:cNvSpPr>
            <a:spLocks noGrp="1"/>
          </p:cNvSpPr>
          <p:nvPr>
            <p:ph type="sldNum" sz="quarter" idx="5"/>
          </p:nvPr>
        </p:nvSpPr>
        <p:spPr/>
        <p:txBody>
          <a:bodyPr/>
          <a:lstStyle/>
          <a:p>
            <a:fld id="{D902B9FB-9B92-44D7-A549-E6F739AF3AC7}" type="slidenum">
              <a:rPr lang="en-US" smtClean="0"/>
              <a:t>21</a:t>
            </a:fld>
            <a:endParaRPr lang="en-US" dirty="0"/>
          </a:p>
        </p:txBody>
      </p:sp>
    </p:spTree>
    <p:extLst>
      <p:ext uri="{BB962C8B-B14F-4D97-AF65-F5344CB8AC3E}">
        <p14:creationId xmlns:p14="http://schemas.microsoft.com/office/powerpoint/2010/main" val="129068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Graphical representation of the cumulative values vs goal set.</a:t>
            </a:r>
          </a:p>
        </p:txBody>
      </p:sp>
      <p:sp>
        <p:nvSpPr>
          <p:cNvPr id="4" name="Slide Number Placeholder 3"/>
          <p:cNvSpPr>
            <a:spLocks noGrp="1"/>
          </p:cNvSpPr>
          <p:nvPr>
            <p:ph type="sldNum" sz="quarter" idx="5"/>
          </p:nvPr>
        </p:nvSpPr>
        <p:spPr/>
        <p:txBody>
          <a:bodyPr/>
          <a:lstStyle/>
          <a:p>
            <a:fld id="{D902B9FB-9B92-44D7-A549-E6F739AF3AC7}" type="slidenum">
              <a:rPr lang="en-US" smtClean="0"/>
              <a:t>22</a:t>
            </a:fld>
            <a:endParaRPr lang="en-US" dirty="0"/>
          </a:p>
        </p:txBody>
      </p:sp>
    </p:spTree>
    <p:extLst>
      <p:ext uri="{BB962C8B-B14F-4D97-AF65-F5344CB8AC3E}">
        <p14:creationId xmlns:p14="http://schemas.microsoft.com/office/powerpoint/2010/main" val="1429708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can view all the challenge details that are recorded since they started using the app. </a:t>
            </a:r>
          </a:p>
          <a:p>
            <a:r>
              <a:rPr lang="en-US" dirty="0"/>
              <a:t>Ongoing Challenges: The user receives invitations to challenges created by the admin. They can join by accepting or leave an accepted challenge.</a:t>
            </a:r>
          </a:p>
          <a:p>
            <a:r>
              <a:rPr lang="en-US" dirty="0"/>
              <a:t>Past Challenges: Once the challenge deadlines are over, the challenges will automatically be shifted to past challenges.</a:t>
            </a:r>
          </a:p>
          <a:p>
            <a:r>
              <a:rPr lang="en-US" dirty="0"/>
              <a:t>Left Challenges: The challenges which the user chooses to leave will be displayed under this column.</a:t>
            </a:r>
          </a:p>
          <a:p>
            <a:r>
              <a:rPr lang="en-US" b="1" dirty="0"/>
              <a:t>NOTE: Emails will be sent to the registered email address when a user is invited to a challenge by the admin.</a:t>
            </a:r>
            <a:r>
              <a:rPr lang="en-US" dirty="0"/>
              <a:t> </a:t>
            </a:r>
          </a:p>
        </p:txBody>
      </p:sp>
      <p:sp>
        <p:nvSpPr>
          <p:cNvPr id="4" name="Slide Number Placeholder 3"/>
          <p:cNvSpPr>
            <a:spLocks noGrp="1"/>
          </p:cNvSpPr>
          <p:nvPr>
            <p:ph type="sldNum" sz="quarter" idx="5"/>
          </p:nvPr>
        </p:nvSpPr>
        <p:spPr/>
        <p:txBody>
          <a:bodyPr/>
          <a:lstStyle/>
          <a:p>
            <a:fld id="{D902B9FB-9B92-44D7-A549-E6F739AF3AC7}" type="slidenum">
              <a:rPr lang="en-US" smtClean="0"/>
              <a:t>23</a:t>
            </a:fld>
            <a:endParaRPr lang="en-US" dirty="0"/>
          </a:p>
        </p:txBody>
      </p:sp>
    </p:spTree>
    <p:extLst>
      <p:ext uri="{BB962C8B-B14F-4D97-AF65-F5344CB8AC3E}">
        <p14:creationId xmlns:p14="http://schemas.microsoft.com/office/powerpoint/2010/main" val="2771387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announcements will be displayed in this page. Once the user clicks the view button, the count on the bell button will reduce by 1. As the announcements are arranged by the most recent date and time of release, the old announcements which are read will be displayed under this column automatically. </a:t>
            </a:r>
          </a:p>
          <a:p>
            <a:r>
              <a:rPr lang="en-US" b="1" dirty="0"/>
              <a:t>NOTE: All the data is archived and not deleted from the database.</a:t>
            </a:r>
            <a:r>
              <a:rPr lang="en-US" dirty="0"/>
              <a:t> </a:t>
            </a:r>
          </a:p>
        </p:txBody>
      </p:sp>
      <p:sp>
        <p:nvSpPr>
          <p:cNvPr id="4" name="Slide Number Placeholder 3"/>
          <p:cNvSpPr>
            <a:spLocks noGrp="1"/>
          </p:cNvSpPr>
          <p:nvPr>
            <p:ph type="sldNum" sz="quarter" idx="5"/>
          </p:nvPr>
        </p:nvSpPr>
        <p:spPr/>
        <p:txBody>
          <a:bodyPr/>
          <a:lstStyle/>
          <a:p>
            <a:fld id="{D902B9FB-9B92-44D7-A549-E6F739AF3AC7}" type="slidenum">
              <a:rPr lang="en-US" smtClean="0"/>
              <a:t>24</a:t>
            </a:fld>
            <a:endParaRPr lang="en-US" dirty="0"/>
          </a:p>
        </p:txBody>
      </p:sp>
    </p:spTree>
    <p:extLst>
      <p:ext uri="{BB962C8B-B14F-4D97-AF65-F5344CB8AC3E}">
        <p14:creationId xmlns:p14="http://schemas.microsoft.com/office/powerpoint/2010/main" val="2020388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logs out they will be redirected to the user login page. </a:t>
            </a:r>
          </a:p>
        </p:txBody>
      </p:sp>
      <p:sp>
        <p:nvSpPr>
          <p:cNvPr id="4" name="Slide Number Placeholder 3"/>
          <p:cNvSpPr>
            <a:spLocks noGrp="1"/>
          </p:cNvSpPr>
          <p:nvPr>
            <p:ph type="sldNum" sz="quarter" idx="5"/>
          </p:nvPr>
        </p:nvSpPr>
        <p:spPr/>
        <p:txBody>
          <a:bodyPr/>
          <a:lstStyle/>
          <a:p>
            <a:fld id="{D902B9FB-9B92-44D7-A549-E6F739AF3AC7}" type="slidenum">
              <a:rPr lang="en-US" smtClean="0"/>
              <a:t>25</a:t>
            </a:fld>
            <a:endParaRPr lang="en-US" dirty="0"/>
          </a:p>
        </p:txBody>
      </p:sp>
    </p:spTree>
    <p:extLst>
      <p:ext uri="{BB962C8B-B14F-4D97-AF65-F5344CB8AC3E}">
        <p14:creationId xmlns:p14="http://schemas.microsoft.com/office/powerpoint/2010/main" val="104561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page is for the administrator login.</a:t>
            </a:r>
          </a:p>
        </p:txBody>
      </p:sp>
      <p:sp>
        <p:nvSpPr>
          <p:cNvPr id="4" name="Slide Number Placeholder 3"/>
          <p:cNvSpPr>
            <a:spLocks noGrp="1"/>
          </p:cNvSpPr>
          <p:nvPr>
            <p:ph type="sldNum" sz="quarter" idx="5"/>
          </p:nvPr>
        </p:nvSpPr>
        <p:spPr/>
        <p:txBody>
          <a:bodyPr/>
          <a:lstStyle/>
          <a:p>
            <a:fld id="{D902B9FB-9B92-44D7-A549-E6F739AF3AC7}" type="slidenum">
              <a:rPr lang="en-US" smtClean="0"/>
              <a:t>26</a:t>
            </a:fld>
            <a:endParaRPr lang="en-US" dirty="0"/>
          </a:p>
        </p:txBody>
      </p:sp>
    </p:spTree>
    <p:extLst>
      <p:ext uri="{BB962C8B-B14F-4D97-AF65-F5344CB8AC3E}">
        <p14:creationId xmlns:p14="http://schemas.microsoft.com/office/powerpoint/2010/main" val="154190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Admin on logging in will be redirected to the admin home page. The dashboard has user management, user challenges and user analytics options. On the left, we have added a menu and, on the top, a header containing quick links to admin profile page and log-out buttons.</a:t>
            </a:r>
          </a:p>
        </p:txBody>
      </p:sp>
      <p:sp>
        <p:nvSpPr>
          <p:cNvPr id="4" name="Slide Number Placeholder 3"/>
          <p:cNvSpPr>
            <a:spLocks noGrp="1"/>
          </p:cNvSpPr>
          <p:nvPr>
            <p:ph type="sldNum" sz="quarter" idx="5"/>
          </p:nvPr>
        </p:nvSpPr>
        <p:spPr/>
        <p:txBody>
          <a:bodyPr/>
          <a:lstStyle/>
          <a:p>
            <a:fld id="{D902B9FB-9B92-44D7-A549-E6F739AF3AC7}" type="slidenum">
              <a:rPr lang="en-US" smtClean="0"/>
              <a:t>27</a:t>
            </a:fld>
            <a:endParaRPr lang="en-US" dirty="0"/>
          </a:p>
        </p:txBody>
      </p:sp>
    </p:spTree>
    <p:extLst>
      <p:ext uri="{BB962C8B-B14F-4D97-AF65-F5344CB8AC3E}">
        <p14:creationId xmlns:p14="http://schemas.microsoft.com/office/powerpoint/2010/main" val="2769253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admin-user management page, the admin will be able to access the user information. When the admin clicks on individual username, he/she will be redirected to the user profile page with all details which are not editable. The user passwords will be hidden from the admin to provide privacy to the users.</a:t>
            </a:r>
          </a:p>
          <a:p>
            <a:endParaRPr lang="en-US" dirty="0"/>
          </a:p>
        </p:txBody>
      </p:sp>
      <p:sp>
        <p:nvSpPr>
          <p:cNvPr id="4" name="Slide Number Placeholder 3"/>
          <p:cNvSpPr>
            <a:spLocks noGrp="1"/>
          </p:cNvSpPr>
          <p:nvPr>
            <p:ph type="sldNum" sz="quarter" idx="5"/>
          </p:nvPr>
        </p:nvSpPr>
        <p:spPr/>
        <p:txBody>
          <a:bodyPr/>
          <a:lstStyle/>
          <a:p>
            <a:fld id="{D902B9FB-9B92-44D7-A549-E6F739AF3AC7}" type="slidenum">
              <a:rPr lang="en-US" smtClean="0"/>
              <a:t>28</a:t>
            </a:fld>
            <a:endParaRPr lang="en-US" dirty="0"/>
          </a:p>
        </p:txBody>
      </p:sp>
    </p:spTree>
    <p:extLst>
      <p:ext uri="{BB962C8B-B14F-4D97-AF65-F5344CB8AC3E}">
        <p14:creationId xmlns:p14="http://schemas.microsoft.com/office/powerpoint/2010/main" val="97512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2B9FB-9B92-44D7-A549-E6F739AF3AC7}" type="slidenum">
              <a:rPr lang="en-US" smtClean="0"/>
              <a:t>4</a:t>
            </a:fld>
            <a:endParaRPr lang="en-US" dirty="0"/>
          </a:p>
        </p:txBody>
      </p:sp>
    </p:spTree>
    <p:extLst>
      <p:ext uri="{BB962C8B-B14F-4D97-AF65-F5344CB8AC3E}">
        <p14:creationId xmlns:p14="http://schemas.microsoft.com/office/powerpoint/2010/main" val="415737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admin manages the challenges. These are challenges created by the admin when he/she clicks on challenge name he/she will be redirected to page where he/she can manage the users in that particular challenge. </a:t>
            </a:r>
          </a:p>
        </p:txBody>
      </p:sp>
      <p:sp>
        <p:nvSpPr>
          <p:cNvPr id="4" name="Slide Number Placeholder 3"/>
          <p:cNvSpPr>
            <a:spLocks noGrp="1"/>
          </p:cNvSpPr>
          <p:nvPr>
            <p:ph type="sldNum" sz="quarter" idx="5"/>
          </p:nvPr>
        </p:nvSpPr>
        <p:spPr/>
        <p:txBody>
          <a:bodyPr/>
          <a:lstStyle/>
          <a:p>
            <a:fld id="{D902B9FB-9B92-44D7-A549-E6F739AF3AC7}" type="slidenum">
              <a:rPr lang="en-US" smtClean="0"/>
              <a:t>29</a:t>
            </a:fld>
            <a:endParaRPr lang="en-US" dirty="0"/>
          </a:p>
        </p:txBody>
      </p:sp>
    </p:spTree>
    <p:extLst>
      <p:ext uri="{BB962C8B-B14F-4D97-AF65-F5344CB8AC3E}">
        <p14:creationId xmlns:p14="http://schemas.microsoft.com/office/powerpoint/2010/main" val="1539590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admin manages the users. He/She can add new users or remove the user from the challenge. </a:t>
            </a:r>
          </a:p>
        </p:txBody>
      </p:sp>
      <p:sp>
        <p:nvSpPr>
          <p:cNvPr id="4" name="Slide Number Placeholder 3"/>
          <p:cNvSpPr>
            <a:spLocks noGrp="1"/>
          </p:cNvSpPr>
          <p:nvPr>
            <p:ph type="sldNum" sz="quarter" idx="5"/>
          </p:nvPr>
        </p:nvSpPr>
        <p:spPr/>
        <p:txBody>
          <a:bodyPr/>
          <a:lstStyle/>
          <a:p>
            <a:fld id="{D902B9FB-9B92-44D7-A549-E6F739AF3AC7}" type="slidenum">
              <a:rPr lang="en-US" smtClean="0"/>
              <a:t>30</a:t>
            </a:fld>
            <a:endParaRPr lang="en-US" dirty="0"/>
          </a:p>
        </p:txBody>
      </p:sp>
    </p:spTree>
    <p:extLst>
      <p:ext uri="{BB962C8B-B14F-4D97-AF65-F5344CB8AC3E}">
        <p14:creationId xmlns:p14="http://schemas.microsoft.com/office/powerpoint/2010/main" val="3258553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clicking on edit button in challenge page it will redirects to this page and here admin can modify the challenge. </a:t>
            </a:r>
          </a:p>
        </p:txBody>
      </p:sp>
      <p:sp>
        <p:nvSpPr>
          <p:cNvPr id="4" name="Slide Number Placeholder 3"/>
          <p:cNvSpPr>
            <a:spLocks noGrp="1"/>
          </p:cNvSpPr>
          <p:nvPr>
            <p:ph type="sldNum" sz="quarter" idx="5"/>
          </p:nvPr>
        </p:nvSpPr>
        <p:spPr/>
        <p:txBody>
          <a:bodyPr/>
          <a:lstStyle/>
          <a:p>
            <a:fld id="{D902B9FB-9B92-44D7-A549-E6F739AF3AC7}" type="slidenum">
              <a:rPr lang="en-US" smtClean="0"/>
              <a:t>31</a:t>
            </a:fld>
            <a:endParaRPr lang="en-US" dirty="0"/>
          </a:p>
        </p:txBody>
      </p:sp>
    </p:spTree>
    <p:extLst>
      <p:ext uri="{BB962C8B-B14F-4D97-AF65-F5344CB8AC3E}">
        <p14:creationId xmlns:p14="http://schemas.microsoft.com/office/powerpoint/2010/main" val="1041729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admin clicks add challenge button he redirects to this page, here admin can create a new challenge with multiple metrics and also invite multiple users to the challenge these invitation will  be sent to the user email and also user can also view the new challenge in his challenge page. </a:t>
            </a:r>
          </a:p>
        </p:txBody>
      </p:sp>
      <p:sp>
        <p:nvSpPr>
          <p:cNvPr id="4" name="Slide Number Placeholder 3"/>
          <p:cNvSpPr>
            <a:spLocks noGrp="1"/>
          </p:cNvSpPr>
          <p:nvPr>
            <p:ph type="sldNum" sz="quarter" idx="5"/>
          </p:nvPr>
        </p:nvSpPr>
        <p:spPr/>
        <p:txBody>
          <a:bodyPr/>
          <a:lstStyle/>
          <a:p>
            <a:fld id="{D902B9FB-9B92-44D7-A549-E6F739AF3AC7}" type="slidenum">
              <a:rPr lang="en-US" smtClean="0"/>
              <a:t>32</a:t>
            </a:fld>
            <a:endParaRPr lang="en-US" dirty="0"/>
          </a:p>
        </p:txBody>
      </p:sp>
    </p:spTree>
    <p:extLst>
      <p:ext uri="{BB962C8B-B14F-4D97-AF65-F5344CB8AC3E}">
        <p14:creationId xmlns:p14="http://schemas.microsoft.com/office/powerpoint/2010/main" val="3218817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admin can track progress of all the users.</a:t>
            </a:r>
          </a:p>
        </p:txBody>
      </p:sp>
      <p:sp>
        <p:nvSpPr>
          <p:cNvPr id="4" name="Slide Number Placeholder 3"/>
          <p:cNvSpPr>
            <a:spLocks noGrp="1"/>
          </p:cNvSpPr>
          <p:nvPr>
            <p:ph type="sldNum" sz="quarter" idx="5"/>
          </p:nvPr>
        </p:nvSpPr>
        <p:spPr/>
        <p:txBody>
          <a:bodyPr/>
          <a:lstStyle/>
          <a:p>
            <a:fld id="{D902B9FB-9B92-44D7-A549-E6F739AF3AC7}" type="slidenum">
              <a:rPr lang="en-US" smtClean="0"/>
              <a:t>33</a:t>
            </a:fld>
            <a:endParaRPr lang="en-US" dirty="0"/>
          </a:p>
        </p:txBody>
      </p:sp>
    </p:spTree>
    <p:extLst>
      <p:ext uri="{BB962C8B-B14F-4D97-AF65-F5344CB8AC3E}">
        <p14:creationId xmlns:p14="http://schemas.microsoft.com/office/powerpoint/2010/main" val="621246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90000"/>
              </a:lnSpc>
              <a:spcAft>
                <a:spcPts val="600"/>
              </a:spcAft>
              <a:buClr>
                <a:schemeClr val="accent1"/>
              </a:buClr>
            </a:pPr>
            <a:r>
              <a:rPr lang="en-US" sz="1200" dirty="0"/>
              <a:t>When admin clicks on announcements page it takes to this image where he/she can view the announcements created. When admin clicks on announcement name it redirects to the image on next side where admin can view all the users who received this announcement and if he/she wants to they can also send same announcement to other users. User can view this announcement in his homepage and will also receive a mail when he/she was added to the announcement list. </a:t>
            </a:r>
          </a:p>
          <a:p>
            <a:pPr defTabSz="914400">
              <a:lnSpc>
                <a:spcPct val="90000"/>
              </a:lnSpc>
              <a:spcAft>
                <a:spcPts val="600"/>
              </a:spcAft>
              <a:buClr>
                <a:schemeClr val="accent1"/>
              </a:buClr>
            </a:pPr>
            <a:endParaRPr lang="en-US" sz="1200" dirty="0"/>
          </a:p>
        </p:txBody>
      </p:sp>
      <p:sp>
        <p:nvSpPr>
          <p:cNvPr id="4" name="Slide Number Placeholder 3"/>
          <p:cNvSpPr>
            <a:spLocks noGrp="1"/>
          </p:cNvSpPr>
          <p:nvPr>
            <p:ph type="sldNum" sz="quarter" idx="5"/>
          </p:nvPr>
        </p:nvSpPr>
        <p:spPr/>
        <p:txBody>
          <a:bodyPr/>
          <a:lstStyle/>
          <a:p>
            <a:fld id="{D902B9FB-9B92-44D7-A549-E6F739AF3AC7}" type="slidenum">
              <a:rPr lang="en-US" smtClean="0"/>
              <a:t>34</a:t>
            </a:fld>
            <a:endParaRPr lang="en-US" dirty="0"/>
          </a:p>
        </p:txBody>
      </p:sp>
    </p:spTree>
    <p:extLst>
      <p:ext uri="{BB962C8B-B14F-4D97-AF65-F5344CB8AC3E}">
        <p14:creationId xmlns:p14="http://schemas.microsoft.com/office/powerpoint/2010/main" val="3346184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admin clicks on announcements page it takes to left image where he can view the announcements created. When admin clicks on announcement name it redirects to right side image where admin can view all the uses who received this announcement and if he wants he can also send same announcement to other users. User can view this announcement in his homepage and also he receives a mail when he was added to the announcement  list. </a:t>
            </a:r>
          </a:p>
        </p:txBody>
      </p:sp>
      <p:sp>
        <p:nvSpPr>
          <p:cNvPr id="4" name="Slide Number Placeholder 3"/>
          <p:cNvSpPr>
            <a:spLocks noGrp="1"/>
          </p:cNvSpPr>
          <p:nvPr>
            <p:ph type="sldNum" sz="quarter" idx="5"/>
          </p:nvPr>
        </p:nvSpPr>
        <p:spPr/>
        <p:txBody>
          <a:bodyPr/>
          <a:lstStyle/>
          <a:p>
            <a:fld id="{D902B9FB-9B92-44D7-A549-E6F739AF3AC7}" type="slidenum">
              <a:rPr lang="en-US" smtClean="0"/>
              <a:t>35</a:t>
            </a:fld>
            <a:endParaRPr lang="en-US" dirty="0"/>
          </a:p>
        </p:txBody>
      </p:sp>
    </p:spTree>
    <p:extLst>
      <p:ext uri="{BB962C8B-B14F-4D97-AF65-F5344CB8AC3E}">
        <p14:creationId xmlns:p14="http://schemas.microsoft.com/office/powerpoint/2010/main" val="143828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clicking the logout button, the admin will be redirected to the admin login page.</a:t>
            </a:r>
          </a:p>
        </p:txBody>
      </p:sp>
      <p:sp>
        <p:nvSpPr>
          <p:cNvPr id="4" name="Slide Number Placeholder 3"/>
          <p:cNvSpPr>
            <a:spLocks noGrp="1"/>
          </p:cNvSpPr>
          <p:nvPr>
            <p:ph type="sldNum" sz="quarter" idx="5"/>
          </p:nvPr>
        </p:nvSpPr>
        <p:spPr/>
        <p:txBody>
          <a:bodyPr/>
          <a:lstStyle/>
          <a:p>
            <a:fld id="{D902B9FB-9B92-44D7-A549-E6F739AF3AC7}" type="slidenum">
              <a:rPr lang="en-US" smtClean="0"/>
              <a:t>36</a:t>
            </a:fld>
            <a:endParaRPr lang="en-US" dirty="0"/>
          </a:p>
        </p:txBody>
      </p:sp>
    </p:spTree>
    <p:extLst>
      <p:ext uri="{BB962C8B-B14F-4D97-AF65-F5344CB8AC3E}">
        <p14:creationId xmlns:p14="http://schemas.microsoft.com/office/powerpoint/2010/main" val="277535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2B9FB-9B92-44D7-A549-E6F739AF3AC7}" type="slidenum">
              <a:rPr lang="en-US" smtClean="0"/>
              <a:t>6</a:t>
            </a:fld>
            <a:endParaRPr lang="en-US" dirty="0"/>
          </a:p>
        </p:txBody>
      </p:sp>
    </p:spTree>
    <p:extLst>
      <p:ext uri="{BB962C8B-B14F-4D97-AF65-F5344CB8AC3E}">
        <p14:creationId xmlns:p14="http://schemas.microsoft.com/office/powerpoint/2010/main" val="111086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can login using their credentials. They can also sign-up if they don’t have an account. An option see your password is also present with an addition to reset their password which is connected to their registered NWMSU email address. If the user is an admin, they can be redirected to a different login page.</a:t>
            </a:r>
          </a:p>
        </p:txBody>
      </p:sp>
      <p:sp>
        <p:nvSpPr>
          <p:cNvPr id="4" name="Slide Number Placeholder 3"/>
          <p:cNvSpPr>
            <a:spLocks noGrp="1"/>
          </p:cNvSpPr>
          <p:nvPr>
            <p:ph type="sldNum" sz="quarter" idx="5"/>
          </p:nvPr>
        </p:nvSpPr>
        <p:spPr/>
        <p:txBody>
          <a:bodyPr/>
          <a:lstStyle/>
          <a:p>
            <a:fld id="{D902B9FB-9B92-44D7-A549-E6F739AF3AC7}" type="slidenum">
              <a:rPr lang="en-US" smtClean="0"/>
              <a:t>13</a:t>
            </a:fld>
            <a:endParaRPr lang="en-US" dirty="0"/>
          </a:p>
        </p:txBody>
      </p:sp>
    </p:spTree>
    <p:extLst>
      <p:ext uri="{BB962C8B-B14F-4D97-AF65-F5344CB8AC3E}">
        <p14:creationId xmlns:p14="http://schemas.microsoft.com/office/powerpoint/2010/main" val="248664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Sign-up page: where a new user can create a new account by creating a unique username and password. The email registered has to be the NWMSU email address as OTP, notification and challenge notification emails will be send to that email.</a:t>
            </a:r>
          </a:p>
        </p:txBody>
      </p:sp>
      <p:sp>
        <p:nvSpPr>
          <p:cNvPr id="4" name="Slide Number Placeholder 3"/>
          <p:cNvSpPr>
            <a:spLocks noGrp="1"/>
          </p:cNvSpPr>
          <p:nvPr>
            <p:ph type="sldNum" sz="quarter" idx="5"/>
          </p:nvPr>
        </p:nvSpPr>
        <p:spPr/>
        <p:txBody>
          <a:bodyPr/>
          <a:lstStyle/>
          <a:p>
            <a:fld id="{D902B9FB-9B92-44D7-A549-E6F739AF3AC7}" type="slidenum">
              <a:rPr lang="en-US" smtClean="0"/>
              <a:t>14</a:t>
            </a:fld>
            <a:endParaRPr lang="en-US" dirty="0"/>
          </a:p>
        </p:txBody>
      </p:sp>
    </p:spTree>
    <p:extLst>
      <p:ext uri="{BB962C8B-B14F-4D97-AF65-F5344CB8AC3E}">
        <p14:creationId xmlns:p14="http://schemas.microsoft.com/office/powerpoint/2010/main" val="827760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Appropriate alert boxes are added for better clarity.</a:t>
            </a:r>
          </a:p>
        </p:txBody>
      </p:sp>
      <p:sp>
        <p:nvSpPr>
          <p:cNvPr id="4" name="Slide Number Placeholder 3"/>
          <p:cNvSpPr>
            <a:spLocks noGrp="1"/>
          </p:cNvSpPr>
          <p:nvPr>
            <p:ph type="sldNum" sz="quarter" idx="5"/>
          </p:nvPr>
        </p:nvSpPr>
        <p:spPr/>
        <p:txBody>
          <a:bodyPr/>
          <a:lstStyle/>
          <a:p>
            <a:fld id="{D902B9FB-9B92-44D7-A549-E6F739AF3AC7}" type="slidenum">
              <a:rPr lang="en-US" smtClean="0"/>
              <a:t>15</a:t>
            </a:fld>
            <a:endParaRPr lang="en-US" dirty="0"/>
          </a:p>
        </p:txBody>
      </p:sp>
    </p:spTree>
    <p:extLst>
      <p:ext uri="{BB962C8B-B14F-4D97-AF65-F5344CB8AC3E}">
        <p14:creationId xmlns:p14="http://schemas.microsoft.com/office/powerpoint/2010/main" val="112360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home page where all the user metrics are displaying the most recent entries for current date. On the left, we have added a menu and on the top, a header containing quick links to user profile, announcements and log-out buttons.</a:t>
            </a:r>
          </a:p>
        </p:txBody>
      </p:sp>
      <p:sp>
        <p:nvSpPr>
          <p:cNvPr id="4" name="Slide Number Placeholder 3"/>
          <p:cNvSpPr>
            <a:spLocks noGrp="1"/>
          </p:cNvSpPr>
          <p:nvPr>
            <p:ph type="sldNum" sz="quarter" idx="5"/>
          </p:nvPr>
        </p:nvSpPr>
        <p:spPr/>
        <p:txBody>
          <a:bodyPr/>
          <a:lstStyle/>
          <a:p>
            <a:fld id="{D902B9FB-9B92-44D7-A549-E6F739AF3AC7}" type="slidenum">
              <a:rPr lang="en-US" smtClean="0"/>
              <a:t>16</a:t>
            </a:fld>
            <a:endParaRPr lang="en-US" dirty="0"/>
          </a:p>
        </p:txBody>
      </p:sp>
    </p:spTree>
    <p:extLst>
      <p:ext uri="{BB962C8B-B14F-4D97-AF65-F5344CB8AC3E}">
        <p14:creationId xmlns:p14="http://schemas.microsoft.com/office/powerpoint/2010/main" val="3199168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profile page which displays the user details and goals set for each metrics. One can also edit their profile.</a:t>
            </a:r>
          </a:p>
        </p:txBody>
      </p:sp>
      <p:sp>
        <p:nvSpPr>
          <p:cNvPr id="4" name="Slide Number Placeholder 3"/>
          <p:cNvSpPr>
            <a:spLocks noGrp="1"/>
          </p:cNvSpPr>
          <p:nvPr>
            <p:ph type="sldNum" sz="quarter" idx="5"/>
          </p:nvPr>
        </p:nvSpPr>
        <p:spPr/>
        <p:txBody>
          <a:bodyPr/>
          <a:lstStyle/>
          <a:p>
            <a:fld id="{D902B9FB-9B92-44D7-A549-E6F739AF3AC7}" type="slidenum">
              <a:rPr lang="en-US" smtClean="0"/>
              <a:t>17</a:t>
            </a:fld>
            <a:endParaRPr lang="en-US" dirty="0"/>
          </a:p>
        </p:txBody>
      </p:sp>
    </p:spTree>
    <p:extLst>
      <p:ext uri="{BB962C8B-B14F-4D97-AF65-F5344CB8AC3E}">
        <p14:creationId xmlns:p14="http://schemas.microsoft.com/office/powerpoint/2010/main" val="267247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user profile, where the age is calculated by giving the DOB and everything will be updated and displayed in the previous page.</a:t>
            </a:r>
          </a:p>
        </p:txBody>
      </p:sp>
      <p:sp>
        <p:nvSpPr>
          <p:cNvPr id="4" name="Slide Number Placeholder 3"/>
          <p:cNvSpPr>
            <a:spLocks noGrp="1"/>
          </p:cNvSpPr>
          <p:nvPr>
            <p:ph type="sldNum" sz="quarter" idx="5"/>
          </p:nvPr>
        </p:nvSpPr>
        <p:spPr/>
        <p:txBody>
          <a:bodyPr/>
          <a:lstStyle/>
          <a:p>
            <a:fld id="{D902B9FB-9B92-44D7-A549-E6F739AF3AC7}" type="slidenum">
              <a:rPr lang="en-US" smtClean="0"/>
              <a:t>18</a:t>
            </a:fld>
            <a:endParaRPr lang="en-US" dirty="0"/>
          </a:p>
        </p:txBody>
      </p:sp>
    </p:spTree>
    <p:extLst>
      <p:ext uri="{BB962C8B-B14F-4D97-AF65-F5344CB8AC3E}">
        <p14:creationId xmlns:p14="http://schemas.microsoft.com/office/powerpoint/2010/main" val="275845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E7B9B7E-AC06-4BAC-A9B2-F0CC841AF390}"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3F800B-6323-4839-9E1C-5A2521C866B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5019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B9B7E-AC06-4BAC-A9B2-F0CC841AF390}"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3F800B-6323-4839-9E1C-5A2521C866B5}" type="slidenum">
              <a:rPr lang="en-US" smtClean="0"/>
              <a:t>‹#›</a:t>
            </a:fld>
            <a:endParaRPr lang="en-US" dirty="0"/>
          </a:p>
        </p:txBody>
      </p:sp>
    </p:spTree>
    <p:extLst>
      <p:ext uri="{BB962C8B-B14F-4D97-AF65-F5344CB8AC3E}">
        <p14:creationId xmlns:p14="http://schemas.microsoft.com/office/powerpoint/2010/main" val="229898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B9B7E-AC06-4BAC-A9B2-F0CC841AF390}"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3F800B-6323-4839-9E1C-5A2521C866B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32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B9B7E-AC06-4BAC-A9B2-F0CC841AF390}"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3F800B-6323-4839-9E1C-5A2521C866B5}" type="slidenum">
              <a:rPr lang="en-US" smtClean="0"/>
              <a:t>‹#›</a:t>
            </a:fld>
            <a:endParaRPr lang="en-US" dirty="0"/>
          </a:p>
        </p:txBody>
      </p:sp>
    </p:spTree>
    <p:extLst>
      <p:ext uri="{BB962C8B-B14F-4D97-AF65-F5344CB8AC3E}">
        <p14:creationId xmlns:p14="http://schemas.microsoft.com/office/powerpoint/2010/main" val="238599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7B9B7E-AC06-4BAC-A9B2-F0CC841AF390}" type="datetimeFigureOut">
              <a:rPr lang="en-US" smtClean="0"/>
              <a:t>4/29/2021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3F800B-6323-4839-9E1C-5A2521C866B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62955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7B9B7E-AC06-4BAC-A9B2-F0CC841AF390}" type="datetimeFigureOut">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3F800B-6323-4839-9E1C-5A2521C866B5}" type="slidenum">
              <a:rPr lang="en-US" smtClean="0"/>
              <a:t>‹#›</a:t>
            </a:fld>
            <a:endParaRPr lang="en-US" dirty="0"/>
          </a:p>
        </p:txBody>
      </p:sp>
    </p:spTree>
    <p:extLst>
      <p:ext uri="{BB962C8B-B14F-4D97-AF65-F5344CB8AC3E}">
        <p14:creationId xmlns:p14="http://schemas.microsoft.com/office/powerpoint/2010/main" val="1564951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7B9B7E-AC06-4BAC-A9B2-F0CC841AF390}" type="datetimeFigureOut">
              <a:rPr lang="en-US" smtClean="0"/>
              <a:t>4/29/2021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D3F800B-6323-4839-9E1C-5A2521C866B5}" type="slidenum">
              <a:rPr lang="en-US" smtClean="0"/>
              <a:t>‹#›</a:t>
            </a:fld>
            <a:endParaRPr lang="en-US" dirty="0"/>
          </a:p>
        </p:txBody>
      </p:sp>
    </p:spTree>
    <p:extLst>
      <p:ext uri="{BB962C8B-B14F-4D97-AF65-F5344CB8AC3E}">
        <p14:creationId xmlns:p14="http://schemas.microsoft.com/office/powerpoint/2010/main" val="14305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B9B7E-AC06-4BAC-A9B2-F0CC841AF390}" type="datetimeFigureOut">
              <a:rPr lang="en-US" smtClean="0"/>
              <a:t>4/29/2021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3F800B-6323-4839-9E1C-5A2521C866B5}" type="slidenum">
              <a:rPr lang="en-US" smtClean="0"/>
              <a:t>‹#›</a:t>
            </a:fld>
            <a:endParaRPr lang="en-US" dirty="0"/>
          </a:p>
        </p:txBody>
      </p:sp>
    </p:spTree>
    <p:extLst>
      <p:ext uri="{BB962C8B-B14F-4D97-AF65-F5344CB8AC3E}">
        <p14:creationId xmlns:p14="http://schemas.microsoft.com/office/powerpoint/2010/main" val="194210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B9B7E-AC06-4BAC-A9B2-F0CC841AF390}" type="datetimeFigureOut">
              <a:rPr lang="en-US" smtClean="0"/>
              <a:t>4/29/2021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D3F800B-6323-4839-9E1C-5A2521C866B5}" type="slidenum">
              <a:rPr lang="en-US" smtClean="0"/>
              <a:t>‹#›</a:t>
            </a:fld>
            <a:endParaRPr lang="en-US" dirty="0"/>
          </a:p>
        </p:txBody>
      </p:sp>
    </p:spTree>
    <p:extLst>
      <p:ext uri="{BB962C8B-B14F-4D97-AF65-F5344CB8AC3E}">
        <p14:creationId xmlns:p14="http://schemas.microsoft.com/office/powerpoint/2010/main" val="332943041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7B9B7E-AC06-4BAC-A9B2-F0CC841AF390}" type="datetimeFigureOut">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3F800B-6323-4839-9E1C-5A2521C866B5}" type="slidenum">
              <a:rPr lang="en-US" smtClean="0"/>
              <a:t>‹#›</a:t>
            </a:fld>
            <a:endParaRPr lang="en-US" dirty="0"/>
          </a:p>
        </p:txBody>
      </p:sp>
    </p:spTree>
    <p:extLst>
      <p:ext uri="{BB962C8B-B14F-4D97-AF65-F5344CB8AC3E}">
        <p14:creationId xmlns:p14="http://schemas.microsoft.com/office/powerpoint/2010/main" val="283969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7B9B7E-AC06-4BAC-A9B2-F0CC841AF390}" type="datetimeFigureOut">
              <a:rPr lang="en-US" smtClean="0"/>
              <a:t>4/29/2021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3F800B-6323-4839-9E1C-5A2521C866B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53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7B9B7E-AC06-4BAC-A9B2-F0CC841AF390}" type="datetimeFigureOut">
              <a:rPr lang="en-US" smtClean="0"/>
              <a:t>4/29/2021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D3F800B-6323-4839-9E1C-5A2521C866B5}"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083788"/>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fif"/><Relationship Id="rId5" Type="http://schemas.openxmlformats.org/officeDocument/2006/relationships/image" Target="../media/image7.jfif"/><Relationship Id="rId10" Type="http://schemas.openxmlformats.org/officeDocument/2006/relationships/image" Target="../media/image12.png"/><Relationship Id="rId4" Type="http://schemas.openxmlformats.org/officeDocument/2006/relationships/image" Target="../media/image6.jfif"/><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DED590-291C-4D46-BBE6-EE5F0C44D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81EC9D6-90B6-4037-BCD1-DF32371E2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6184"/>
            <a:ext cx="3248522" cy="58856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768485" y="858475"/>
            <a:ext cx="2629727" cy="5141050"/>
          </a:xfrm>
        </p:spPr>
        <p:txBody>
          <a:bodyPr>
            <a:normAutofit/>
          </a:bodyPr>
          <a:lstStyle/>
          <a:p>
            <a:pPr algn="r"/>
            <a:r>
              <a:rPr lang="en-US" sz="2400" dirty="0">
                <a:solidFill>
                  <a:schemeClr val="bg1"/>
                </a:solidFill>
              </a:rPr>
              <a:t>Client: </a:t>
            </a:r>
          </a:p>
          <a:p>
            <a:pPr algn="r"/>
            <a:r>
              <a:rPr lang="en-US" sz="2400" dirty="0">
                <a:solidFill>
                  <a:schemeClr val="bg1"/>
                </a:solidFill>
              </a:rPr>
              <a:t>Dr. Rhonda Beemer</a:t>
            </a:r>
          </a:p>
          <a:p>
            <a:pPr algn="r"/>
            <a:endParaRPr lang="en-US" sz="2400" b="1" dirty="0">
              <a:solidFill>
                <a:srgbClr val="FFFFFF"/>
              </a:solidFill>
            </a:endParaRPr>
          </a:p>
          <a:p>
            <a:pPr algn="r"/>
            <a:r>
              <a:rPr lang="en-US" sz="2400" dirty="0">
                <a:solidFill>
                  <a:srgbClr val="FFFFFF"/>
                </a:solidFill>
              </a:rPr>
              <a:t>Guided By:</a:t>
            </a:r>
          </a:p>
          <a:p>
            <a:pPr algn="r"/>
            <a:r>
              <a:rPr lang="en-US" sz="2400" dirty="0">
                <a:solidFill>
                  <a:srgbClr val="FFFFFF"/>
                </a:solidFill>
              </a:rPr>
              <a:t>Dr. Charles Badami</a:t>
            </a:r>
          </a:p>
          <a:p>
            <a:pPr algn="r"/>
            <a:endParaRPr lang="en-US" sz="2400" dirty="0">
              <a:solidFill>
                <a:schemeClr val="bg1"/>
              </a:solidFill>
            </a:endParaRPr>
          </a:p>
          <a:p>
            <a:pPr algn="r"/>
            <a:r>
              <a:rPr lang="en-US" sz="2400" dirty="0">
                <a:solidFill>
                  <a:schemeClr val="bg1"/>
                </a:solidFill>
              </a:rPr>
              <a:t>MSACS GDP II</a:t>
            </a:r>
          </a:p>
          <a:p>
            <a:pPr algn="r"/>
            <a:r>
              <a:rPr lang="en-US" sz="2400" dirty="0">
                <a:solidFill>
                  <a:schemeClr val="bg1"/>
                </a:solidFill>
              </a:rPr>
              <a:t>44692 - 01</a:t>
            </a:r>
          </a:p>
          <a:p>
            <a:pPr algn="r"/>
            <a:r>
              <a:rPr lang="en-US" sz="2400" dirty="0">
                <a:solidFill>
                  <a:schemeClr val="bg1"/>
                </a:solidFill>
              </a:rPr>
              <a:t> 2019-21</a:t>
            </a:r>
          </a:p>
        </p:txBody>
      </p:sp>
      <p:pic>
        <p:nvPicPr>
          <p:cNvPr id="4" name="Picture 3"/>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t="12443" b="12049"/>
          <a:stretch/>
        </p:blipFill>
        <p:spPr>
          <a:xfrm>
            <a:off x="3897745" y="486184"/>
            <a:ext cx="7794722" cy="5885632"/>
          </a:xfrm>
          <a:prstGeom prst="rect">
            <a:avLst/>
          </a:prstGeom>
        </p:spPr>
      </p:pic>
      <p:sp>
        <p:nvSpPr>
          <p:cNvPr id="13" name="Rectangle 12">
            <a:extLst>
              <a:ext uri="{FF2B5EF4-FFF2-40B4-BE49-F238E27FC236}">
                <a16:creationId xmlns:a16="http://schemas.microsoft.com/office/drawing/2014/main" id="{09DFC1FD-759F-47F1-B791-6DD75BB7F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86184"/>
            <a:ext cx="7794722" cy="588563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299626" y="858475"/>
            <a:ext cx="6984459" cy="5141050"/>
          </a:xfrm>
        </p:spPr>
        <p:txBody>
          <a:bodyPr>
            <a:normAutofit/>
          </a:bodyPr>
          <a:lstStyle/>
          <a:p>
            <a:pPr algn="l"/>
            <a:r>
              <a:rPr lang="en-US" sz="6000" dirty="0">
                <a:solidFill>
                  <a:srgbClr val="FFFFFF"/>
                </a:solidFill>
              </a:rPr>
              <a:t>Well hub</a:t>
            </a:r>
          </a:p>
        </p:txBody>
      </p:sp>
    </p:spTree>
    <p:extLst>
      <p:ext uri="{BB962C8B-B14F-4D97-AF65-F5344CB8AC3E}">
        <p14:creationId xmlns:p14="http://schemas.microsoft.com/office/powerpoint/2010/main" val="34386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4128" y="5567985"/>
            <a:ext cx="9720072" cy="914401"/>
          </a:xfrm>
        </p:spPr>
        <p:txBody>
          <a:bodyPr vert="horz" lIns="91440" tIns="45720" rIns="91440" bIns="45720" rtlCol="0">
            <a:normAutofit/>
          </a:bodyPr>
          <a:lstStyle/>
          <a:p>
            <a:r>
              <a:rPr lang="en-US" dirty="0"/>
              <a:t>ER - Diagram</a:t>
            </a:r>
          </a:p>
        </p:txBody>
      </p:sp>
      <p:cxnSp>
        <p:nvCxnSpPr>
          <p:cNvPr id="34" name="Straight Connector 30">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62137"/>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Diagram, schematic&#10;&#10;Description automatically generated">
            <a:extLst>
              <a:ext uri="{FF2B5EF4-FFF2-40B4-BE49-F238E27FC236}">
                <a16:creationId xmlns:a16="http://schemas.microsoft.com/office/drawing/2014/main" id="{0F86E8EF-9ABB-49F6-ADDF-2DD10C5A9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0"/>
            <a:ext cx="9519456" cy="5756460"/>
          </a:xfrm>
          <a:prstGeom prst="rect">
            <a:avLst/>
          </a:prstGeom>
        </p:spPr>
      </p:pic>
    </p:spTree>
    <p:extLst>
      <p:ext uri="{BB962C8B-B14F-4D97-AF65-F5344CB8AC3E}">
        <p14:creationId xmlns:p14="http://schemas.microsoft.com/office/powerpoint/2010/main" val="85966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64788" y="814272"/>
            <a:ext cx="3391900" cy="5249334"/>
          </a:xfrm>
        </p:spPr>
        <p:txBody>
          <a:bodyPr vert="horz" lIns="91440" tIns="45720" rIns="91440" bIns="45720" rtlCol="0" anchor="ctr">
            <a:normAutofit/>
          </a:bodyPr>
          <a:lstStyle/>
          <a:p>
            <a:pPr algn="r"/>
            <a:r>
              <a:rPr lang="en-US" dirty="0">
                <a:solidFill>
                  <a:srgbClr val="FFFFFF"/>
                </a:solidFill>
              </a:rPr>
              <a:t>ER- entities</a:t>
            </a:r>
          </a:p>
        </p:txBody>
      </p:sp>
      <p:sp>
        <p:nvSpPr>
          <p:cNvPr id="4" name="TextBox 3">
            <a:extLst>
              <a:ext uri="{FF2B5EF4-FFF2-40B4-BE49-F238E27FC236}">
                <a16:creationId xmlns:a16="http://schemas.microsoft.com/office/drawing/2014/main" id="{01794A60-59EF-45F1-8D8A-0CEB8BD9F5B9}"/>
              </a:ext>
            </a:extLst>
          </p:cNvPr>
          <p:cNvSpPr txBox="1"/>
          <p:nvPr/>
        </p:nvSpPr>
        <p:spPr>
          <a:xfrm>
            <a:off x="4951048" y="251790"/>
            <a:ext cx="6777126" cy="6294783"/>
          </a:xfrm>
          <a:prstGeom prst="rect">
            <a:avLst/>
          </a:prstGeom>
        </p:spPr>
        <p:txBody>
          <a:bodyPr vert="horz" lIns="45720" tIns="45720" rIns="45720" bIns="45720" rtlCol="0" anchor="ctr">
            <a:noAutofit/>
          </a:bodyPr>
          <a:lstStyle/>
          <a:p>
            <a:pPr defTabSz="914400">
              <a:lnSpc>
                <a:spcPct val="90000"/>
              </a:lnSpc>
              <a:spcAft>
                <a:spcPts val="600"/>
              </a:spcAft>
              <a:buClr>
                <a:schemeClr val="accent1"/>
              </a:buClr>
            </a:pPr>
            <a:r>
              <a:rPr lang="en-US" sz="1900" b="1" dirty="0"/>
              <a:t>The five entities are:</a:t>
            </a:r>
            <a:endParaRPr lang="en-US" sz="1900" dirty="0"/>
          </a:p>
          <a:p>
            <a:pPr marL="342900" indent="-342900" defTabSz="914400">
              <a:lnSpc>
                <a:spcPct val="90000"/>
              </a:lnSpc>
              <a:spcAft>
                <a:spcPts val="600"/>
              </a:spcAft>
              <a:buClr>
                <a:schemeClr val="accent1"/>
              </a:buClr>
              <a:buAutoNum type="arabicPeriod"/>
            </a:pPr>
            <a:r>
              <a:rPr lang="en-US" sz="1900" dirty="0"/>
              <a:t>Usertbl : This entity stores user personal details. </a:t>
            </a:r>
          </a:p>
          <a:p>
            <a:pPr marL="342900" indent="-342900" defTabSz="914400">
              <a:lnSpc>
                <a:spcPct val="90000"/>
              </a:lnSpc>
              <a:spcAft>
                <a:spcPts val="600"/>
              </a:spcAft>
              <a:buClr>
                <a:schemeClr val="accent1"/>
              </a:buClr>
              <a:buAutoNum type="arabicPeriod"/>
            </a:pPr>
            <a:r>
              <a:rPr lang="en-US" sz="1900" dirty="0"/>
              <a:t>userMetricsTbl: This entity stores the metrics of the user like userId, date, stepCount, sleepCount, mindfulMinutes, fruits &amp; veggies consumed and, also physical activity he/she performed on that particular day. It also changes day to day. </a:t>
            </a:r>
            <a:br>
              <a:rPr lang="en-US" sz="1900" dirty="0"/>
            </a:br>
            <a:r>
              <a:rPr lang="en-US" sz="1900" b="1" dirty="0"/>
              <a:t>Note:</a:t>
            </a:r>
            <a:r>
              <a:rPr lang="en-US" sz="1900" dirty="0"/>
              <a:t> userId, date acts as composite primary to retrieve the users specified date metrics. </a:t>
            </a:r>
          </a:p>
          <a:p>
            <a:pPr marL="342900" indent="-342900" defTabSz="914400">
              <a:lnSpc>
                <a:spcPct val="90000"/>
              </a:lnSpc>
              <a:spcAft>
                <a:spcPts val="600"/>
              </a:spcAft>
              <a:buClr>
                <a:schemeClr val="accent1"/>
              </a:buClr>
              <a:buAutoNum type="arabicPeriod"/>
            </a:pPr>
            <a:r>
              <a:rPr lang="en-US" sz="1900" dirty="0"/>
              <a:t>challengeTbl: this entity records the challenge details like challengeTitle, challengeDescription, metrics involved in the challenge, start date and end date. </a:t>
            </a:r>
          </a:p>
          <a:p>
            <a:pPr marL="342900" indent="-342900" defTabSz="914400">
              <a:lnSpc>
                <a:spcPct val="90000"/>
              </a:lnSpc>
              <a:spcAft>
                <a:spcPts val="600"/>
              </a:spcAft>
              <a:buClr>
                <a:schemeClr val="accent1"/>
              </a:buClr>
              <a:buAutoNum type="arabicPeriod"/>
            </a:pPr>
            <a:r>
              <a:rPr lang="en-US" sz="1900" dirty="0"/>
              <a:t>challengeMemberTbl: This is the associative entity of challengetbl and usertbl which stores the userId, challengeId, joinedDate, leftDate, activeUser and archive. </a:t>
            </a:r>
          </a:p>
          <a:p>
            <a:pPr marL="342900" indent="-342900" defTabSz="914400">
              <a:lnSpc>
                <a:spcPct val="90000"/>
              </a:lnSpc>
              <a:spcAft>
                <a:spcPts val="600"/>
              </a:spcAft>
              <a:buClr>
                <a:schemeClr val="accent1"/>
              </a:buClr>
              <a:buAutoNum type="arabicPeriod"/>
            </a:pPr>
            <a:r>
              <a:rPr lang="en-US" sz="1900" dirty="0"/>
              <a:t>announcementsTbl: This entity stores the details of the announcements which are posted by the admin. It includes messageId, title, message, userId , SeenUsers msgDate and archive</a:t>
            </a:r>
          </a:p>
          <a:p>
            <a:pPr defTabSz="914400">
              <a:lnSpc>
                <a:spcPct val="90000"/>
              </a:lnSpc>
              <a:spcAft>
                <a:spcPts val="600"/>
              </a:spcAft>
              <a:buClr>
                <a:schemeClr val="accent1"/>
              </a:buClr>
            </a:pPr>
            <a:r>
              <a:rPr lang="en-US" sz="1900" b="1" dirty="0"/>
              <a:t>Note: </a:t>
            </a:r>
            <a:r>
              <a:rPr lang="en-US" sz="1900" dirty="0"/>
              <a:t>In userId we are concatenating all the recipients userIds and storing it in userId column and when the user views that announcement the userId  of particular user will be shifted to the seenUsers. seenUsers is same as userId but these are the ids of the users who viewed it. </a:t>
            </a:r>
          </a:p>
        </p:txBody>
      </p:sp>
    </p:spTree>
    <p:extLst>
      <p:ext uri="{BB962C8B-B14F-4D97-AF65-F5344CB8AC3E}">
        <p14:creationId xmlns:p14="http://schemas.microsoft.com/office/powerpoint/2010/main" val="335830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238970C-19DE-438D-80D2-5CF969055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4B1E3F6-167B-40F3-B303-9A931BAB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ED6623-D3FB-41F5-B00C-3C8A9E372F2E}"/>
              </a:ext>
            </a:extLst>
          </p:cNvPr>
          <p:cNvSpPr>
            <a:spLocks noGrp="1"/>
          </p:cNvSpPr>
          <p:nvPr>
            <p:ph type="title"/>
          </p:nvPr>
        </p:nvSpPr>
        <p:spPr>
          <a:xfrm>
            <a:off x="4365356" y="810275"/>
            <a:ext cx="7020747" cy="5229630"/>
          </a:xfrm>
        </p:spPr>
        <p:txBody>
          <a:bodyPr vert="horz" lIns="91440" tIns="45720" rIns="91440" bIns="45720" rtlCol="0" anchor="ctr">
            <a:normAutofit/>
          </a:bodyPr>
          <a:lstStyle/>
          <a:p>
            <a:r>
              <a:rPr lang="en-US" sz="6600" spc="200" dirty="0">
                <a:solidFill>
                  <a:srgbClr val="FFFFFF"/>
                </a:solidFill>
              </a:rPr>
              <a:t>Application Walkthrough</a:t>
            </a:r>
          </a:p>
        </p:txBody>
      </p:sp>
      <p:cxnSp>
        <p:nvCxnSpPr>
          <p:cNvPr id="24" name="Straight Connector 16">
            <a:extLst>
              <a:ext uri="{FF2B5EF4-FFF2-40B4-BE49-F238E27FC236}">
                <a16:creationId xmlns:a16="http://schemas.microsoft.com/office/drawing/2014/main" id="{40465A9A-0B0E-4D7B-8150-D098AC71B3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596290"/>
            <a:ext cx="0" cy="3657600"/>
          </a:xfrm>
          <a:prstGeom prst="line">
            <a:avLst/>
          </a:prstGeom>
          <a:ln w="19050">
            <a:solidFill>
              <a:srgbClr val="FFFFFF">
                <a:alpha val="7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001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a:t>User Login</a:t>
            </a:r>
          </a:p>
        </p:txBody>
      </p:sp>
      <p:sp>
        <p:nvSpPr>
          <p:cNvPr id="4" name="TextBox 3">
            <a:extLst>
              <a:ext uri="{FF2B5EF4-FFF2-40B4-BE49-F238E27FC236}">
                <a16:creationId xmlns:a16="http://schemas.microsoft.com/office/drawing/2014/main" id="{6A9FF544-55D2-4BAE-90A4-FFFD204D7082}"/>
              </a:ext>
            </a:extLst>
          </p:cNvPr>
          <p:cNvSpPr txBox="1"/>
          <p:nvPr/>
        </p:nvSpPr>
        <p:spPr>
          <a:xfrm>
            <a:off x="1024128" y="2286000"/>
            <a:ext cx="3133580"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The user can login using their credentials. They can also sign-up if they don’t have an account. An option see your password is also present with an addition to reset their password which is connected to their registered NWMSU email address. If the user is an admin, they can be redirected to a different login page.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504" y="1485682"/>
            <a:ext cx="6909577" cy="3886636"/>
          </a:xfrm>
          <a:prstGeom prst="rect">
            <a:avLst/>
          </a:prstGeom>
        </p:spPr>
      </p:pic>
    </p:spTree>
    <p:extLst>
      <p:ext uri="{BB962C8B-B14F-4D97-AF65-F5344CB8AC3E}">
        <p14:creationId xmlns:p14="http://schemas.microsoft.com/office/powerpoint/2010/main" val="2400093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a:t>Create an Account</a:t>
            </a:r>
          </a:p>
        </p:txBody>
      </p:sp>
      <p:sp>
        <p:nvSpPr>
          <p:cNvPr id="3" name="TextBox 2">
            <a:extLst>
              <a:ext uri="{FF2B5EF4-FFF2-40B4-BE49-F238E27FC236}">
                <a16:creationId xmlns:a16="http://schemas.microsoft.com/office/drawing/2014/main" id="{3C1009DD-6931-457F-B67D-DF3AD044B4E1}"/>
              </a:ext>
            </a:extLst>
          </p:cNvPr>
          <p:cNvSpPr txBox="1"/>
          <p:nvPr/>
        </p:nvSpPr>
        <p:spPr>
          <a:xfrm>
            <a:off x="1024128" y="2286000"/>
            <a:ext cx="3133580"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Sign-up page: where a new user can create a new account by creating a unique username and password. The email registered must be the NWMSU email address as OTP, notification and challenge notification emails will be send to that email.</a:t>
            </a:r>
          </a:p>
        </p:txBody>
      </p:sp>
      <p:pic>
        <p:nvPicPr>
          <p:cNvPr id="5" name="Picture 4" descr="Graphical user interface, application&#10;&#10;Description automatically generated">
            <a:extLst>
              <a:ext uri="{FF2B5EF4-FFF2-40B4-BE49-F238E27FC236}">
                <a16:creationId xmlns:a16="http://schemas.microsoft.com/office/drawing/2014/main" id="{BF4DA9B6-602A-4101-A248-7A3C4A646F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12" t="10139" r="3594"/>
          <a:stretch/>
        </p:blipFill>
        <p:spPr>
          <a:xfrm>
            <a:off x="4642342" y="1511985"/>
            <a:ext cx="6909577" cy="3834030"/>
          </a:xfrm>
          <a:prstGeom prst="rect">
            <a:avLst/>
          </a:prstGeom>
        </p:spPr>
      </p:pic>
    </p:spTree>
    <p:extLst>
      <p:ext uri="{BB962C8B-B14F-4D97-AF65-F5344CB8AC3E}">
        <p14:creationId xmlns:p14="http://schemas.microsoft.com/office/powerpoint/2010/main" val="2230773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User login</a:t>
            </a:r>
          </a:p>
        </p:txBody>
      </p:sp>
      <p:sp>
        <p:nvSpPr>
          <p:cNvPr id="4" name="TextBox 3">
            <a:extLst>
              <a:ext uri="{FF2B5EF4-FFF2-40B4-BE49-F238E27FC236}">
                <a16:creationId xmlns:a16="http://schemas.microsoft.com/office/drawing/2014/main" id="{0FCDA367-BF17-42C7-B793-75AB4DB6E9FF}"/>
              </a:ext>
            </a:extLst>
          </p:cNvPr>
          <p:cNvSpPr txBox="1"/>
          <p:nvPr/>
        </p:nvSpPr>
        <p:spPr>
          <a:xfrm>
            <a:off x="1024128" y="2286000"/>
            <a:ext cx="2587173"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Appropriate alert boxes are added for better clarity.</a:t>
            </a:r>
          </a:p>
          <a:p>
            <a:pPr defTabSz="914400">
              <a:lnSpc>
                <a:spcPct val="90000"/>
              </a:lnSpc>
              <a:spcAft>
                <a:spcPts val="600"/>
              </a:spcAft>
              <a:buClr>
                <a:schemeClr val="accent1"/>
              </a:buCl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6415" y="1424300"/>
            <a:ext cx="7465670" cy="4199439"/>
          </a:xfrm>
          <a:prstGeom prst="rect">
            <a:avLst/>
          </a:prstGeom>
        </p:spPr>
      </p:pic>
    </p:spTree>
    <p:extLst>
      <p:ext uri="{BB962C8B-B14F-4D97-AF65-F5344CB8AC3E}">
        <p14:creationId xmlns:p14="http://schemas.microsoft.com/office/powerpoint/2010/main" val="262444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User dashboard</a:t>
            </a:r>
          </a:p>
        </p:txBody>
      </p:sp>
      <p:sp>
        <p:nvSpPr>
          <p:cNvPr id="3" name="TextBox 2">
            <a:extLst>
              <a:ext uri="{FF2B5EF4-FFF2-40B4-BE49-F238E27FC236}">
                <a16:creationId xmlns:a16="http://schemas.microsoft.com/office/drawing/2014/main" id="{CFCC4D2B-5AF7-401D-B5F6-B1F66595F6CC}"/>
              </a:ext>
            </a:extLst>
          </p:cNvPr>
          <p:cNvSpPr txBox="1"/>
          <p:nvPr/>
        </p:nvSpPr>
        <p:spPr>
          <a:xfrm>
            <a:off x="1024128" y="2286000"/>
            <a:ext cx="339740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User home page where all the user metrics are displaying the most recent entries for current date. On the left, we have added a menu and, on the top, a header containing quick links to user profile, announcements and log-out buttons.</a:t>
            </a:r>
          </a:p>
          <a:p>
            <a:pPr defTabSz="914400">
              <a:lnSpc>
                <a:spcPct val="90000"/>
              </a:lnSpc>
              <a:spcAft>
                <a:spcPts val="600"/>
              </a:spcAft>
              <a:buClr>
                <a:schemeClr val="accent1"/>
              </a:buClr>
            </a:pPr>
            <a:endParaRPr lang="en-US" sz="2000" dirty="0"/>
          </a:p>
        </p:txBody>
      </p:sp>
      <p:pic>
        <p:nvPicPr>
          <p:cNvPr id="5" name="Picture 4" descr="Graphical user interface&#10;&#10;Description automatically generated">
            <a:extLst>
              <a:ext uri="{FF2B5EF4-FFF2-40B4-BE49-F238E27FC236}">
                <a16:creationId xmlns:a16="http://schemas.microsoft.com/office/drawing/2014/main" id="{98FCA8C9-2538-45DA-8E8B-CECA5B7750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1529" y="1803613"/>
            <a:ext cx="7060557" cy="3971563"/>
          </a:xfrm>
          <a:prstGeom prst="rect">
            <a:avLst/>
          </a:prstGeom>
        </p:spPr>
      </p:pic>
    </p:spTree>
    <p:extLst>
      <p:ext uri="{BB962C8B-B14F-4D97-AF65-F5344CB8AC3E}">
        <p14:creationId xmlns:p14="http://schemas.microsoft.com/office/powerpoint/2010/main" val="1206673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User profile</a:t>
            </a:r>
          </a:p>
        </p:txBody>
      </p:sp>
      <p:sp>
        <p:nvSpPr>
          <p:cNvPr id="6" name="TextBox 5">
            <a:extLst>
              <a:ext uri="{FF2B5EF4-FFF2-40B4-BE49-F238E27FC236}">
                <a16:creationId xmlns:a16="http://schemas.microsoft.com/office/drawing/2014/main" id="{5F0831A4-4153-433E-BC15-FBF9F1B1BAFD}"/>
              </a:ext>
            </a:extLst>
          </p:cNvPr>
          <p:cNvSpPr txBox="1"/>
          <p:nvPr/>
        </p:nvSpPr>
        <p:spPr>
          <a:xfrm>
            <a:off x="1024129" y="2286000"/>
            <a:ext cx="3177758"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User profile page which displays the user details and goals set for each metrics. One can also edit their profile.</a:t>
            </a:r>
          </a:p>
          <a:p>
            <a:pPr defTabSz="914400">
              <a:lnSpc>
                <a:spcPct val="90000"/>
              </a:lnSpc>
              <a:spcAft>
                <a:spcPts val="600"/>
              </a:spcAft>
              <a:buClr>
                <a:schemeClr val="accent1"/>
              </a:buCl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1886" y="1539375"/>
            <a:ext cx="7064827" cy="3973965"/>
          </a:xfrm>
          <a:prstGeom prst="rect">
            <a:avLst/>
          </a:prstGeom>
        </p:spPr>
      </p:pic>
    </p:spTree>
    <p:extLst>
      <p:ext uri="{BB962C8B-B14F-4D97-AF65-F5344CB8AC3E}">
        <p14:creationId xmlns:p14="http://schemas.microsoft.com/office/powerpoint/2010/main" val="2850718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Update user profile</a:t>
            </a:r>
          </a:p>
        </p:txBody>
      </p:sp>
      <p:sp>
        <p:nvSpPr>
          <p:cNvPr id="5" name="TextBox 4">
            <a:extLst>
              <a:ext uri="{FF2B5EF4-FFF2-40B4-BE49-F238E27FC236}">
                <a16:creationId xmlns:a16="http://schemas.microsoft.com/office/drawing/2014/main" id="{248EE420-C0A1-45A1-9100-9BA40979F7CD}"/>
              </a:ext>
            </a:extLst>
          </p:cNvPr>
          <p:cNvSpPr txBox="1"/>
          <p:nvPr/>
        </p:nvSpPr>
        <p:spPr>
          <a:xfrm>
            <a:off x="1024128" y="2286000"/>
            <a:ext cx="3351929"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Editing user profile, where the age is calculated by giving the DOB and everything will be updated and displayed in the previous page.</a:t>
            </a:r>
          </a:p>
          <a:p>
            <a:pPr defTabSz="914400">
              <a:lnSpc>
                <a:spcPct val="90000"/>
              </a:lnSpc>
              <a:spcAft>
                <a:spcPts val="600"/>
              </a:spcAft>
              <a:buClr>
                <a:schemeClr val="accent1"/>
              </a:buCl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057" y="1807437"/>
            <a:ext cx="6791814" cy="3820395"/>
          </a:xfrm>
          <a:prstGeom prst="rect">
            <a:avLst/>
          </a:prstGeom>
        </p:spPr>
      </p:pic>
    </p:spTree>
    <p:extLst>
      <p:ext uri="{BB962C8B-B14F-4D97-AF65-F5344CB8AC3E}">
        <p14:creationId xmlns:p14="http://schemas.microsoft.com/office/powerpoint/2010/main" val="3406750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User progress</a:t>
            </a:r>
          </a:p>
        </p:txBody>
      </p:sp>
      <p:sp>
        <p:nvSpPr>
          <p:cNvPr id="4" name="TextBox 3">
            <a:extLst>
              <a:ext uri="{FF2B5EF4-FFF2-40B4-BE49-F238E27FC236}">
                <a16:creationId xmlns:a16="http://schemas.microsoft.com/office/drawing/2014/main" id="{0347B19D-E62A-469E-BC46-6686877F437A}"/>
              </a:ext>
            </a:extLst>
          </p:cNvPr>
          <p:cNvSpPr txBox="1"/>
          <p:nvPr/>
        </p:nvSpPr>
        <p:spPr>
          <a:xfrm>
            <a:off x="1024128" y="2286000"/>
            <a:ext cx="3123329"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User can see their personal progress for current date by default. They can also select a date range which displays cumulative values of the metrics.</a:t>
            </a:r>
          </a:p>
          <a:p>
            <a:pPr defTabSz="914400">
              <a:lnSpc>
                <a:spcPct val="90000"/>
              </a:lnSpc>
              <a:spcAft>
                <a:spcPts val="600"/>
              </a:spcAft>
              <a:buClr>
                <a:schemeClr val="accent1"/>
              </a:buCl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664" y="1758450"/>
            <a:ext cx="7231165" cy="4067530"/>
          </a:xfrm>
          <a:prstGeom prst="rect">
            <a:avLst/>
          </a:prstGeom>
        </p:spPr>
      </p:pic>
    </p:spTree>
    <p:extLst>
      <p:ext uri="{BB962C8B-B14F-4D97-AF65-F5344CB8AC3E}">
        <p14:creationId xmlns:p14="http://schemas.microsoft.com/office/powerpoint/2010/main" val="342318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8" y="643467"/>
            <a:ext cx="3415612" cy="5571066"/>
          </a:xfrm>
        </p:spPr>
        <p:txBody>
          <a:bodyPr>
            <a:normAutofit/>
          </a:bodyPr>
          <a:lstStyle/>
          <a:p>
            <a:pPr algn="r"/>
            <a:r>
              <a:rPr lang="en-US" dirty="0">
                <a:solidFill>
                  <a:srgbClr val="FFFFFF"/>
                </a:solidFill>
                <a:latin typeface="Arial" panose="020B0604020202020204" pitchFamily="34" charset="0"/>
                <a:cs typeface="Arial" panose="020B0604020202020204" pitchFamily="34" charset="0"/>
              </a:rPr>
              <a:t>Agenda</a:t>
            </a:r>
          </a:p>
        </p:txBody>
      </p:sp>
      <p:graphicFrame>
        <p:nvGraphicFramePr>
          <p:cNvPr id="12" name="Content Placeholder 2">
            <a:extLst>
              <a:ext uri="{FF2B5EF4-FFF2-40B4-BE49-F238E27FC236}">
                <a16:creationId xmlns:a16="http://schemas.microsoft.com/office/drawing/2014/main" id="{7E73EE9F-23CE-4EBF-B6D9-6CEBB0080492}"/>
              </a:ext>
            </a:extLst>
          </p:cNvPr>
          <p:cNvGraphicFramePr>
            <a:graphicFrameLocks noGrp="1"/>
          </p:cNvGraphicFramePr>
          <p:nvPr>
            <p:ph idx="1"/>
            <p:extLst>
              <p:ext uri="{D42A27DB-BD31-4B8C-83A1-F6EECF244321}">
                <p14:modId xmlns:p14="http://schemas.microsoft.com/office/powerpoint/2010/main" val="2253915534"/>
              </p:ext>
            </p:extLst>
          </p:nvPr>
        </p:nvGraphicFramePr>
        <p:xfrm>
          <a:off x="5199961" y="643467"/>
          <a:ext cx="6348571"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929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User progress bar</a:t>
            </a:r>
          </a:p>
        </p:txBody>
      </p:sp>
      <p:sp>
        <p:nvSpPr>
          <p:cNvPr id="3" name="TextBox 2">
            <a:extLst>
              <a:ext uri="{FF2B5EF4-FFF2-40B4-BE49-F238E27FC236}">
                <a16:creationId xmlns:a16="http://schemas.microsoft.com/office/drawing/2014/main" id="{52762BC7-B4E9-40F6-B69A-BD9AEA0DB618}"/>
              </a:ext>
            </a:extLst>
          </p:cNvPr>
          <p:cNvSpPr txBox="1"/>
          <p:nvPr/>
        </p:nvSpPr>
        <p:spPr>
          <a:xfrm>
            <a:off x="1024129" y="2286000"/>
            <a:ext cx="3814090"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This is the graphical representation of the current values vs the goals set.</a:t>
            </a:r>
          </a:p>
          <a:p>
            <a:pPr defTabSz="914400">
              <a:lnSpc>
                <a:spcPct val="90000"/>
              </a:lnSpc>
              <a:spcAft>
                <a:spcPts val="600"/>
              </a:spcAft>
              <a:buClr>
                <a:schemeClr val="accent1"/>
              </a:buClr>
            </a:pPr>
            <a:endParaRPr lang="en-US" sz="2000" dirty="0"/>
          </a:p>
        </p:txBody>
      </p:sp>
      <p:pic>
        <p:nvPicPr>
          <p:cNvPr id="5" name="Picture 4" descr="Graphical user interface&#10;&#10;Description automatically generated">
            <a:extLst>
              <a:ext uri="{FF2B5EF4-FFF2-40B4-BE49-F238E27FC236}">
                <a16:creationId xmlns:a16="http://schemas.microsoft.com/office/drawing/2014/main" id="{20AEE7E9-61E9-4715-95AD-BE989FFFBE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8219" y="2084831"/>
            <a:ext cx="6886935" cy="3873901"/>
          </a:xfrm>
          <a:prstGeom prst="rect">
            <a:avLst/>
          </a:prstGeom>
        </p:spPr>
      </p:pic>
    </p:spTree>
    <p:extLst>
      <p:ext uri="{BB962C8B-B14F-4D97-AF65-F5344CB8AC3E}">
        <p14:creationId xmlns:p14="http://schemas.microsoft.com/office/powerpoint/2010/main" val="4027636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User progress-Date Range</a:t>
            </a:r>
          </a:p>
        </p:txBody>
      </p:sp>
      <p:sp>
        <p:nvSpPr>
          <p:cNvPr id="3" name="TextBox 2">
            <a:extLst>
              <a:ext uri="{FF2B5EF4-FFF2-40B4-BE49-F238E27FC236}">
                <a16:creationId xmlns:a16="http://schemas.microsoft.com/office/drawing/2014/main" id="{16A96962-3886-4B97-82AB-7F51CEF6EDBE}"/>
              </a:ext>
            </a:extLst>
          </p:cNvPr>
          <p:cNvSpPr txBox="1"/>
          <p:nvPr/>
        </p:nvSpPr>
        <p:spPr>
          <a:xfrm>
            <a:off x="1024128" y="2286000"/>
            <a:ext cx="3809129"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Once the user selects a date range, they will be redirected to this page which represents the cumulative values from the first date till the last date selected. Both numeric and graphical values are displayed below.</a:t>
            </a:r>
          </a:p>
          <a:p>
            <a:pPr defTabSz="914400">
              <a:lnSpc>
                <a:spcPct val="90000"/>
              </a:lnSpc>
              <a:spcAft>
                <a:spcPts val="600"/>
              </a:spcAft>
              <a:buClr>
                <a:schemeClr val="accent1"/>
              </a:buClr>
            </a:pPr>
            <a:endParaRPr lang="en-US" sz="2000" dirty="0"/>
          </a:p>
        </p:txBody>
      </p:sp>
      <p:pic>
        <p:nvPicPr>
          <p:cNvPr id="5" name="Picture 4" descr="A screenshot of a computer&#10;&#10;Description automatically generated">
            <a:extLst>
              <a:ext uri="{FF2B5EF4-FFF2-40B4-BE49-F238E27FC236}">
                <a16:creationId xmlns:a16="http://schemas.microsoft.com/office/drawing/2014/main" id="{3965EF32-253D-4B3F-BFAD-08D40348AB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6542" y="1753279"/>
            <a:ext cx="6727371" cy="3784146"/>
          </a:xfrm>
          <a:prstGeom prst="rect">
            <a:avLst/>
          </a:prstGeom>
        </p:spPr>
      </p:pic>
    </p:spTree>
    <p:extLst>
      <p:ext uri="{BB962C8B-B14F-4D97-AF65-F5344CB8AC3E}">
        <p14:creationId xmlns:p14="http://schemas.microsoft.com/office/powerpoint/2010/main" val="3532934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User progress-Date Range</a:t>
            </a:r>
          </a:p>
        </p:txBody>
      </p:sp>
      <p:sp>
        <p:nvSpPr>
          <p:cNvPr id="6" name="TextBox 5">
            <a:extLst>
              <a:ext uri="{FF2B5EF4-FFF2-40B4-BE49-F238E27FC236}">
                <a16:creationId xmlns:a16="http://schemas.microsoft.com/office/drawing/2014/main" id="{551FD5CB-01B6-417D-A747-876B22325A0F}"/>
              </a:ext>
            </a:extLst>
          </p:cNvPr>
          <p:cNvSpPr txBox="1"/>
          <p:nvPr/>
        </p:nvSpPr>
        <p:spPr>
          <a:xfrm>
            <a:off x="1024128" y="2286000"/>
            <a:ext cx="291650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Graphical representation of the cumulative values vs goal set.</a:t>
            </a:r>
          </a:p>
          <a:p>
            <a:pPr defTabSz="914400">
              <a:lnSpc>
                <a:spcPct val="90000"/>
              </a:lnSpc>
              <a:spcAft>
                <a:spcPts val="600"/>
              </a:spcAft>
              <a:buClr>
                <a:schemeClr val="accent1"/>
              </a:buClr>
            </a:pPr>
            <a:endParaRPr lang="en-US" sz="2000" dirty="0"/>
          </a:p>
        </p:txBody>
      </p:sp>
      <p:pic>
        <p:nvPicPr>
          <p:cNvPr id="4" name="Picture 3" descr="A screenshot of a computer&#10;&#10;Description automatically generated">
            <a:extLst>
              <a:ext uri="{FF2B5EF4-FFF2-40B4-BE49-F238E27FC236}">
                <a16:creationId xmlns:a16="http://schemas.microsoft.com/office/drawing/2014/main" id="{64A72F35-3C11-4C78-B68A-5D47C1CCB0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8120" y="1894522"/>
            <a:ext cx="7008223" cy="3942125"/>
          </a:xfrm>
          <a:prstGeom prst="rect">
            <a:avLst/>
          </a:prstGeom>
        </p:spPr>
      </p:pic>
    </p:spTree>
    <p:extLst>
      <p:ext uri="{BB962C8B-B14F-4D97-AF65-F5344CB8AC3E}">
        <p14:creationId xmlns:p14="http://schemas.microsoft.com/office/powerpoint/2010/main" val="866245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a:t>User Challenges</a:t>
            </a:r>
          </a:p>
        </p:txBody>
      </p:sp>
      <p:sp>
        <p:nvSpPr>
          <p:cNvPr id="4" name="TextBox 3">
            <a:extLst>
              <a:ext uri="{FF2B5EF4-FFF2-40B4-BE49-F238E27FC236}">
                <a16:creationId xmlns:a16="http://schemas.microsoft.com/office/drawing/2014/main" id="{EEAA8C4C-2348-4205-8302-BBC343A4EBED}"/>
              </a:ext>
            </a:extLst>
          </p:cNvPr>
          <p:cNvSpPr txBox="1"/>
          <p:nvPr/>
        </p:nvSpPr>
        <p:spPr>
          <a:xfrm>
            <a:off x="936171" y="1828800"/>
            <a:ext cx="3450772" cy="4389120"/>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1700" dirty="0"/>
              <a:t>The user can view all the challenge details that are recorded since they started using the app. </a:t>
            </a:r>
          </a:p>
          <a:p>
            <a:pPr defTabSz="914400">
              <a:lnSpc>
                <a:spcPct val="90000"/>
              </a:lnSpc>
              <a:spcAft>
                <a:spcPts val="600"/>
              </a:spcAft>
              <a:buClr>
                <a:schemeClr val="accent1"/>
              </a:buClr>
            </a:pPr>
            <a:r>
              <a:rPr lang="en-US" sz="1700" dirty="0"/>
              <a:t>Ongoing Challenges: The user receives invitations to challenges created by the admin. They can join by accepting or leave an accepted challenge.</a:t>
            </a:r>
          </a:p>
          <a:p>
            <a:pPr defTabSz="914400">
              <a:lnSpc>
                <a:spcPct val="90000"/>
              </a:lnSpc>
              <a:spcAft>
                <a:spcPts val="600"/>
              </a:spcAft>
              <a:buClr>
                <a:schemeClr val="accent1"/>
              </a:buClr>
            </a:pPr>
            <a:r>
              <a:rPr lang="en-US" sz="1700" dirty="0"/>
              <a:t>Past Challenges: Once the challenge deadlines are over, the challenges will automatically be shifted to past challenges.</a:t>
            </a:r>
          </a:p>
          <a:p>
            <a:pPr defTabSz="914400">
              <a:lnSpc>
                <a:spcPct val="90000"/>
              </a:lnSpc>
              <a:spcAft>
                <a:spcPts val="600"/>
              </a:spcAft>
              <a:buClr>
                <a:schemeClr val="accent1"/>
              </a:buClr>
            </a:pPr>
            <a:r>
              <a:rPr lang="en-US" sz="1700" dirty="0"/>
              <a:t>Left Challenges: The challenges which the user chooses to leave will be displayed under this column.</a:t>
            </a:r>
          </a:p>
          <a:p>
            <a:pPr defTabSz="914400">
              <a:lnSpc>
                <a:spcPct val="90000"/>
              </a:lnSpc>
              <a:spcAft>
                <a:spcPts val="600"/>
              </a:spcAft>
              <a:buClr>
                <a:schemeClr val="accent1"/>
              </a:buClr>
            </a:pPr>
            <a:r>
              <a:rPr lang="en-US" sz="1700" dirty="0"/>
              <a:t>NOTE: Emails will be sent to the registered email address when a user is invited to a challenge by the admin. </a:t>
            </a:r>
          </a:p>
          <a:p>
            <a:pPr defTabSz="914400">
              <a:lnSpc>
                <a:spcPct val="90000"/>
              </a:lnSpc>
              <a:spcAft>
                <a:spcPts val="600"/>
              </a:spcAft>
              <a:buClr>
                <a:schemeClr val="accent1"/>
              </a:buClr>
            </a:pPr>
            <a:endParaRPr lang="en-US" sz="1700" dirty="0"/>
          </a:p>
        </p:txBody>
      </p:sp>
      <p:pic>
        <p:nvPicPr>
          <p:cNvPr id="5" name="Picture 4">
            <a:extLst>
              <a:ext uri="{FF2B5EF4-FFF2-40B4-BE49-F238E27FC236}">
                <a16:creationId xmlns:a16="http://schemas.microsoft.com/office/drawing/2014/main" id="{71022B15-5496-4C9E-8AEA-4C96A85AFD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342" y="1485682"/>
            <a:ext cx="6909577" cy="3886636"/>
          </a:xfrm>
          <a:prstGeom prst="rect">
            <a:avLst/>
          </a:prstGeom>
        </p:spPr>
      </p:pic>
    </p:spTree>
    <p:extLst>
      <p:ext uri="{BB962C8B-B14F-4D97-AF65-F5344CB8AC3E}">
        <p14:creationId xmlns:p14="http://schemas.microsoft.com/office/powerpoint/2010/main" val="1930939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User announcements</a:t>
            </a:r>
          </a:p>
        </p:txBody>
      </p:sp>
      <p:sp>
        <p:nvSpPr>
          <p:cNvPr id="3" name="TextBox 2">
            <a:extLst>
              <a:ext uri="{FF2B5EF4-FFF2-40B4-BE49-F238E27FC236}">
                <a16:creationId xmlns:a16="http://schemas.microsoft.com/office/drawing/2014/main" id="{A0140444-DBA5-45EC-AA38-A036352B9652}"/>
              </a:ext>
            </a:extLst>
          </p:cNvPr>
          <p:cNvSpPr txBox="1"/>
          <p:nvPr/>
        </p:nvSpPr>
        <p:spPr>
          <a:xfrm>
            <a:off x="1024129" y="2286000"/>
            <a:ext cx="3689386"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All the announcements will be displayed in this page. Once the user clicks the view button, the count on the bell button will reduce by 1. As the announcements are arranged by the most recent date and time of release, the old announcements which are read will be displayed under this column automatically. </a:t>
            </a:r>
          </a:p>
          <a:p>
            <a:pPr defTabSz="914400">
              <a:lnSpc>
                <a:spcPct val="90000"/>
              </a:lnSpc>
              <a:spcAft>
                <a:spcPts val="600"/>
              </a:spcAft>
              <a:buClr>
                <a:schemeClr val="accent1"/>
              </a:buClr>
            </a:pPr>
            <a:r>
              <a:rPr lang="en-US" sz="2000" dirty="0"/>
              <a:t>NOTE: All the data is archived and not deleted from the database. </a:t>
            </a:r>
          </a:p>
          <a:p>
            <a:pPr defTabSz="914400">
              <a:lnSpc>
                <a:spcPct val="90000"/>
              </a:lnSpc>
              <a:spcAft>
                <a:spcPts val="600"/>
              </a:spcAft>
              <a:buClr>
                <a:schemeClr val="accent1"/>
              </a:buClr>
            </a:pPr>
            <a:endParaRPr lang="en-US" sz="2000" dirty="0"/>
          </a:p>
        </p:txBody>
      </p:sp>
      <p:pic>
        <p:nvPicPr>
          <p:cNvPr id="5" name="Picture 4">
            <a:extLst>
              <a:ext uri="{FF2B5EF4-FFF2-40B4-BE49-F238E27FC236}">
                <a16:creationId xmlns:a16="http://schemas.microsoft.com/office/drawing/2014/main" id="{7B42FD48-E8DF-4317-815B-1D1A75E419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3515" y="1906770"/>
            <a:ext cx="6988628" cy="3931102"/>
          </a:xfrm>
          <a:prstGeom prst="rect">
            <a:avLst/>
          </a:prstGeom>
        </p:spPr>
      </p:pic>
    </p:spTree>
    <p:extLst>
      <p:ext uri="{BB962C8B-B14F-4D97-AF65-F5344CB8AC3E}">
        <p14:creationId xmlns:p14="http://schemas.microsoft.com/office/powerpoint/2010/main" val="680969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User-logout</a:t>
            </a:r>
          </a:p>
        </p:txBody>
      </p:sp>
      <p:sp>
        <p:nvSpPr>
          <p:cNvPr id="3" name="TextBox 2">
            <a:extLst>
              <a:ext uri="{FF2B5EF4-FFF2-40B4-BE49-F238E27FC236}">
                <a16:creationId xmlns:a16="http://schemas.microsoft.com/office/drawing/2014/main" id="{4823B71E-F08C-4813-B249-B41758AA39A0}"/>
              </a:ext>
            </a:extLst>
          </p:cNvPr>
          <p:cNvSpPr txBox="1"/>
          <p:nvPr/>
        </p:nvSpPr>
        <p:spPr>
          <a:xfrm>
            <a:off x="1024128" y="2286000"/>
            <a:ext cx="3351929"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The user logs out they will be redirected to the user login page. </a:t>
            </a:r>
          </a:p>
          <a:p>
            <a:pPr defTabSz="914400">
              <a:lnSpc>
                <a:spcPct val="90000"/>
              </a:lnSpc>
              <a:spcAft>
                <a:spcPts val="600"/>
              </a:spcAft>
              <a:buClr>
                <a:schemeClr val="accent1"/>
              </a:buClr>
            </a:pP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887" y="1663882"/>
            <a:ext cx="6794864" cy="3822110"/>
          </a:xfrm>
          <a:prstGeom prst="rect">
            <a:avLst/>
          </a:prstGeom>
        </p:spPr>
      </p:pic>
    </p:spTree>
    <p:extLst>
      <p:ext uri="{BB962C8B-B14F-4D97-AF65-F5344CB8AC3E}">
        <p14:creationId xmlns:p14="http://schemas.microsoft.com/office/powerpoint/2010/main" val="3840254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Admin login</a:t>
            </a:r>
          </a:p>
        </p:txBody>
      </p:sp>
      <p:sp>
        <p:nvSpPr>
          <p:cNvPr id="4" name="TextBox 3">
            <a:extLst>
              <a:ext uri="{FF2B5EF4-FFF2-40B4-BE49-F238E27FC236}">
                <a16:creationId xmlns:a16="http://schemas.microsoft.com/office/drawing/2014/main" id="{6E51907D-ED19-40FD-A102-C4AB972AC816}"/>
              </a:ext>
            </a:extLst>
          </p:cNvPr>
          <p:cNvSpPr txBox="1"/>
          <p:nvPr/>
        </p:nvSpPr>
        <p:spPr>
          <a:xfrm>
            <a:off x="1013243" y="2286000"/>
            <a:ext cx="3471672"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This page is for the administrator login.</a:t>
            </a:r>
          </a:p>
          <a:p>
            <a:pPr defTabSz="914400">
              <a:lnSpc>
                <a:spcPct val="90000"/>
              </a:lnSpc>
              <a:spcAft>
                <a:spcPts val="600"/>
              </a:spcAft>
              <a:buClr>
                <a:schemeClr val="accent1"/>
              </a:buCl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061" y="1736680"/>
            <a:ext cx="6936378" cy="3901712"/>
          </a:xfrm>
          <a:prstGeom prst="rect">
            <a:avLst/>
          </a:prstGeom>
        </p:spPr>
      </p:pic>
    </p:spTree>
    <p:extLst>
      <p:ext uri="{BB962C8B-B14F-4D97-AF65-F5344CB8AC3E}">
        <p14:creationId xmlns:p14="http://schemas.microsoft.com/office/powerpoint/2010/main" val="1233832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Admin dashboard</a:t>
            </a:r>
          </a:p>
        </p:txBody>
      </p:sp>
      <p:sp>
        <p:nvSpPr>
          <p:cNvPr id="4" name="TextBox 3">
            <a:extLst>
              <a:ext uri="{FF2B5EF4-FFF2-40B4-BE49-F238E27FC236}">
                <a16:creationId xmlns:a16="http://schemas.microsoft.com/office/drawing/2014/main" id="{7E1EAF4B-281F-49B4-A3C3-77832929005E}"/>
              </a:ext>
            </a:extLst>
          </p:cNvPr>
          <p:cNvSpPr txBox="1"/>
          <p:nvPr/>
        </p:nvSpPr>
        <p:spPr>
          <a:xfrm>
            <a:off x="1024129" y="2286000"/>
            <a:ext cx="3700272"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Admin on logging in will be redirected to the admin home page. The dashboard has user management, user challenges and user analytics options. On the left, we have added a menu and, on the top, a header containing quick links to admin profile page and log-out buttons.</a:t>
            </a:r>
          </a:p>
          <a:p>
            <a:pPr defTabSz="914400">
              <a:lnSpc>
                <a:spcPct val="90000"/>
              </a:lnSpc>
              <a:spcAft>
                <a:spcPts val="600"/>
              </a:spcAft>
              <a:buClr>
                <a:schemeClr val="accent1"/>
              </a:buCl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750967"/>
            <a:ext cx="7043057" cy="3961718"/>
          </a:xfrm>
          <a:prstGeom prst="rect">
            <a:avLst/>
          </a:prstGeom>
        </p:spPr>
      </p:pic>
    </p:spTree>
    <p:extLst>
      <p:ext uri="{BB962C8B-B14F-4D97-AF65-F5344CB8AC3E}">
        <p14:creationId xmlns:p14="http://schemas.microsoft.com/office/powerpoint/2010/main" val="2061498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Admin – users management</a:t>
            </a:r>
          </a:p>
        </p:txBody>
      </p:sp>
      <p:sp>
        <p:nvSpPr>
          <p:cNvPr id="4" name="TextBox 3">
            <a:extLst>
              <a:ext uri="{FF2B5EF4-FFF2-40B4-BE49-F238E27FC236}">
                <a16:creationId xmlns:a16="http://schemas.microsoft.com/office/drawing/2014/main" id="{4FD8772E-B2D8-434F-B35C-D8BAB82AE09B}"/>
              </a:ext>
            </a:extLst>
          </p:cNvPr>
          <p:cNvSpPr txBox="1"/>
          <p:nvPr/>
        </p:nvSpPr>
        <p:spPr>
          <a:xfrm>
            <a:off x="1024128" y="2286000"/>
            <a:ext cx="3667615" cy="3931920"/>
          </a:xfrm>
          <a:prstGeom prst="rect">
            <a:avLst/>
          </a:prstGeom>
        </p:spPr>
        <p:txBody>
          <a:bodyPr vert="horz" lIns="45720" tIns="45720" rIns="45720" bIns="45720" rtlCol="0">
            <a:normAutofit/>
          </a:bodyPr>
          <a:lstStyle/>
          <a:p>
            <a:pPr lvl="0" defTabSz="914400">
              <a:lnSpc>
                <a:spcPct val="90000"/>
              </a:lnSpc>
              <a:spcAft>
                <a:spcPts val="600"/>
              </a:spcAft>
              <a:buClr>
                <a:schemeClr val="accent1"/>
              </a:buClr>
              <a:defRPr/>
            </a:pPr>
            <a:r>
              <a:rPr lang="en-US" sz="2000" dirty="0"/>
              <a:t>In the admin-user management page, the admin will be able to access the user information. When the admin clicks on individual username, he/she will be redirected to the user profile page with all details which are not editable. The user passwords will be hidden from the admin to provide privacy to the users.</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1743" y="1825127"/>
            <a:ext cx="7141028" cy="4016828"/>
          </a:xfrm>
          <a:prstGeom prst="rect">
            <a:avLst/>
          </a:prstGeom>
        </p:spPr>
      </p:pic>
    </p:spTree>
    <p:extLst>
      <p:ext uri="{BB962C8B-B14F-4D97-AF65-F5344CB8AC3E}">
        <p14:creationId xmlns:p14="http://schemas.microsoft.com/office/powerpoint/2010/main" val="2133503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Admin Challenge management</a:t>
            </a:r>
          </a:p>
        </p:txBody>
      </p:sp>
      <p:sp>
        <p:nvSpPr>
          <p:cNvPr id="3" name="TextBox 2">
            <a:extLst>
              <a:ext uri="{FF2B5EF4-FFF2-40B4-BE49-F238E27FC236}">
                <a16:creationId xmlns:a16="http://schemas.microsoft.com/office/drawing/2014/main" id="{6158EEB3-F829-4D01-B01B-8DF494C61D51}"/>
              </a:ext>
            </a:extLst>
          </p:cNvPr>
          <p:cNvSpPr txBox="1"/>
          <p:nvPr/>
        </p:nvSpPr>
        <p:spPr>
          <a:xfrm>
            <a:off x="1024128" y="2286000"/>
            <a:ext cx="3466849"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This is where admin manages the challenges. These are challenges created by the admin when he/she clicks on challenge name he/she will be redirected to page where he/she can manage the users in that particular challenge. </a:t>
            </a:r>
          </a:p>
          <a:p>
            <a:pPr defTabSz="914400">
              <a:lnSpc>
                <a:spcPct val="90000"/>
              </a:lnSpc>
              <a:spcAft>
                <a:spcPts val="600"/>
              </a:spcAft>
              <a:buClr>
                <a:schemeClr val="accent1"/>
              </a:buClr>
            </a:pPr>
            <a:endParaRPr lang="en-US" sz="2000" dirty="0"/>
          </a:p>
        </p:txBody>
      </p:sp>
      <p:pic>
        <p:nvPicPr>
          <p:cNvPr id="5" name="Picture 4">
            <a:extLst>
              <a:ext uri="{FF2B5EF4-FFF2-40B4-BE49-F238E27FC236}">
                <a16:creationId xmlns:a16="http://schemas.microsoft.com/office/drawing/2014/main" id="{B1C0727D-1A63-4F0A-BB02-478C21972A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9795" y="1547281"/>
            <a:ext cx="6990079" cy="3931919"/>
          </a:xfrm>
          <a:prstGeom prst="rect">
            <a:avLst/>
          </a:prstGeom>
        </p:spPr>
      </p:pic>
    </p:spTree>
    <p:extLst>
      <p:ext uri="{BB962C8B-B14F-4D97-AF65-F5344CB8AC3E}">
        <p14:creationId xmlns:p14="http://schemas.microsoft.com/office/powerpoint/2010/main" val="196314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6">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64788" y="804333"/>
            <a:ext cx="3391900" cy="5249334"/>
          </a:xfrm>
        </p:spPr>
        <p:txBody>
          <a:bodyPr vert="horz" lIns="91440" tIns="45720" rIns="91440" bIns="45720" rtlCol="0" anchor="ctr">
            <a:normAutofit/>
          </a:bodyPr>
          <a:lstStyle/>
          <a:p>
            <a:pPr algn="r"/>
            <a:r>
              <a:rPr lang="en-US" dirty="0">
                <a:solidFill>
                  <a:srgbClr val="FFFFFF"/>
                </a:solidFill>
              </a:rPr>
              <a:t>Statement of Purpose</a:t>
            </a:r>
          </a:p>
        </p:txBody>
      </p:sp>
      <p:sp>
        <p:nvSpPr>
          <p:cNvPr id="4" name="Rectangle 3">
            <a:extLst>
              <a:ext uri="{FF2B5EF4-FFF2-40B4-BE49-F238E27FC236}">
                <a16:creationId xmlns:a16="http://schemas.microsoft.com/office/drawing/2014/main" id="{6EF90AB3-C778-43B1-8559-0B7FE61A20CC}"/>
              </a:ext>
            </a:extLst>
          </p:cNvPr>
          <p:cNvSpPr/>
          <p:nvPr/>
        </p:nvSpPr>
        <p:spPr>
          <a:xfrm>
            <a:off x="4951048" y="804333"/>
            <a:ext cx="6306003" cy="5249334"/>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dirty="0"/>
              <a:t>The popularity of mobile technology is used to provide a health promotional service assisting others in tracking their health and wellness progress. Thus, we have developed an application that uses mobile devices to encourage users to provide health-related data through fun group health and wellness challenges, while also being able to view the results. This would in-turn motivate by cultivating healthy competitive spirit and encourage others to pursue a healthy lifestyle.</a:t>
            </a:r>
          </a:p>
          <a:p>
            <a:pPr defTabSz="914400">
              <a:lnSpc>
                <a:spcPct val="90000"/>
              </a:lnSpc>
              <a:spcAft>
                <a:spcPts val="600"/>
              </a:spcAft>
              <a:buClr>
                <a:schemeClr val="accent1"/>
              </a:buClr>
            </a:pPr>
            <a:endParaRPr lang="en-US" dirty="0"/>
          </a:p>
          <a:p>
            <a:pPr defTabSz="914400">
              <a:lnSpc>
                <a:spcPct val="90000"/>
              </a:lnSpc>
              <a:spcAft>
                <a:spcPts val="600"/>
              </a:spcAft>
              <a:buClr>
                <a:schemeClr val="accent1"/>
              </a:buClr>
            </a:pPr>
            <a:r>
              <a:rPr lang="en-US" dirty="0"/>
              <a:t>The app developed can be accessed on different mobile devices, as well as web browsers. Initial data categories include:</a:t>
            </a:r>
          </a:p>
          <a:p>
            <a:pPr marL="342900" indent="-342900" defTabSz="914400">
              <a:lnSpc>
                <a:spcPct val="90000"/>
              </a:lnSpc>
              <a:spcAft>
                <a:spcPts val="600"/>
              </a:spcAft>
              <a:buClr>
                <a:schemeClr val="accent1"/>
              </a:buClr>
              <a:buFont typeface="+mj-lt"/>
              <a:buAutoNum type="arabicPeriod"/>
            </a:pPr>
            <a:r>
              <a:rPr lang="en-US" dirty="0"/>
              <a:t>Step count</a:t>
            </a:r>
          </a:p>
          <a:p>
            <a:pPr marL="342900" indent="-342900" defTabSz="914400">
              <a:lnSpc>
                <a:spcPct val="90000"/>
              </a:lnSpc>
              <a:spcAft>
                <a:spcPts val="600"/>
              </a:spcAft>
              <a:buClr>
                <a:schemeClr val="accent1"/>
              </a:buClr>
              <a:buFont typeface="+mj-lt"/>
              <a:buAutoNum type="arabicPeriod"/>
            </a:pPr>
            <a:r>
              <a:rPr lang="en-US" dirty="0"/>
              <a:t>Hydration level</a:t>
            </a:r>
          </a:p>
          <a:p>
            <a:pPr marL="342900" indent="-342900" defTabSz="914400">
              <a:lnSpc>
                <a:spcPct val="90000"/>
              </a:lnSpc>
              <a:spcAft>
                <a:spcPts val="600"/>
              </a:spcAft>
              <a:buClr>
                <a:schemeClr val="accent1"/>
              </a:buClr>
              <a:buFont typeface="+mj-lt"/>
              <a:buAutoNum type="arabicPeriod"/>
            </a:pPr>
            <a:r>
              <a:rPr lang="en-US" dirty="0"/>
              <a:t>Amount of sleep</a:t>
            </a:r>
          </a:p>
          <a:p>
            <a:pPr marL="342900" indent="-342900" defTabSz="914400">
              <a:lnSpc>
                <a:spcPct val="90000"/>
              </a:lnSpc>
              <a:spcAft>
                <a:spcPts val="600"/>
              </a:spcAft>
              <a:buClr>
                <a:schemeClr val="accent1"/>
              </a:buClr>
              <a:buFont typeface="+mj-lt"/>
              <a:buAutoNum type="arabicPeriod"/>
            </a:pPr>
            <a:r>
              <a:rPr lang="en-US" dirty="0"/>
              <a:t>Servings of fruit &amp; vegetables consumed</a:t>
            </a:r>
          </a:p>
          <a:p>
            <a:pPr marL="342900" indent="-342900" defTabSz="914400">
              <a:lnSpc>
                <a:spcPct val="90000"/>
              </a:lnSpc>
              <a:spcAft>
                <a:spcPts val="600"/>
              </a:spcAft>
              <a:buClr>
                <a:schemeClr val="accent1"/>
              </a:buClr>
              <a:buFont typeface="+mj-lt"/>
              <a:buAutoNum type="arabicPeriod"/>
            </a:pPr>
            <a:r>
              <a:rPr lang="en-US" dirty="0"/>
              <a:t>Mindful Minutes</a:t>
            </a:r>
          </a:p>
          <a:p>
            <a:pPr marL="342900" indent="-342900" defTabSz="914400">
              <a:lnSpc>
                <a:spcPct val="90000"/>
              </a:lnSpc>
              <a:spcAft>
                <a:spcPts val="600"/>
              </a:spcAft>
              <a:buClr>
                <a:schemeClr val="accent1"/>
              </a:buClr>
              <a:buFont typeface="+mj-lt"/>
              <a:buAutoNum type="arabicPeriod"/>
            </a:pPr>
            <a:r>
              <a:rPr lang="en-US" dirty="0"/>
              <a:t>Amount of physical activity</a:t>
            </a:r>
          </a:p>
        </p:txBody>
      </p:sp>
    </p:spTree>
    <p:extLst>
      <p:ext uri="{BB962C8B-B14F-4D97-AF65-F5344CB8AC3E}">
        <p14:creationId xmlns:p14="http://schemas.microsoft.com/office/powerpoint/2010/main" val="477796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sz="3900"/>
              <a:t>Challenge management – Manage users </a:t>
            </a:r>
          </a:p>
        </p:txBody>
      </p:sp>
      <p:sp>
        <p:nvSpPr>
          <p:cNvPr id="3" name="TextBox 2">
            <a:extLst>
              <a:ext uri="{FF2B5EF4-FFF2-40B4-BE49-F238E27FC236}">
                <a16:creationId xmlns:a16="http://schemas.microsoft.com/office/drawing/2014/main" id="{6F896F13-624A-4F4B-A3DA-436AB24090A8}"/>
              </a:ext>
            </a:extLst>
          </p:cNvPr>
          <p:cNvSpPr txBox="1"/>
          <p:nvPr/>
        </p:nvSpPr>
        <p:spPr>
          <a:xfrm>
            <a:off x="1024129" y="2286000"/>
            <a:ext cx="2807092"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This is where admin manages the users. He/She can add new users or remove the user from the challenge. </a:t>
            </a:r>
          </a:p>
          <a:p>
            <a:pPr defTabSz="914400">
              <a:lnSpc>
                <a:spcPct val="90000"/>
              </a:lnSpc>
              <a:spcAft>
                <a:spcPts val="600"/>
              </a:spcAft>
              <a:buClr>
                <a:schemeClr val="accent1"/>
              </a:buClr>
            </a:pPr>
            <a:endParaRPr lang="en-US" sz="2000" dirty="0"/>
          </a:p>
        </p:txBody>
      </p:sp>
      <p:pic>
        <p:nvPicPr>
          <p:cNvPr id="4" name="Picture 3">
            <a:extLst>
              <a:ext uri="{FF2B5EF4-FFF2-40B4-BE49-F238E27FC236}">
                <a16:creationId xmlns:a16="http://schemas.microsoft.com/office/drawing/2014/main" id="{76268357-EC5D-4308-BFE5-CD2C8F7247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8458" y="1575632"/>
            <a:ext cx="7297800" cy="4105011"/>
          </a:xfrm>
          <a:prstGeom prst="rect">
            <a:avLst/>
          </a:prstGeom>
        </p:spPr>
      </p:pic>
    </p:spTree>
    <p:extLst>
      <p:ext uri="{BB962C8B-B14F-4D97-AF65-F5344CB8AC3E}">
        <p14:creationId xmlns:p14="http://schemas.microsoft.com/office/powerpoint/2010/main" val="2846967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sz="3900"/>
              <a:t>Challenge management – edit challenge </a:t>
            </a:r>
          </a:p>
        </p:txBody>
      </p:sp>
      <p:sp>
        <p:nvSpPr>
          <p:cNvPr id="3" name="TextBox 2">
            <a:extLst>
              <a:ext uri="{FF2B5EF4-FFF2-40B4-BE49-F238E27FC236}">
                <a16:creationId xmlns:a16="http://schemas.microsoft.com/office/drawing/2014/main" id="{23D6FD6C-FD70-48DF-A8D7-F0295AE11517}"/>
              </a:ext>
            </a:extLst>
          </p:cNvPr>
          <p:cNvSpPr txBox="1"/>
          <p:nvPr/>
        </p:nvSpPr>
        <p:spPr>
          <a:xfrm>
            <a:off x="1024129" y="2286000"/>
            <a:ext cx="3513148"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After clicking on edit button in challenge page it will redirects to this page and here admin can modify the challenge. </a:t>
            </a:r>
          </a:p>
          <a:p>
            <a:pPr defTabSz="914400">
              <a:lnSpc>
                <a:spcPct val="90000"/>
              </a:lnSpc>
              <a:spcAft>
                <a:spcPts val="600"/>
              </a:spcAft>
              <a:buClr>
                <a:schemeClr val="accent1"/>
              </a:buClr>
            </a:pPr>
            <a:endParaRPr lang="en-US" sz="2000" dirty="0"/>
          </a:p>
        </p:txBody>
      </p:sp>
      <p:pic>
        <p:nvPicPr>
          <p:cNvPr id="5" name="Picture 4" descr="Graphical user interface&#10;&#10;Description automatically generated">
            <a:extLst>
              <a:ext uri="{FF2B5EF4-FFF2-40B4-BE49-F238E27FC236}">
                <a16:creationId xmlns:a16="http://schemas.microsoft.com/office/drawing/2014/main" id="{3386F935-3FFA-4297-8F0E-688DFB4569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7276" y="1741156"/>
            <a:ext cx="7060557" cy="3971563"/>
          </a:xfrm>
          <a:prstGeom prst="rect">
            <a:avLst/>
          </a:prstGeom>
        </p:spPr>
      </p:pic>
    </p:spTree>
    <p:extLst>
      <p:ext uri="{BB962C8B-B14F-4D97-AF65-F5344CB8AC3E}">
        <p14:creationId xmlns:p14="http://schemas.microsoft.com/office/powerpoint/2010/main" val="3791877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sz="3900"/>
              <a:t>Challenge management – Add challenge </a:t>
            </a:r>
          </a:p>
        </p:txBody>
      </p:sp>
      <p:sp>
        <p:nvSpPr>
          <p:cNvPr id="3" name="TextBox 2">
            <a:extLst>
              <a:ext uri="{FF2B5EF4-FFF2-40B4-BE49-F238E27FC236}">
                <a16:creationId xmlns:a16="http://schemas.microsoft.com/office/drawing/2014/main" id="{42991877-FB7B-455C-945E-3B52471F3065}"/>
              </a:ext>
            </a:extLst>
          </p:cNvPr>
          <p:cNvSpPr txBox="1"/>
          <p:nvPr/>
        </p:nvSpPr>
        <p:spPr>
          <a:xfrm>
            <a:off x="1024129" y="2286000"/>
            <a:ext cx="3478424"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When the admin clicks on the add challenge button he/she will be redirected to this page, here admin can create a new challenge with multiple metrics and also invite multiple users to the challenge these invitation will  be sent to the user email and also user can view the new challenge in his challenge page. </a:t>
            </a:r>
          </a:p>
          <a:p>
            <a:pPr defTabSz="914400">
              <a:lnSpc>
                <a:spcPct val="90000"/>
              </a:lnSpc>
              <a:spcAft>
                <a:spcPts val="600"/>
              </a:spcAft>
              <a:buClr>
                <a:schemeClr val="accent1"/>
              </a:buClr>
            </a:pPr>
            <a:endParaRPr lang="en-US" sz="2000" dirty="0"/>
          </a:p>
        </p:txBody>
      </p:sp>
      <p:pic>
        <p:nvPicPr>
          <p:cNvPr id="4" name="Picture 3" descr="Graphical user interface&#10;&#10;Description automatically generated">
            <a:extLst>
              <a:ext uri="{FF2B5EF4-FFF2-40B4-BE49-F238E27FC236}">
                <a16:creationId xmlns:a16="http://schemas.microsoft.com/office/drawing/2014/main" id="{EB93961C-00B3-4113-983F-FA498B9481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3888" y="1704214"/>
            <a:ext cx="7064416" cy="3973733"/>
          </a:xfrm>
          <a:prstGeom prst="rect">
            <a:avLst/>
          </a:prstGeom>
        </p:spPr>
      </p:pic>
    </p:spTree>
    <p:extLst>
      <p:ext uri="{BB962C8B-B14F-4D97-AF65-F5344CB8AC3E}">
        <p14:creationId xmlns:p14="http://schemas.microsoft.com/office/powerpoint/2010/main" val="1718385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vert="horz" lIns="91440" tIns="45720" rIns="91440" bIns="45720" rtlCol="0" anchor="ctr">
            <a:normAutofit/>
          </a:bodyPr>
          <a:lstStyle/>
          <a:p>
            <a:r>
              <a:rPr lang="en-US"/>
              <a:t>Admin Analytics</a:t>
            </a:r>
          </a:p>
        </p:txBody>
      </p:sp>
      <p:sp>
        <p:nvSpPr>
          <p:cNvPr id="4" name="TextBox 3">
            <a:extLst>
              <a:ext uri="{FF2B5EF4-FFF2-40B4-BE49-F238E27FC236}">
                <a16:creationId xmlns:a16="http://schemas.microsoft.com/office/drawing/2014/main" id="{C9E23997-3F09-41DA-8E49-B536D4BE6D60}"/>
              </a:ext>
            </a:extLst>
          </p:cNvPr>
          <p:cNvSpPr txBox="1"/>
          <p:nvPr/>
        </p:nvSpPr>
        <p:spPr>
          <a:xfrm>
            <a:off x="1024129" y="2286000"/>
            <a:ext cx="2367254"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Here the admin can track progress of all the users.</a:t>
            </a:r>
          </a:p>
          <a:p>
            <a:pPr defTabSz="914400">
              <a:lnSpc>
                <a:spcPct val="90000"/>
              </a:lnSpc>
              <a:spcAft>
                <a:spcPts val="600"/>
              </a:spcAft>
              <a:buClr>
                <a:schemeClr val="accent1"/>
              </a:buCl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786" y="1813500"/>
            <a:ext cx="7758897" cy="4227652"/>
          </a:xfrm>
          <a:prstGeom prst="rect">
            <a:avLst/>
          </a:prstGeom>
        </p:spPr>
      </p:pic>
    </p:spTree>
    <p:extLst>
      <p:ext uri="{BB962C8B-B14F-4D97-AF65-F5344CB8AC3E}">
        <p14:creationId xmlns:p14="http://schemas.microsoft.com/office/powerpoint/2010/main" val="1779516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066818" cy="1499616"/>
          </a:xfrm>
        </p:spPr>
        <p:txBody>
          <a:bodyPr vert="horz" lIns="91440" tIns="45720" rIns="91440" bIns="45720" rtlCol="0" anchor="ctr">
            <a:normAutofit/>
          </a:bodyPr>
          <a:lstStyle/>
          <a:p>
            <a:r>
              <a:rPr lang="en-US"/>
              <a:t>Admin announcements</a:t>
            </a:r>
          </a:p>
        </p:txBody>
      </p:sp>
      <p:sp>
        <p:nvSpPr>
          <p:cNvPr id="3" name="TextBox 2">
            <a:extLst>
              <a:ext uri="{FF2B5EF4-FFF2-40B4-BE49-F238E27FC236}">
                <a16:creationId xmlns:a16="http://schemas.microsoft.com/office/drawing/2014/main" id="{0BE59FBA-8EA4-4708-944A-3062C3590A08}"/>
              </a:ext>
            </a:extLst>
          </p:cNvPr>
          <p:cNvSpPr txBox="1"/>
          <p:nvPr/>
        </p:nvSpPr>
        <p:spPr>
          <a:xfrm>
            <a:off x="1024128" y="2286000"/>
            <a:ext cx="4068733"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When admin clicks on announcements page it takes to this image where he/she can view the announcements created. When admin clicks on announcement name it redirects to the image on next side where admin can view all the users who received this announcement and if he/she wants to they can also send same announcement to other users. User can view this announcement in his homepage and will also receive a mail when he/she was added to the announcement list. </a:t>
            </a:r>
          </a:p>
          <a:p>
            <a:pPr defTabSz="914400">
              <a:lnSpc>
                <a:spcPct val="90000"/>
              </a:lnSpc>
              <a:spcAft>
                <a:spcPts val="600"/>
              </a:spcAft>
              <a:buClr>
                <a:schemeClr val="accent1"/>
              </a:buClr>
            </a:pPr>
            <a:endParaRPr lang="en-US" sz="2000" dirty="0"/>
          </a:p>
        </p:txBody>
      </p:sp>
      <p:pic>
        <p:nvPicPr>
          <p:cNvPr id="5" name="Picture 4" descr="A screenshot of a computer&#10;&#10;Description automatically generated">
            <a:extLst>
              <a:ext uri="{FF2B5EF4-FFF2-40B4-BE49-F238E27FC236}">
                <a16:creationId xmlns:a16="http://schemas.microsoft.com/office/drawing/2014/main" id="{7AEA4AB9-05E5-4125-80C3-084B1DD778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3331" y="1965659"/>
            <a:ext cx="6458674" cy="3694489"/>
          </a:xfrm>
          <a:prstGeom prst="rect">
            <a:avLst/>
          </a:prstGeom>
        </p:spPr>
      </p:pic>
    </p:spTree>
    <p:extLst>
      <p:ext uri="{BB962C8B-B14F-4D97-AF65-F5344CB8AC3E}">
        <p14:creationId xmlns:p14="http://schemas.microsoft.com/office/powerpoint/2010/main" val="1315756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066818" cy="1499616"/>
          </a:xfrm>
        </p:spPr>
        <p:txBody>
          <a:bodyPr vert="horz" lIns="91440" tIns="45720" rIns="91440" bIns="45720" rtlCol="0" anchor="ctr">
            <a:normAutofit/>
          </a:bodyPr>
          <a:lstStyle/>
          <a:p>
            <a:r>
              <a:rPr lang="en-US"/>
              <a:t>Admin announcements</a:t>
            </a:r>
          </a:p>
        </p:txBody>
      </p:sp>
      <p:pic>
        <p:nvPicPr>
          <p:cNvPr id="7" name="Picture 6">
            <a:extLst>
              <a:ext uri="{FF2B5EF4-FFF2-40B4-BE49-F238E27FC236}">
                <a16:creationId xmlns:a16="http://schemas.microsoft.com/office/drawing/2014/main" id="{0F0B95FA-1A9E-4811-88F9-2C495482F7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2734" y="1863524"/>
            <a:ext cx="7413150" cy="4016415"/>
          </a:xfrm>
          <a:prstGeom prst="rect">
            <a:avLst/>
          </a:prstGeom>
        </p:spPr>
      </p:pic>
    </p:spTree>
    <p:extLst>
      <p:ext uri="{BB962C8B-B14F-4D97-AF65-F5344CB8AC3E}">
        <p14:creationId xmlns:p14="http://schemas.microsoft.com/office/powerpoint/2010/main" val="2966616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a:t>Admin- logout</a:t>
            </a:r>
          </a:p>
        </p:txBody>
      </p:sp>
      <p:sp>
        <p:nvSpPr>
          <p:cNvPr id="3" name="TextBox 2">
            <a:extLst>
              <a:ext uri="{FF2B5EF4-FFF2-40B4-BE49-F238E27FC236}">
                <a16:creationId xmlns:a16="http://schemas.microsoft.com/office/drawing/2014/main" id="{BDF97DC4-DE92-462B-B096-D8262C931486}"/>
              </a:ext>
            </a:extLst>
          </p:cNvPr>
          <p:cNvSpPr txBox="1"/>
          <p:nvPr/>
        </p:nvSpPr>
        <p:spPr>
          <a:xfrm>
            <a:off x="1024128" y="2286000"/>
            <a:ext cx="3133580"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On clicking the logout button, the admin will be redirected to the admin login page.</a:t>
            </a:r>
          </a:p>
          <a:p>
            <a:pPr defTabSz="914400">
              <a:lnSpc>
                <a:spcPct val="90000"/>
              </a:lnSpc>
              <a:spcAft>
                <a:spcPts val="600"/>
              </a:spcAft>
              <a:buClr>
                <a:schemeClr val="accent1"/>
              </a:buClr>
            </a:pP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342" y="1485682"/>
            <a:ext cx="6909577" cy="3886636"/>
          </a:xfrm>
          <a:prstGeom prst="rect">
            <a:avLst/>
          </a:prstGeom>
        </p:spPr>
      </p:pic>
    </p:spTree>
    <p:extLst>
      <p:ext uri="{BB962C8B-B14F-4D97-AF65-F5344CB8AC3E}">
        <p14:creationId xmlns:p14="http://schemas.microsoft.com/office/powerpoint/2010/main" val="1289052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8" y="643467"/>
            <a:ext cx="3415612" cy="5571066"/>
          </a:xfrm>
        </p:spPr>
        <p:txBody>
          <a:bodyPr vert="horz" lIns="91440" tIns="45720" rIns="91440" bIns="45720" rtlCol="0" anchor="ctr">
            <a:normAutofit/>
          </a:bodyPr>
          <a:lstStyle/>
          <a:p>
            <a:r>
              <a:rPr lang="en-US" kern="1200" cap="all" spc="100" baseline="0" dirty="0">
                <a:solidFill>
                  <a:srgbClr val="FFFFFF"/>
                </a:solidFill>
                <a:latin typeface="+mj-lt"/>
                <a:ea typeface="+mj-ea"/>
                <a:cs typeface="+mj-cs"/>
              </a:rPr>
              <a:t>References and Links</a:t>
            </a:r>
          </a:p>
        </p:txBody>
      </p:sp>
      <p:graphicFrame>
        <p:nvGraphicFramePr>
          <p:cNvPr id="12" name="TextBox 2">
            <a:extLst>
              <a:ext uri="{FF2B5EF4-FFF2-40B4-BE49-F238E27FC236}">
                <a16:creationId xmlns:a16="http://schemas.microsoft.com/office/drawing/2014/main" id="{9B7D5721-E405-4A59-BBB6-21E896E321AE}"/>
              </a:ext>
            </a:extLst>
          </p:cNvPr>
          <p:cNvGraphicFramePr/>
          <p:nvPr>
            <p:extLst>
              <p:ext uri="{D42A27DB-BD31-4B8C-83A1-F6EECF244321}">
                <p14:modId xmlns:p14="http://schemas.microsoft.com/office/powerpoint/2010/main" val="3938381119"/>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7653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238970C-19DE-438D-80D2-5CF969055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4B1E3F6-167B-40F3-B303-9A931BAB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ED6623-D3FB-41F5-B00C-3C8A9E372F2E}"/>
              </a:ext>
            </a:extLst>
          </p:cNvPr>
          <p:cNvSpPr>
            <a:spLocks noGrp="1"/>
          </p:cNvSpPr>
          <p:nvPr>
            <p:ph type="title"/>
          </p:nvPr>
        </p:nvSpPr>
        <p:spPr>
          <a:xfrm>
            <a:off x="4365356" y="810275"/>
            <a:ext cx="7020747" cy="5229630"/>
          </a:xfrm>
        </p:spPr>
        <p:txBody>
          <a:bodyPr vert="horz" lIns="91440" tIns="45720" rIns="91440" bIns="45720" rtlCol="0" anchor="ctr">
            <a:normAutofit/>
          </a:bodyPr>
          <a:lstStyle/>
          <a:p>
            <a:r>
              <a:rPr lang="en-US" sz="6600" spc="200" dirty="0">
                <a:solidFill>
                  <a:srgbClr val="FFFFFF"/>
                </a:solidFill>
              </a:rPr>
              <a:t>Thank you.</a:t>
            </a:r>
          </a:p>
        </p:txBody>
      </p:sp>
      <p:cxnSp>
        <p:nvCxnSpPr>
          <p:cNvPr id="24" name="Straight Connector 16">
            <a:extLst>
              <a:ext uri="{FF2B5EF4-FFF2-40B4-BE49-F238E27FC236}">
                <a16:creationId xmlns:a16="http://schemas.microsoft.com/office/drawing/2014/main" id="{40465A9A-0B0E-4D7B-8150-D098AC71B3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596290"/>
            <a:ext cx="0" cy="3657600"/>
          </a:xfrm>
          <a:prstGeom prst="line">
            <a:avLst/>
          </a:prstGeom>
          <a:ln w="19050">
            <a:solidFill>
              <a:srgbClr val="FFFFFF">
                <a:alpha val="7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91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64788" y="804333"/>
            <a:ext cx="3391900" cy="5249334"/>
          </a:xfrm>
        </p:spPr>
        <p:txBody>
          <a:bodyPr vert="horz" lIns="91440" tIns="45720" rIns="91440" bIns="45720" rtlCol="0" anchor="ctr">
            <a:normAutofit/>
          </a:bodyPr>
          <a:lstStyle/>
          <a:p>
            <a:pPr algn="r"/>
            <a:r>
              <a:rPr lang="en-US" dirty="0">
                <a:solidFill>
                  <a:srgbClr val="FFFFFF"/>
                </a:solidFill>
              </a:rPr>
              <a:t>Overview</a:t>
            </a:r>
          </a:p>
        </p:txBody>
      </p:sp>
      <p:sp>
        <p:nvSpPr>
          <p:cNvPr id="6" name="TextBox 5"/>
          <p:cNvSpPr txBox="1"/>
          <p:nvPr/>
        </p:nvSpPr>
        <p:spPr>
          <a:xfrm>
            <a:off x="5408248" y="804333"/>
            <a:ext cx="6306003" cy="5249334"/>
          </a:xfrm>
          <a:prstGeom prst="rect">
            <a:avLst/>
          </a:prstGeom>
        </p:spPr>
        <p:txBody>
          <a:bodyPr vert="horz" lIns="45720" tIns="45720" rIns="45720" bIns="45720" rtlCol="0" anchor="ctr">
            <a:normAutofit lnSpcReduction="10000"/>
          </a:bodyPr>
          <a:lstStyle/>
          <a:p>
            <a:pPr marL="342900" indent="-342900" defTabSz="914400">
              <a:lnSpc>
                <a:spcPct val="90000"/>
              </a:lnSpc>
              <a:buClr>
                <a:schemeClr val="accent1"/>
              </a:buClr>
              <a:buFont typeface="Wingdings" panose="05000000000000000000" pitchFamily="2" charset="2"/>
              <a:buChar char="q"/>
            </a:pPr>
            <a:r>
              <a:rPr lang="en-US" sz="2000" dirty="0"/>
              <a:t>Our application helps Users to track their health and wellness progress using various metrics like Step Count, Water Intake, Sleep Hours, Food Intake, Physical Activity, and Mindful Minutes. They can set personal goals and track progress and participate in various group challenges.</a:t>
            </a:r>
          </a:p>
          <a:p>
            <a:pPr marL="342900" indent="-342900" defTabSz="914400">
              <a:lnSpc>
                <a:spcPct val="90000"/>
              </a:lnSpc>
              <a:spcBef>
                <a:spcPts val="200"/>
              </a:spcBef>
              <a:spcAft>
                <a:spcPts val="200"/>
              </a:spcAft>
              <a:buClr>
                <a:schemeClr val="accent1"/>
              </a:buClr>
              <a:buFont typeface="Wingdings" panose="05000000000000000000" pitchFamily="2" charset="2"/>
              <a:buChar char="q"/>
            </a:pPr>
            <a:endParaRPr lang="en-US" sz="2000" dirty="0"/>
          </a:p>
          <a:p>
            <a:pPr marL="342900" indent="-342900" defTabSz="914400">
              <a:lnSpc>
                <a:spcPct val="90000"/>
              </a:lnSpc>
              <a:spcAft>
                <a:spcPts val="600"/>
              </a:spcAft>
              <a:buClr>
                <a:schemeClr val="accent1"/>
              </a:buClr>
              <a:buFont typeface="Wingdings" panose="05000000000000000000" pitchFamily="2" charset="2"/>
              <a:buChar char="q"/>
            </a:pPr>
            <a:r>
              <a:rPr lang="en-US" sz="2000" dirty="0"/>
              <a:t>Participating users would be assigned to group challenges by an administrator, which would include daily wellness targets. An administrator would also be able to access and monitor the data of all participants, create and modify challenges, and share certain challenge results among group members by sending announcements. </a:t>
            </a:r>
          </a:p>
          <a:p>
            <a:pPr marL="342900" indent="-342900" defTabSz="914400">
              <a:lnSpc>
                <a:spcPct val="90000"/>
              </a:lnSpc>
              <a:spcAft>
                <a:spcPts val="600"/>
              </a:spcAft>
              <a:buClr>
                <a:schemeClr val="accent1"/>
              </a:buClr>
              <a:buFont typeface="Wingdings" panose="05000000000000000000" pitchFamily="2" charset="2"/>
              <a:buChar char="q"/>
            </a:pPr>
            <a:endParaRPr lang="en-US" sz="2000" dirty="0"/>
          </a:p>
          <a:p>
            <a:pPr marL="342900" indent="-342900" defTabSz="914400">
              <a:lnSpc>
                <a:spcPct val="90000"/>
              </a:lnSpc>
              <a:spcAft>
                <a:spcPts val="600"/>
              </a:spcAft>
              <a:buClr>
                <a:schemeClr val="accent1"/>
              </a:buClr>
              <a:buFont typeface="Wingdings" panose="05000000000000000000" pitchFamily="2" charset="2"/>
              <a:buChar char="q"/>
            </a:pPr>
            <a:r>
              <a:rPr lang="en-US" sz="2000" dirty="0"/>
              <a:t>Additionally, all users would have the ability to view their previous data and administrators can also download this data into CSV files. Email notifications will be sent for every announcement, challenge invitations and password verification codes.</a:t>
            </a:r>
          </a:p>
        </p:txBody>
      </p:sp>
    </p:spTree>
    <p:extLst>
      <p:ext uri="{BB962C8B-B14F-4D97-AF65-F5344CB8AC3E}">
        <p14:creationId xmlns:p14="http://schemas.microsoft.com/office/powerpoint/2010/main" val="217780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64788" y="804333"/>
            <a:ext cx="3391900" cy="5249334"/>
          </a:xfrm>
        </p:spPr>
        <p:txBody>
          <a:bodyPr vert="horz" lIns="91440" tIns="45720" rIns="91440" bIns="45720" rtlCol="0" anchor="ctr">
            <a:normAutofit/>
          </a:bodyPr>
          <a:lstStyle/>
          <a:p>
            <a:pPr algn="r"/>
            <a:r>
              <a:rPr lang="en-US" dirty="0">
                <a:solidFill>
                  <a:srgbClr val="FFFFFF"/>
                </a:solidFill>
              </a:rPr>
              <a:t>Project Requirements Specifications</a:t>
            </a:r>
          </a:p>
        </p:txBody>
      </p:sp>
      <p:sp>
        <p:nvSpPr>
          <p:cNvPr id="6" name="TextBox 5"/>
          <p:cNvSpPr txBox="1"/>
          <p:nvPr/>
        </p:nvSpPr>
        <p:spPr>
          <a:xfrm>
            <a:off x="4951048" y="804333"/>
            <a:ext cx="6306003" cy="5249334"/>
          </a:xfrm>
          <a:prstGeom prst="rect">
            <a:avLst/>
          </a:prstGeom>
        </p:spPr>
        <p:txBody>
          <a:bodyPr vert="horz" lIns="45720" tIns="45720" rIns="45720" bIns="45720" rtlCol="0" anchor="ctr">
            <a:noAutofit/>
          </a:bodyPr>
          <a:lstStyle/>
          <a:p>
            <a:pPr defTabSz="914400">
              <a:lnSpc>
                <a:spcPct val="90000"/>
              </a:lnSpc>
              <a:buClr>
                <a:schemeClr val="accent1"/>
              </a:buClr>
            </a:pPr>
            <a:r>
              <a:rPr lang="en-US" sz="2000" b="1" dirty="0"/>
              <a:t>The Functional Requirements include:</a:t>
            </a:r>
          </a:p>
          <a:p>
            <a:pPr defTabSz="914400">
              <a:lnSpc>
                <a:spcPct val="90000"/>
              </a:lnSpc>
              <a:buClr>
                <a:schemeClr val="accent1"/>
              </a:buClr>
            </a:pPr>
            <a:endParaRPr lang="en-US" sz="2000" dirty="0"/>
          </a:p>
          <a:p>
            <a:pPr marL="342900" indent="-342900" defTabSz="914400">
              <a:lnSpc>
                <a:spcPct val="90000"/>
              </a:lnSpc>
              <a:spcBef>
                <a:spcPts val="200"/>
              </a:spcBef>
              <a:spcAft>
                <a:spcPts val="200"/>
              </a:spcAft>
              <a:buClr>
                <a:schemeClr val="accent1"/>
              </a:buClr>
              <a:buFont typeface="Wingdings" panose="05000000000000000000" pitchFamily="2" charset="2"/>
              <a:buChar char="q"/>
            </a:pPr>
            <a:r>
              <a:rPr lang="en-US" sz="2000" dirty="0"/>
              <a:t>Track the user information - Step Count, Water Intake, Sleep Hours, Food Intake, Physical Activity, and Mindful Minutes</a:t>
            </a:r>
          </a:p>
          <a:p>
            <a:pPr marL="342900" indent="-342900" defTabSz="914400">
              <a:lnSpc>
                <a:spcPct val="90000"/>
              </a:lnSpc>
              <a:spcBef>
                <a:spcPts val="200"/>
              </a:spcBef>
              <a:spcAft>
                <a:spcPts val="200"/>
              </a:spcAft>
              <a:buClr>
                <a:schemeClr val="accent1"/>
              </a:buClr>
              <a:buFont typeface="Wingdings" panose="05000000000000000000" pitchFamily="2" charset="2"/>
              <a:buChar char="q"/>
            </a:pPr>
            <a:r>
              <a:rPr lang="en-US" sz="2000" dirty="0"/>
              <a:t>App should be responsive, and it should support different devices.</a:t>
            </a:r>
          </a:p>
          <a:p>
            <a:pPr marL="342900" indent="-342900" defTabSz="914400">
              <a:lnSpc>
                <a:spcPct val="90000"/>
              </a:lnSpc>
              <a:spcBef>
                <a:spcPts val="200"/>
              </a:spcBef>
              <a:spcAft>
                <a:spcPts val="200"/>
              </a:spcAft>
              <a:buClr>
                <a:schemeClr val="accent1"/>
              </a:buClr>
              <a:buFont typeface="Wingdings" panose="05000000000000000000" pitchFamily="2" charset="2"/>
              <a:buChar char="q"/>
            </a:pPr>
            <a:r>
              <a:rPr lang="en-US" sz="2000" dirty="0"/>
              <a:t>User and Admin should have separate logins.</a:t>
            </a:r>
          </a:p>
          <a:p>
            <a:pPr marL="342900" indent="-342900" defTabSz="914400">
              <a:lnSpc>
                <a:spcPct val="90000"/>
              </a:lnSpc>
              <a:spcBef>
                <a:spcPts val="200"/>
              </a:spcBef>
              <a:spcAft>
                <a:spcPts val="200"/>
              </a:spcAft>
              <a:buClr>
                <a:schemeClr val="accent1"/>
              </a:buClr>
              <a:buFont typeface="Wingdings" panose="05000000000000000000" pitchFamily="2" charset="2"/>
              <a:buChar char="q"/>
            </a:pPr>
            <a:r>
              <a:rPr lang="en-US" sz="2000" dirty="0"/>
              <a:t>Need to record all the user metrics for future references. Once the metrics are updated by the user they get updated in the database.</a:t>
            </a:r>
          </a:p>
          <a:p>
            <a:pPr marL="342900" indent="-342900" defTabSz="914400">
              <a:lnSpc>
                <a:spcPct val="90000"/>
              </a:lnSpc>
              <a:spcBef>
                <a:spcPts val="200"/>
              </a:spcBef>
              <a:spcAft>
                <a:spcPts val="200"/>
              </a:spcAft>
              <a:buClr>
                <a:schemeClr val="accent1"/>
              </a:buClr>
              <a:buFont typeface="Wingdings" panose="05000000000000000000" pitchFamily="2" charset="2"/>
              <a:buChar char="q"/>
            </a:pPr>
            <a:r>
              <a:rPr lang="en-US" sz="2000" dirty="0"/>
              <a:t>Current goal should be next the day goal automatically.</a:t>
            </a:r>
          </a:p>
          <a:p>
            <a:pPr marL="342900" indent="-342900" defTabSz="914400">
              <a:lnSpc>
                <a:spcPct val="90000"/>
              </a:lnSpc>
              <a:spcBef>
                <a:spcPts val="200"/>
              </a:spcBef>
              <a:spcAft>
                <a:spcPts val="200"/>
              </a:spcAft>
              <a:buClr>
                <a:schemeClr val="accent1"/>
              </a:buClr>
              <a:buFont typeface="Wingdings" panose="05000000000000000000" pitchFamily="2" charset="2"/>
              <a:buChar char="q"/>
            </a:pPr>
            <a:r>
              <a:rPr lang="en-US" sz="2000" dirty="0"/>
              <a:t>Marks the user progress and generate reports</a:t>
            </a:r>
          </a:p>
          <a:p>
            <a:pPr marL="342900" indent="-342900" defTabSz="914400">
              <a:lnSpc>
                <a:spcPct val="90000"/>
              </a:lnSpc>
              <a:spcBef>
                <a:spcPts val="200"/>
              </a:spcBef>
              <a:spcAft>
                <a:spcPts val="200"/>
              </a:spcAft>
              <a:buClr>
                <a:schemeClr val="accent1"/>
              </a:buClr>
              <a:buFont typeface="Wingdings" panose="05000000000000000000" pitchFamily="2" charset="2"/>
              <a:buChar char="q"/>
            </a:pPr>
            <a:r>
              <a:rPr lang="en-US" sz="2000" dirty="0"/>
              <a:t>Admin should be able to create and edit challenges to the users.</a:t>
            </a:r>
          </a:p>
          <a:p>
            <a:pPr marL="342900" indent="-342900" defTabSz="914400">
              <a:lnSpc>
                <a:spcPct val="90000"/>
              </a:lnSpc>
              <a:spcBef>
                <a:spcPts val="200"/>
              </a:spcBef>
              <a:spcAft>
                <a:spcPts val="200"/>
              </a:spcAft>
              <a:buClr>
                <a:schemeClr val="accent1"/>
              </a:buClr>
              <a:buFont typeface="Wingdings" panose="05000000000000000000" pitchFamily="2" charset="2"/>
              <a:buChar char="q"/>
            </a:pPr>
            <a:r>
              <a:rPr lang="en-US" sz="2000" dirty="0"/>
              <a:t>Admin should be able to post announcements/notifications which would help user to know about any new updates from the admin.</a:t>
            </a:r>
          </a:p>
          <a:p>
            <a:pPr marL="342900" indent="-342900" defTabSz="914400">
              <a:lnSpc>
                <a:spcPct val="90000"/>
              </a:lnSpc>
              <a:spcBef>
                <a:spcPts val="200"/>
              </a:spcBef>
              <a:spcAft>
                <a:spcPts val="200"/>
              </a:spcAft>
              <a:buClr>
                <a:schemeClr val="accent1"/>
              </a:buClr>
              <a:buFont typeface="Wingdings" panose="05000000000000000000" pitchFamily="2" charset="2"/>
              <a:buChar char="q"/>
            </a:pPr>
            <a:r>
              <a:rPr lang="en-US" sz="2000" dirty="0"/>
              <a:t>Announcements and notifications should also be sent to user email.</a:t>
            </a:r>
          </a:p>
        </p:txBody>
      </p:sp>
    </p:spTree>
    <p:extLst>
      <p:ext uri="{BB962C8B-B14F-4D97-AF65-F5344CB8AC3E}">
        <p14:creationId xmlns:p14="http://schemas.microsoft.com/office/powerpoint/2010/main" val="266784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EE7E8-3501-4959-8C02-D7B8176BBAA2}"/>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latin typeface="Tw Cen MT Condensed (Headings)"/>
                <a:cs typeface="Arial" panose="020B0604020202020204" pitchFamily="34" charset="0"/>
              </a:rPr>
              <a:t>Benefits of well hub</a:t>
            </a:r>
          </a:p>
        </p:txBody>
      </p:sp>
      <p:sp>
        <p:nvSpPr>
          <p:cNvPr id="24" name="Content Placeholder 2">
            <a:extLst>
              <a:ext uri="{FF2B5EF4-FFF2-40B4-BE49-F238E27FC236}">
                <a16:creationId xmlns:a16="http://schemas.microsoft.com/office/drawing/2014/main" id="{382BBE1A-43EA-435C-8794-0E6F3F0EFA2F}"/>
              </a:ext>
            </a:extLst>
          </p:cNvPr>
          <p:cNvSpPr>
            <a:spLocks noGrp="1"/>
          </p:cNvSpPr>
          <p:nvPr>
            <p:ph idx="1"/>
          </p:nvPr>
        </p:nvSpPr>
        <p:spPr>
          <a:xfrm>
            <a:off x="4951048" y="804333"/>
            <a:ext cx="6306003" cy="5249334"/>
          </a:xfrm>
        </p:spPr>
        <p:txBody>
          <a:bodyPr anchor="ctr">
            <a:normAutofit/>
          </a:bodyPr>
          <a:lstStyle/>
          <a:p>
            <a:pPr>
              <a:buClr>
                <a:srgbClr val="00B0F0"/>
              </a:buClr>
              <a:buFont typeface="Wingdings" panose="05000000000000000000" pitchFamily="2" charset="2"/>
              <a:buChar char="q"/>
            </a:pPr>
            <a:r>
              <a:rPr lang="en-US" dirty="0"/>
              <a:t>Well Hub is progressive web app, which means it can be accessed on any device(Windows, Mac, Mobile, tablet etc.).</a:t>
            </a:r>
          </a:p>
          <a:p>
            <a:pPr>
              <a:buClr>
                <a:srgbClr val="00B0F0"/>
              </a:buClr>
              <a:buFont typeface="Wingdings" panose="05000000000000000000" pitchFamily="2" charset="2"/>
              <a:buChar char="q"/>
            </a:pPr>
            <a:r>
              <a:rPr lang="en-US" dirty="0"/>
              <a:t>Using our app users can track their health and wellness progress using user activity which are Step Count, Water Intake, Sleep Hours, Food Intake, Physical Activity, and Mindful Minutes.</a:t>
            </a:r>
          </a:p>
          <a:p>
            <a:pPr>
              <a:buClr>
                <a:srgbClr val="00B0F0"/>
              </a:buClr>
              <a:buFont typeface="Wingdings" panose="05000000000000000000" pitchFamily="2" charset="2"/>
              <a:buChar char="q"/>
            </a:pPr>
            <a:r>
              <a:rPr lang="en-US" dirty="0"/>
              <a:t>Along with the challenges set by the admin, users can also set their personal daily goals. </a:t>
            </a:r>
          </a:p>
          <a:p>
            <a:pPr>
              <a:buClr>
                <a:srgbClr val="00B0F0"/>
              </a:buClr>
              <a:buFont typeface="Wingdings" panose="05000000000000000000" pitchFamily="2" charset="2"/>
              <a:buChar char="q"/>
            </a:pPr>
            <a:r>
              <a:rPr lang="en-US" dirty="0"/>
              <a:t>Users will be able to track their progress over a period using user progress. They can also view their progress in particular date ranges.</a:t>
            </a:r>
          </a:p>
          <a:p>
            <a:pPr>
              <a:buClr>
                <a:srgbClr val="00B0F0"/>
              </a:buClr>
              <a:buFont typeface="Wingdings" panose="05000000000000000000" pitchFamily="2" charset="2"/>
              <a:buChar char="q"/>
            </a:pPr>
            <a:r>
              <a:rPr lang="en-US" dirty="0"/>
              <a:t>Users can participate in various challenges(workout/diet).</a:t>
            </a:r>
          </a:p>
        </p:txBody>
      </p:sp>
    </p:spTree>
    <p:extLst>
      <p:ext uri="{BB962C8B-B14F-4D97-AF65-F5344CB8AC3E}">
        <p14:creationId xmlns:p14="http://schemas.microsoft.com/office/powerpoint/2010/main" val="369810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4128" y="4952954"/>
            <a:ext cx="9720072" cy="1499616"/>
          </a:xfrm>
        </p:spPr>
        <p:txBody>
          <a:bodyPr vert="horz" lIns="91440" tIns="45720" rIns="91440" bIns="45720" rtlCol="0">
            <a:normAutofit/>
          </a:bodyPr>
          <a:lstStyle/>
          <a:p>
            <a:r>
              <a:rPr lang="en-US" spc="200" dirty="0"/>
              <a:t>Project Architecture</a:t>
            </a:r>
            <a:endParaRPr lang="en-US" dirty="0"/>
          </a:p>
        </p:txBody>
      </p:sp>
      <p:cxnSp>
        <p:nvCxnSpPr>
          <p:cNvPr id="34" name="Straight Connector 30">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62137"/>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7" name="Picture 16" descr="Graphical user interface, diagram&#10;&#10;Description automatically generated">
            <a:extLst>
              <a:ext uri="{FF2B5EF4-FFF2-40B4-BE49-F238E27FC236}">
                <a16:creationId xmlns:a16="http://schemas.microsoft.com/office/drawing/2014/main" id="{7E8365A8-E406-419E-B156-80E3E9032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737" y="66774"/>
            <a:ext cx="7962242" cy="5195363"/>
          </a:xfrm>
          <a:prstGeom prst="rect">
            <a:avLst/>
          </a:prstGeom>
        </p:spPr>
      </p:pic>
    </p:spTree>
    <p:extLst>
      <p:ext uri="{BB962C8B-B14F-4D97-AF65-F5344CB8AC3E}">
        <p14:creationId xmlns:p14="http://schemas.microsoft.com/office/powerpoint/2010/main" val="2847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4128" y="4952954"/>
            <a:ext cx="9720072" cy="1499616"/>
          </a:xfrm>
        </p:spPr>
        <p:txBody>
          <a:bodyPr vert="horz" lIns="91440" tIns="45720" rIns="91440" bIns="45720" rtlCol="0">
            <a:normAutofit/>
          </a:bodyPr>
          <a:lstStyle/>
          <a:p>
            <a:r>
              <a:rPr lang="en-US" spc="200" dirty="0"/>
              <a:t>Software Technologies</a:t>
            </a:r>
            <a:endParaRPr lang="en-US" dirty="0"/>
          </a:p>
        </p:txBody>
      </p:sp>
      <p:cxnSp>
        <p:nvCxnSpPr>
          <p:cNvPr id="34" name="Straight Connector 30">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62137"/>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B11B259-6725-40D7-AFD4-8A9C0EB66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884" y="3393603"/>
            <a:ext cx="1864959" cy="1031285"/>
          </a:xfrm>
          <a:prstGeom prst="rect">
            <a:avLst/>
          </a:prstGeom>
        </p:spPr>
      </p:pic>
      <p:pic>
        <p:nvPicPr>
          <p:cNvPr id="7" name="Picture 6">
            <a:extLst>
              <a:ext uri="{FF2B5EF4-FFF2-40B4-BE49-F238E27FC236}">
                <a16:creationId xmlns:a16="http://schemas.microsoft.com/office/drawing/2014/main" id="{5A16B28C-F0D3-42EF-A10A-03CD51EB8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494" y="2943160"/>
            <a:ext cx="2648023" cy="887225"/>
          </a:xfrm>
          <a:prstGeom prst="rect">
            <a:avLst/>
          </a:prstGeom>
        </p:spPr>
      </p:pic>
      <p:pic>
        <p:nvPicPr>
          <p:cNvPr id="8" name="Picture 7">
            <a:extLst>
              <a:ext uri="{FF2B5EF4-FFF2-40B4-BE49-F238E27FC236}">
                <a16:creationId xmlns:a16="http://schemas.microsoft.com/office/drawing/2014/main" id="{8F287134-B095-4513-9981-28087274C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5543" y="1086226"/>
            <a:ext cx="3038475" cy="1823085"/>
          </a:xfrm>
          <a:prstGeom prst="rect">
            <a:avLst/>
          </a:prstGeom>
        </p:spPr>
      </p:pic>
      <p:pic>
        <p:nvPicPr>
          <p:cNvPr id="9" name="Picture 8">
            <a:extLst>
              <a:ext uri="{FF2B5EF4-FFF2-40B4-BE49-F238E27FC236}">
                <a16:creationId xmlns:a16="http://schemas.microsoft.com/office/drawing/2014/main" id="{F9DB663B-EF4C-4E18-8E1A-729307997D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9949" y="1111905"/>
            <a:ext cx="1155972" cy="1258128"/>
          </a:xfrm>
          <a:prstGeom prst="rect">
            <a:avLst/>
          </a:prstGeom>
        </p:spPr>
      </p:pic>
      <p:pic>
        <p:nvPicPr>
          <p:cNvPr id="10" name="Picture 9">
            <a:extLst>
              <a:ext uri="{FF2B5EF4-FFF2-40B4-BE49-F238E27FC236}">
                <a16:creationId xmlns:a16="http://schemas.microsoft.com/office/drawing/2014/main" id="{8B579EB7-9058-4694-9DEC-E3D78782CE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474" y="2912854"/>
            <a:ext cx="1967975" cy="1309598"/>
          </a:xfrm>
          <a:prstGeom prst="rect">
            <a:avLst/>
          </a:prstGeom>
        </p:spPr>
      </p:pic>
      <p:pic>
        <p:nvPicPr>
          <p:cNvPr id="11" name="Picture 10">
            <a:extLst>
              <a:ext uri="{FF2B5EF4-FFF2-40B4-BE49-F238E27FC236}">
                <a16:creationId xmlns:a16="http://schemas.microsoft.com/office/drawing/2014/main" id="{5037FF95-F993-4475-AD98-9E3274B569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1502" y="540374"/>
            <a:ext cx="3268980" cy="1686878"/>
          </a:xfrm>
          <a:prstGeom prst="rect">
            <a:avLst/>
          </a:prstGeom>
        </p:spPr>
      </p:pic>
      <p:pic>
        <p:nvPicPr>
          <p:cNvPr id="12" name="Picture 11">
            <a:extLst>
              <a:ext uri="{FF2B5EF4-FFF2-40B4-BE49-F238E27FC236}">
                <a16:creationId xmlns:a16="http://schemas.microsoft.com/office/drawing/2014/main" id="{4260B937-A840-4F66-81FE-2E4A06739A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1498" y="3079359"/>
            <a:ext cx="2068814" cy="1034406"/>
          </a:xfrm>
          <a:prstGeom prst="rect">
            <a:avLst/>
          </a:prstGeom>
        </p:spPr>
      </p:pic>
      <p:pic>
        <p:nvPicPr>
          <p:cNvPr id="13" name="Picture 12">
            <a:extLst>
              <a:ext uri="{FF2B5EF4-FFF2-40B4-BE49-F238E27FC236}">
                <a16:creationId xmlns:a16="http://schemas.microsoft.com/office/drawing/2014/main" id="{9131E3A3-82B5-432B-95D6-FD6688F8C0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8197" y="2868330"/>
            <a:ext cx="2032383" cy="1273817"/>
          </a:xfrm>
          <a:prstGeom prst="rect">
            <a:avLst/>
          </a:prstGeom>
        </p:spPr>
      </p:pic>
      <p:pic>
        <p:nvPicPr>
          <p:cNvPr id="14" name="Picture 13">
            <a:extLst>
              <a:ext uri="{FF2B5EF4-FFF2-40B4-BE49-F238E27FC236}">
                <a16:creationId xmlns:a16="http://schemas.microsoft.com/office/drawing/2014/main" id="{56F16D9A-35AE-4A20-8414-87695EB006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8117" y="1083189"/>
            <a:ext cx="1889897" cy="1889897"/>
          </a:xfrm>
          <a:prstGeom prst="rect">
            <a:avLst/>
          </a:prstGeom>
        </p:spPr>
      </p:pic>
    </p:spTree>
    <p:extLst>
      <p:ext uri="{BB962C8B-B14F-4D97-AF65-F5344CB8AC3E}">
        <p14:creationId xmlns:p14="http://schemas.microsoft.com/office/powerpoint/2010/main" val="2098405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4128" y="4952954"/>
            <a:ext cx="9720072" cy="1499616"/>
          </a:xfrm>
        </p:spPr>
        <p:txBody>
          <a:bodyPr vert="horz" lIns="91440" tIns="45720" rIns="91440" bIns="45720" rtlCol="0">
            <a:normAutofit/>
          </a:bodyPr>
          <a:lstStyle/>
          <a:p>
            <a:r>
              <a:rPr lang="en-US" dirty="0"/>
              <a:t>Software technologies</a:t>
            </a:r>
          </a:p>
        </p:txBody>
      </p:sp>
      <p:cxnSp>
        <p:nvCxnSpPr>
          <p:cNvPr id="34" name="Straight Connector 30">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62137"/>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5" name="TextBox 5">
            <a:extLst>
              <a:ext uri="{FF2B5EF4-FFF2-40B4-BE49-F238E27FC236}">
                <a16:creationId xmlns:a16="http://schemas.microsoft.com/office/drawing/2014/main" id="{243892C3-839B-49C9-8E28-71E1E57508BE}"/>
              </a:ext>
            </a:extLst>
          </p:cNvPr>
          <p:cNvGraphicFramePr/>
          <p:nvPr/>
        </p:nvGraphicFramePr>
        <p:xfrm>
          <a:off x="1023938" y="992221"/>
          <a:ext cx="9720262" cy="3616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358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2801</Words>
  <Application>Microsoft Office PowerPoint</Application>
  <PresentationFormat>Widescreen</PresentationFormat>
  <Paragraphs>187</Paragraphs>
  <Slides>38</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Tw Cen MT</vt:lpstr>
      <vt:lpstr>Tw Cen MT Condensed</vt:lpstr>
      <vt:lpstr>Tw Cen MT Condensed (Headings)</vt:lpstr>
      <vt:lpstr>Wingdings</vt:lpstr>
      <vt:lpstr>Wingdings 3</vt:lpstr>
      <vt:lpstr>Integral</vt:lpstr>
      <vt:lpstr>Well hub</vt:lpstr>
      <vt:lpstr>Agenda</vt:lpstr>
      <vt:lpstr>Statement of Purpose</vt:lpstr>
      <vt:lpstr>Overview</vt:lpstr>
      <vt:lpstr>Project Requirements Specifications</vt:lpstr>
      <vt:lpstr>Benefits of well hub</vt:lpstr>
      <vt:lpstr>Project Architecture</vt:lpstr>
      <vt:lpstr>Software Technologies</vt:lpstr>
      <vt:lpstr>Software technologies</vt:lpstr>
      <vt:lpstr>ER - Diagram</vt:lpstr>
      <vt:lpstr>ER- entities</vt:lpstr>
      <vt:lpstr>Application Walkthrough</vt:lpstr>
      <vt:lpstr>User Login</vt:lpstr>
      <vt:lpstr>Create an Account</vt:lpstr>
      <vt:lpstr>User login</vt:lpstr>
      <vt:lpstr>User dashboard</vt:lpstr>
      <vt:lpstr>User profile</vt:lpstr>
      <vt:lpstr>Update user profile</vt:lpstr>
      <vt:lpstr>User progress</vt:lpstr>
      <vt:lpstr>User progress bar</vt:lpstr>
      <vt:lpstr>User progress-Date Range</vt:lpstr>
      <vt:lpstr>User progress-Date Range</vt:lpstr>
      <vt:lpstr>User Challenges</vt:lpstr>
      <vt:lpstr>User announcements</vt:lpstr>
      <vt:lpstr>User-logout</vt:lpstr>
      <vt:lpstr>Admin login</vt:lpstr>
      <vt:lpstr>Admin dashboard</vt:lpstr>
      <vt:lpstr>Admin – users management</vt:lpstr>
      <vt:lpstr>Admin Challenge management</vt:lpstr>
      <vt:lpstr>Challenge management – Manage users </vt:lpstr>
      <vt:lpstr>Challenge management – edit challenge </vt:lpstr>
      <vt:lpstr>Challenge management – Add challenge </vt:lpstr>
      <vt:lpstr>Admin Analytics</vt:lpstr>
      <vt:lpstr>Admin announcements</vt:lpstr>
      <vt:lpstr>Admin announcements</vt:lpstr>
      <vt:lpstr>Admin- logout</vt:lpstr>
      <vt:lpstr>References and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Walk Tracker</dc:title>
  <dc:creator>Thota,Bhanuprakash</dc:creator>
  <cp:lastModifiedBy>Jaddu,Alekhya</cp:lastModifiedBy>
  <cp:revision>97</cp:revision>
  <dcterms:created xsi:type="dcterms:W3CDTF">2020-09-03T01:13:50Z</dcterms:created>
  <dcterms:modified xsi:type="dcterms:W3CDTF">2021-04-29T06:05:11Z</dcterms:modified>
</cp:coreProperties>
</file>