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2" r:id="rId3"/>
    <p:sldId id="273" r:id="rId4"/>
    <p:sldId id="261" r:id="rId5"/>
    <p:sldId id="264" r:id="rId6"/>
    <p:sldId id="260" r:id="rId7"/>
    <p:sldId id="276" r:id="rId8"/>
    <p:sldId id="274" r:id="rId9"/>
    <p:sldId id="275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377C34"/>
    <a:srgbClr val="5C7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50" autoAdjust="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BCFA-6E4F-4171-B035-4A44A5BB0E2A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F3DFE-D29A-4420-BB04-BDE667D1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8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Runs on the JVM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Object</a:t>
            </a:r>
            <a:r>
              <a:rPr lang="en-US" baseline="0" dirty="0" smtClean="0"/>
              <a:t> oriented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Used by Twitter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take</a:t>
            </a:r>
            <a:r>
              <a:rPr lang="en-US" baseline="0" dirty="0" smtClean="0"/>
              <a:t> concurrency to 11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Runs pretty much all the phone networks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Used by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for 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Extremely pure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Strongly</a:t>
            </a:r>
            <a:r>
              <a:rPr lang="en-US" baseline="0" dirty="0" smtClean="0"/>
              <a:t> typed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Learn you some Monads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Very impure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Everything</a:t>
            </a:r>
            <a:r>
              <a:rPr lang="en-US" baseline="0" dirty="0" smtClean="0"/>
              <a:t> is a function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“Lisp in C’s clothing” – Douglas </a:t>
            </a:r>
            <a:r>
              <a:rPr lang="en-US" baseline="0" dirty="0" err="1" smtClean="0"/>
              <a:t>Crockford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8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Not the function pointers your Dad</a:t>
            </a:r>
            <a:r>
              <a:rPr lang="en-US" baseline="0" dirty="0" smtClean="0"/>
              <a:t> was using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 new method of abstraction… abstract your algorithms instead of your data patterns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Extra powerful with generics and dynamic typing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Sorting algorithm example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 transformation </a:t>
            </a:r>
            <a:r>
              <a:rPr lang="en-US" dirty="0" err="1" smtClean="0"/>
              <a:t>vs</a:t>
            </a:r>
            <a:r>
              <a:rPr lang="en-US" dirty="0" smtClean="0"/>
              <a:t> mutation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Cash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Clojure</a:t>
            </a:r>
            <a:r>
              <a:rPr lang="en-US" dirty="0" smtClean="0"/>
              <a:t> – infinite sequence of numbers, filter</a:t>
            </a:r>
            <a:r>
              <a:rPr lang="en-US" baseline="0" dirty="0" smtClean="0"/>
              <a:t> them</a:t>
            </a:r>
            <a:r>
              <a:rPr lang="en-US" baseline="0" smtClean="0"/>
              <a:t>, square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fr-FR" dirty="0" err="1" smtClean="0"/>
              <a:t>linq</a:t>
            </a:r>
            <a:r>
              <a:rPr lang="fr-FR" dirty="0" smtClean="0"/>
              <a:t>, </a:t>
            </a:r>
            <a:r>
              <a:rPr lang="fr-FR" dirty="0" err="1" smtClean="0"/>
              <a:t>Func</a:t>
            </a:r>
            <a:r>
              <a:rPr lang="fr-FR" smtClean="0"/>
              <a:t>&lt;&gt;, Action&lt;&gt;, lambda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8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Runs</a:t>
            </a:r>
            <a:r>
              <a:rPr lang="en-US" baseline="0" dirty="0" smtClean="0"/>
              <a:t> on the CLR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Can start using it at work whenever you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18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Primarily</a:t>
            </a:r>
            <a:r>
              <a:rPr lang="en-US" baseline="0" dirty="0" smtClean="0"/>
              <a:t> runs on the JVM and there is a version on CLR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Lisp based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Becoming very popular with a growing library base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Clojurescript</a:t>
            </a:r>
            <a:r>
              <a:rPr lang="en-US" baseline="0" dirty="0" smtClean="0"/>
              <a:t> compiles to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for client side use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Used at Twitter, </a:t>
            </a:r>
            <a:r>
              <a:rPr lang="en-US" baseline="0" dirty="0" err="1" smtClean="0"/>
              <a:t>Groupon</a:t>
            </a:r>
            <a:r>
              <a:rPr lang="en-US" baseline="0" dirty="0" smtClean="0"/>
              <a:t>, Amazon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F3DFE-D29A-4420-BB04-BDE667D1A5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3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0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5DF0-F94C-4A86-B290-0D4C950534EB}" type="datetimeFigureOut">
              <a:rPr lang="en-US" smtClean="0"/>
              <a:t>06/23/2012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09B6-8954-40AA-8015-585B6154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spc="600" dirty="0">
                <a:solidFill>
                  <a:srgbClr val="92D050"/>
                </a:solidFill>
                <a:latin typeface="Dosis" pitchFamily="2" charset="0"/>
              </a:rPr>
              <a:t>f</a:t>
            </a:r>
            <a:r>
              <a:rPr lang="en-US" b="1" spc="600" dirty="0" smtClean="0">
                <a:solidFill>
                  <a:srgbClr val="92D050"/>
                </a:solidFill>
                <a:latin typeface="Dosis" pitchFamily="2" charset="0"/>
              </a:rPr>
              <a:t>un</a:t>
            </a: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ctional</a:t>
            </a:r>
            <a:b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</a:b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programming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 anchor="ctr">
            <a:normAutofit/>
          </a:bodyPr>
          <a:lstStyle/>
          <a:p>
            <a:r>
              <a:rPr lang="en-US" b="1" spc="600" dirty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f</a:t>
            </a: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#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 err="1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clojure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 err="1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scala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 err="1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erlang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 err="1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haskell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 err="1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javascript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 rot="19533862">
            <a:off x="6324600" y="3275410"/>
            <a:ext cx="22860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¿</a:t>
            </a:r>
            <a:r>
              <a:rPr lang="en-US" b="1" spc="600" dirty="0" err="1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wat</a:t>
            </a: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?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8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w</a:t>
            </a: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hat is it?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who cares?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spc="600" dirty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o</a:t>
            </a: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bligatory </a:t>
            </a:r>
            <a:b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</a:b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Moore’s Law </a:t>
            </a:r>
            <a:b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</a:b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slide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h</a:t>
            </a: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igher order functions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 flipH="1">
            <a:off x="8926992" y="4939579"/>
            <a:ext cx="87796" cy="80010"/>
          </a:xfrm>
          <a:prstGeom prst="ellipse">
            <a:avLst/>
          </a:prstGeom>
          <a:solidFill>
            <a:srgbClr val="C0504D">
              <a:alpha val="18824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immutability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 flipH="1">
            <a:off x="8926992" y="4939579"/>
            <a:ext cx="87796" cy="80010"/>
          </a:xfrm>
          <a:prstGeom prst="ellipse">
            <a:avLst/>
          </a:prstGeom>
          <a:solidFill>
            <a:srgbClr val="C0504D">
              <a:alpha val="18824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spc="600" dirty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l</a:t>
            </a: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azy sequences</a:t>
            </a:r>
            <a:b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</a:b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&amp;</a:t>
            </a:r>
            <a:b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</a:b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infinite data sets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 flipH="1">
            <a:off x="8926992" y="4939579"/>
            <a:ext cx="87796" cy="80010"/>
          </a:xfrm>
          <a:prstGeom prst="ellipse">
            <a:avLst/>
          </a:prstGeom>
          <a:solidFill>
            <a:srgbClr val="C0504D">
              <a:alpha val="18824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b</a:t>
            </a: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ut so what?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</p:spPr>
        <p:txBody>
          <a:bodyPr>
            <a:normAutofit/>
          </a:bodyPr>
          <a:lstStyle/>
          <a:p>
            <a:r>
              <a:rPr lang="en-US" b="1" spc="600" dirty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c</a:t>
            </a:r>
            <a:r>
              <a:rPr lang="en-US" b="1" spc="600" dirty="0" smtClean="0">
                <a:solidFill>
                  <a:schemeClr val="accent1">
                    <a:lumMod val="50000"/>
                  </a:schemeClr>
                </a:solidFill>
                <a:latin typeface="Dosis" pitchFamily="2" charset="0"/>
              </a:rPr>
              <a:t>#</a:t>
            </a:r>
            <a:endParaRPr lang="en-US" b="1" spc="600" dirty="0">
              <a:solidFill>
                <a:schemeClr val="accent1">
                  <a:lumMod val="50000"/>
                </a:schemeClr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nct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osis font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functional</Template>
  <TotalTime>508</TotalTime>
  <Words>201</Words>
  <Application>Microsoft Office PowerPoint</Application>
  <PresentationFormat>On-screen Show (16:9)</PresentationFormat>
  <Paragraphs>57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functional</vt:lpstr>
      <vt:lpstr>functional programming</vt:lpstr>
      <vt:lpstr>what is it?</vt:lpstr>
      <vt:lpstr>who cares?</vt:lpstr>
      <vt:lpstr>obligatory  Moore’s Law  slide</vt:lpstr>
      <vt:lpstr>higher order functions</vt:lpstr>
      <vt:lpstr>immutability</vt:lpstr>
      <vt:lpstr>lazy sequences &amp; infinite data sets</vt:lpstr>
      <vt:lpstr>but so what?</vt:lpstr>
      <vt:lpstr>c#</vt:lpstr>
      <vt:lpstr>f#</vt:lpstr>
      <vt:lpstr>clojure</vt:lpstr>
      <vt:lpstr>scala</vt:lpstr>
      <vt:lpstr>erlang</vt:lpstr>
      <vt:lpstr>haskell</vt:lpstr>
      <vt:lpstr>javascript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Badke</dc:creator>
  <cp:lastModifiedBy>Curtis Badke</cp:lastModifiedBy>
  <cp:revision>26</cp:revision>
  <dcterms:created xsi:type="dcterms:W3CDTF">2012-06-14T14:18:04Z</dcterms:created>
  <dcterms:modified xsi:type="dcterms:W3CDTF">2012-06-23T19:08:36Z</dcterms:modified>
</cp:coreProperties>
</file>