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ea3bcaec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ea3bcaec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ea3bcaec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ea3bcaec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a3bcaec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a3bcae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ea3bcaec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ea3bcaec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steamship.com/agent-guidebook/getting-started/create-your-agent" TargetMode="External"/><Relationship Id="rId4" Type="http://schemas.openxmlformats.org/officeDocument/2006/relationships/hyperlink" Target="http://drive.google.com/file/d/1FC6yzecHGqPewNT_0t_zsE9_MixD9jCt/view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eamship.com/dashboard/agents" TargetMode="External"/><Relationship Id="rId4" Type="http://schemas.openxmlformats.org/officeDocument/2006/relationships/hyperlink" Target="https://docs.steamship.com/agent-guidebook/learning/learn-from-pdfs" TargetMode="External"/><Relationship Id="rId5" Type="http://schemas.openxmlformats.org/officeDocument/2006/relationships/hyperlink" Target="http://drive.google.com/file/d/1cpaBk0f_2n_hlBQhsUvylCqmfGNrh-re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ltv.org/news/38393/twistzz-on-liquids-development-it-definitely-hasnt-been-sunshine-and-rainbows" TargetMode="External"/><Relationship Id="rId4" Type="http://schemas.openxmlformats.org/officeDocument/2006/relationships/hyperlink" Target="http://drive.google.com/file/d/1qrxNtxGMfLqKllG7FwiQDVlBjiJWPG6u/view" TargetMode="External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steamship.com/agent-guidebook/getting-started/run-your-agent" TargetMode="External"/><Relationship Id="rId4" Type="http://schemas.openxmlformats.org/officeDocument/2006/relationships/hyperlink" Target="http://drive.google.com/file/d/1fhklwRFOOLutehMSysuMjxVNyGSBrAot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HW4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Steamship ChatBot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set up my chat bot I followed the steps on steamship to initially set up my bot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Clone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python and run virtual environment. Make sure you have the correct version of python, python is in your project folder(chatbot), and you install the requirements texts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Ship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Ship run local (create ngrock account first)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complete the initial set up of the bot if done correctly you should be able to chat with the bot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Create your Agent – Steamship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are the steps I followed.</a:t>
            </a:r>
            <a:endParaRPr/>
          </a:p>
        </p:txBody>
      </p:sp>
      <p:pic>
        <p:nvPicPr>
          <p:cNvPr id="72" name="Google Shape;72;p14" title="setup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18675"/>
            <a:ext cx="4308676" cy="31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Cont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this point you need to access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https://www.steamship.com/dashboard/agents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Learn from PDFs on the Web – Steamship</a:t>
            </a:r>
            <a:r>
              <a:rPr lang="en"/>
              <a:t>) to your agent this allows for /index_text and /index_url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text all you need to do is copy and paste some text and your agent will read and learn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url you need a </a:t>
            </a:r>
            <a:r>
              <a:rPr lang="en"/>
              <a:t>link</a:t>
            </a:r>
            <a:r>
              <a:rPr lang="en"/>
              <a:t> to a pdf for it to read and learn</a:t>
            </a:r>
            <a:endParaRPr/>
          </a:p>
        </p:txBody>
      </p:sp>
      <p:pic>
        <p:nvPicPr>
          <p:cNvPr id="79" name="Google Shape;79;p15" title="Learn from PDFs on the Web – Steamship and 9 more pages - Personal - Microsoft​ Edge 2024-03-02 20-48-56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98150"/>
            <a:ext cx="4294200" cy="2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Preliminary: Counter-Strike is a </a:t>
            </a:r>
            <a:r>
              <a:rPr lang="en"/>
              <a:t>competitive</a:t>
            </a:r>
            <a:r>
              <a:rPr lang="en"/>
              <a:t> video game that has been around for over 20 years. Im a huge CS fan. CS has pro tourneys and interviews after games, One player in particular Twistzz was interviewed after joining newly formed Team Liquid. I trained the bot based on the text from this article from HLTV a news reporting agency on Counter Strike.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Twistzz on Liquid's development: "It definitely hasn't been sunshine and rainbows" | HLTV.org</a:t>
            </a:r>
            <a:endParaRPr/>
          </a:p>
        </p:txBody>
      </p:sp>
      <p:pic>
        <p:nvPicPr>
          <p:cNvPr id="86" name="Google Shape;86;p16" title="Twistzz on Liquid's development_ _It definitely hasn't been sunshine and rainbows_ _ HLTV.org and 5 more pages - Personal - Microsoft​ Edge 2024-03-02 20-21-4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63950"/>
            <a:ext cx="4316476" cy="30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preliminary steps are complete (follow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Run Your Agent – Steamship</a:t>
            </a:r>
            <a:r>
              <a:rPr lang="en"/>
              <a:t>) you will be able to talk to your chatbox either from the website or inside your virtual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my HLTV article I asked the bot How did Liquid do vs Bestia?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bot responded with Team Liquid narrowly won against Bestia with a scoreline of 13-11. Which came straight from the article. So cool!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AFAFA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3" name="Google Shape;93;p17" title="steamship.com_dashboard_agents_workspaces_default_packages_question-answering-bot-ca4 and 10 more pages - Personal - Microsoft​ Edge 2024-03-02 21-01-0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2062150"/>
            <a:ext cx="4308676" cy="30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