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2" r:id="rId9"/>
    <p:sldId id="261" r:id="rId10"/>
    <p:sldId id="267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4C384-5BDC-4AF7-879E-377FF6531815}" v="57" dt="2023-11-02T19:37:47.020"/>
    <p1510:client id="{6D82322F-D864-1F46-B5A7-2DE85C8A70E9}" v="4" dt="2023-11-02T19:11:58.121"/>
    <p1510:client id="{87FF357E-8871-4CBD-BD3C-33F2399CE857}" v="243" dt="2023-11-01T20:42:43.190"/>
    <p1510:client id="{B48380ED-5871-54EB-C1E3-1CBB238BE3B0}" v="310" dt="2023-11-02T01:44:33.878"/>
    <p1510:client id="{BFA801EA-020A-6E69-CFDB-3AFF29984018}" v="99" dt="2023-11-02T01:37:32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4CBDBB-4FBD-4B9E-BD01-054A81D4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1A6F03-171F-40B2-8B2C-A061B8924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2C4834C-B602-4125-8264-BD0D55A58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72EE5-132F-4DD4-8855-4DBBD9C3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875" y="1302871"/>
            <a:ext cx="8188026" cy="2044650"/>
          </a:xfrm>
        </p:spPr>
        <p:txBody>
          <a:bodyPr anchor="b">
            <a:normAutofit/>
          </a:bodyPr>
          <a:lstStyle/>
          <a:p>
            <a:pPr algn="ctr"/>
            <a:r>
              <a:rPr lang="en-US" sz="4800">
                <a:cs typeface="Calibri Light"/>
              </a:rPr>
              <a:t>DigiPaint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993641" y="3519236"/>
            <a:ext cx="8192843" cy="2057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800">
                <a:cs typeface="Calibri" panose="020F0502020204030204"/>
              </a:rPr>
              <a:t>3030 CS Department</a:t>
            </a:r>
          </a:p>
          <a:p>
            <a:pPr marL="0" indent="0" algn="ctr">
              <a:buNone/>
            </a:pPr>
            <a:r>
              <a:rPr lang="en-US" sz="1800">
                <a:cs typeface="Calibri" panose="020F0502020204030204"/>
              </a:rPr>
              <a:t>Members:</a:t>
            </a:r>
          </a:p>
          <a:p>
            <a:pPr marL="0" indent="0" algn="ctr">
              <a:buNone/>
            </a:pPr>
            <a:r>
              <a:rPr lang="en-US" sz="1800">
                <a:ea typeface="+mn-lt"/>
                <a:cs typeface="+mn-lt"/>
              </a:rPr>
              <a:t>Christian Grandy, Tylege Hall, George Iglehart, Tyler Braxton, Caleb Badour </a:t>
            </a:r>
          </a:p>
          <a:p>
            <a:pPr marL="0" indent="0" algn="ctr">
              <a:buNone/>
            </a:pPr>
            <a:r>
              <a:rPr lang="en-US" sz="1800">
                <a:cs typeface="Calibri" panose="020F0502020204030204"/>
              </a:rPr>
              <a:t>11/2/2023</a:t>
            </a:r>
          </a:p>
          <a:p>
            <a:pPr marL="0" indent="0" algn="ctr">
              <a:buNone/>
            </a:pPr>
            <a:endParaRPr lang="en-US" sz="1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1D42-9BAE-4047-6682-FA3FFF2C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Prototype continued</a:t>
            </a:r>
            <a:endParaRPr lang="en-US"/>
          </a:p>
        </p:txBody>
      </p:sp>
      <p:pic>
        <p:nvPicPr>
          <p:cNvPr id="4" name="Content Placeholder 3" descr="A paint can with a roll on it&#10;&#10;Description automatically generated">
            <a:extLst>
              <a:ext uri="{FF2B5EF4-FFF2-40B4-BE49-F238E27FC236}">
                <a16:creationId xmlns:a16="http://schemas.microsoft.com/office/drawing/2014/main" id="{1D1AF029-EC53-D7F4-CFD3-043CE5EA0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61" y="2027522"/>
            <a:ext cx="11516262" cy="4565770"/>
          </a:xfrm>
        </p:spPr>
      </p:pic>
    </p:spTree>
    <p:extLst>
      <p:ext uri="{BB962C8B-B14F-4D97-AF65-F5344CB8AC3E}">
        <p14:creationId xmlns:p14="http://schemas.microsoft.com/office/powerpoint/2010/main" val="386288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A07F-4C1B-6B43-F548-E1D10723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Prototype continued</a:t>
            </a:r>
          </a:p>
        </p:txBody>
      </p:sp>
      <p:pic>
        <p:nvPicPr>
          <p:cNvPr id="5" name="Content Placeholder 4" descr="A person holding a paint roller&#10;&#10;Description automatically generated">
            <a:extLst>
              <a:ext uri="{FF2B5EF4-FFF2-40B4-BE49-F238E27FC236}">
                <a16:creationId xmlns:a16="http://schemas.microsoft.com/office/drawing/2014/main" id="{BC0CFF65-E658-0D53-9FD1-71CE73262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5019" y="2334819"/>
            <a:ext cx="6096000" cy="2729101"/>
          </a:xfr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7803F14-348D-B390-F497-E0744045E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33284"/>
            <a:ext cx="6196641" cy="319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88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3A91BE-4263-488E-B846-54DC76E61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55717D4-33C9-419C-8D9C-17C707967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E152F22-1707-453C-8C48-6B5CDD242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FA67A-56F6-4164-8E1F-8D6AFD3F0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86593"/>
            <a:ext cx="12192000" cy="428092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3F4B1-89B5-235E-8688-17582017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5" y="1671570"/>
            <a:ext cx="9801854" cy="1667188"/>
          </a:xfrm>
        </p:spPr>
        <p:txBody>
          <a:bodyPr anchor="b">
            <a:normAutofit/>
          </a:bodyPr>
          <a:lstStyle/>
          <a:p>
            <a:pPr algn="ctr"/>
            <a:r>
              <a:rPr lang="en-US" sz="4800">
                <a:cs typeface="Calibri Light"/>
              </a:rPr>
              <a:t>Conclusion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F6B86-4883-D475-A8FA-5BA3AD524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3510473"/>
            <a:ext cx="9801854" cy="1742564"/>
          </a:xfrm>
        </p:spPr>
        <p:txBody>
          <a:bodyPr anchor="t">
            <a:normAutofit lnSpcReduction="10000"/>
          </a:bodyPr>
          <a:lstStyle/>
          <a:p>
            <a:r>
              <a:rPr lang="en-US" sz="1800">
                <a:cs typeface="Calibri"/>
              </a:rPr>
              <a:t>In conclusion </a:t>
            </a:r>
            <a:r>
              <a:rPr lang="en-US" sz="1800" err="1">
                <a:cs typeface="Calibri"/>
              </a:rPr>
              <a:t>Digipaint</a:t>
            </a:r>
            <a:r>
              <a:rPr lang="en-US" sz="1800">
                <a:cs typeface="Calibri"/>
              </a:rPr>
              <a:t> will use PHP for website front end, MySQL as the database technology, XAMPP for the local development environment. All together they allow for web focus, relational structure, and simplicity.</a:t>
            </a:r>
            <a:endParaRPr lang="en-US"/>
          </a:p>
          <a:p>
            <a:r>
              <a:rPr lang="en-US" sz="1800">
                <a:cs typeface="Calibri"/>
              </a:rPr>
              <a:t>The High Level View and Class Diagram of Components displays a coherent way of how </a:t>
            </a:r>
            <a:r>
              <a:rPr lang="en-US" sz="1800" err="1">
                <a:cs typeface="Calibri"/>
              </a:rPr>
              <a:t>Digipaint</a:t>
            </a:r>
            <a:r>
              <a:rPr lang="en-US" sz="1800">
                <a:cs typeface="Calibri"/>
              </a:rPr>
              <a:t> will operate</a:t>
            </a:r>
          </a:p>
          <a:p>
            <a:r>
              <a:rPr lang="en-US" sz="1800">
                <a:cs typeface="Calibri"/>
              </a:rPr>
              <a:t>The prototype is a test of the software</a:t>
            </a:r>
          </a:p>
          <a:p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19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21050B-D85A-4CC6-94EC-450D24F1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720EDA-E218-43A9-8817-08F09F4DB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87C4F29-0DC4-4901-A2FD-7C88889E6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81162-7738-4BC8-BA5D-ADEFD7F2D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083" y="-1044"/>
            <a:ext cx="6432966" cy="6859043"/>
          </a:xfrm>
          <a:prstGeom prst="rect">
            <a:avLst/>
          </a:prstGeom>
          <a:solidFill>
            <a:schemeClr val="bg1"/>
          </a:solidFill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BEAD6-46C1-9775-4D97-8B95A8F7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439" y="552810"/>
            <a:ext cx="5448255" cy="2228759"/>
          </a:xfrm>
        </p:spPr>
        <p:txBody>
          <a:bodyPr anchor="b">
            <a:normAutofit/>
          </a:bodyPr>
          <a:lstStyle/>
          <a:p>
            <a:r>
              <a:rPr lang="en-US" sz="4800">
                <a:cs typeface="Calibri Light"/>
              </a:rPr>
              <a:t>DigiPaint Overview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AA2E3-419E-BB6C-416D-EE750EA03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439" y="2959729"/>
            <a:ext cx="5448255" cy="33410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The Purpose of this project is to make a paint web application for use by a brick and mortar paint shop. The web application will allow users to browse, buy and save to </a:t>
            </a:r>
            <a:r>
              <a:rPr lang="en-US" sz="2400" err="1">
                <a:cs typeface="Calibri"/>
              </a:rPr>
              <a:t>wishlist</a:t>
            </a:r>
            <a:r>
              <a:rPr lang="en-US" sz="2400">
                <a:cs typeface="Calibri"/>
              </a:rPr>
              <a:t> paints. The web application will allow the user to make a profile with security. The application will allow the admin to see sales records and add and remove paint stock.</a:t>
            </a:r>
          </a:p>
        </p:txBody>
      </p:sp>
    </p:spTree>
    <p:extLst>
      <p:ext uri="{BB962C8B-B14F-4D97-AF65-F5344CB8AC3E}">
        <p14:creationId xmlns:p14="http://schemas.microsoft.com/office/powerpoint/2010/main" val="224197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15D7F-63A8-4ABB-8A20-7806C770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1A8D27-202B-4B8A-9DC2-137903454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332A719-8055-492B-9B72-3D654C09F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81162-7738-4BC8-BA5D-ADEFD7F2D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3042" y="-1044"/>
            <a:ext cx="6175647" cy="6859043"/>
          </a:xfrm>
          <a:prstGeom prst="rect">
            <a:avLst/>
          </a:prstGeom>
          <a:solidFill>
            <a:schemeClr val="bg1"/>
          </a:solidFill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F1023-3DC4-CCBD-2C29-F8113A24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848" y="555128"/>
            <a:ext cx="5465463" cy="2226440"/>
          </a:xfrm>
        </p:spPr>
        <p:txBody>
          <a:bodyPr anchor="b">
            <a:normAutofit/>
          </a:bodyPr>
          <a:lstStyle/>
          <a:p>
            <a:pPr algn="ctr"/>
            <a:r>
              <a:rPr lang="en-US" sz="4800">
                <a:cs typeface="Calibri Light"/>
              </a:rPr>
              <a:t>Adopted Technologies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6428E-975A-42A4-896B-419F767A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848" y="2959729"/>
            <a:ext cx="5465463" cy="33410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cs typeface="Calibri"/>
              </a:rPr>
              <a:t>Java – Used to connect database and website</a:t>
            </a:r>
          </a:p>
          <a:p>
            <a:r>
              <a:rPr lang="en-US" sz="1800">
                <a:cs typeface="Calibri"/>
              </a:rPr>
              <a:t>PHP – Used to create website</a:t>
            </a:r>
          </a:p>
          <a:p>
            <a:r>
              <a:rPr lang="en-US" sz="1800">
                <a:cs typeface="Calibri"/>
              </a:rPr>
              <a:t>MySQL – Used for the database</a:t>
            </a:r>
          </a:p>
          <a:p>
            <a:r>
              <a:rPr lang="en-US" sz="1800">
                <a:cs typeface="Calibri"/>
              </a:rPr>
              <a:t>Xamp – Used to connect the database and the website</a:t>
            </a:r>
          </a:p>
        </p:txBody>
      </p:sp>
    </p:spTree>
    <p:extLst>
      <p:ext uri="{BB962C8B-B14F-4D97-AF65-F5344CB8AC3E}">
        <p14:creationId xmlns:p14="http://schemas.microsoft.com/office/powerpoint/2010/main" val="102115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9D659-4CD2-DAD5-95E0-A2316833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 Level 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61ABDF-B016-E0EA-CEA5-00C802024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26" y="1185334"/>
            <a:ext cx="7948646" cy="411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7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BD625-DD69-E66E-6AA3-6984DE5A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Interface Class Diagram</a:t>
            </a:r>
            <a:b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3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FCF805-AEA8-3AB8-569C-08E73DCF7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105447"/>
            <a:ext cx="6780700" cy="464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7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BD625-DD69-E66E-6AA3-6984DE5A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Transactions Class Diagram</a:t>
            </a:r>
            <a:b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3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EAB057-8B37-66D0-30C9-1E352A12D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961356"/>
            <a:ext cx="6780700" cy="493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7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BD625-DD69-E66E-6AA3-6984DE5A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>
                <a:solidFill>
                  <a:srgbClr val="FFFFFF"/>
                </a:solidFill>
              </a:rPr>
              <a:t>Browsing</a:t>
            </a: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Class Diagram</a:t>
            </a:r>
            <a:b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3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751B7D5-EC84-DA14-4E16-4B5173057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" r="-2" b="5969"/>
          <a:stretch/>
        </p:blipFill>
        <p:spPr>
          <a:xfrm>
            <a:off x="4527804" y="1881547"/>
            <a:ext cx="7511550" cy="271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0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4F3E0-E91D-D910-689C-086F8B2E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100">
                <a:cs typeface="Calibri Light"/>
              </a:rPr>
              <a:t>Other Features</a:t>
            </a:r>
            <a:endParaRPr lang="en-US" sz="6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2C81-53F9-590E-CBE9-82F6ED828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Complementary color selector</a:t>
            </a:r>
          </a:p>
          <a:p>
            <a:r>
              <a:rPr lang="en-US" sz="2400">
                <a:cs typeface="Calibri"/>
              </a:rPr>
              <a:t>Payment Security</a:t>
            </a: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50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9017-5C94-B2B0-97C9-3C196117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Prototype</a:t>
            </a:r>
            <a:endParaRPr lang="en-US"/>
          </a:p>
        </p:txBody>
      </p:sp>
      <p:pic>
        <p:nvPicPr>
          <p:cNvPr id="4" name="Content Placeholder 3" descr="A screenshot of a login form&#10;&#10;Description automatically generated">
            <a:extLst>
              <a:ext uri="{FF2B5EF4-FFF2-40B4-BE49-F238E27FC236}">
                <a16:creationId xmlns:a16="http://schemas.microsoft.com/office/drawing/2014/main" id="{3828F9D7-5A64-6A91-CFA4-391B57FD1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06415" y="2560019"/>
            <a:ext cx="6642339" cy="4392171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03309B5-B85E-7459-F6C1-8A525FEE7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435" y="2461222"/>
            <a:ext cx="8022565" cy="449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8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223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DigiPaint</vt:lpstr>
      <vt:lpstr>DigiPaint Overview</vt:lpstr>
      <vt:lpstr>Adopted Technologies</vt:lpstr>
      <vt:lpstr>High Level View</vt:lpstr>
      <vt:lpstr> User Interface Class Diagram  </vt:lpstr>
      <vt:lpstr> Transactions Class Diagram  </vt:lpstr>
      <vt:lpstr> Browsing Class Diagram  </vt:lpstr>
      <vt:lpstr>Other Features</vt:lpstr>
      <vt:lpstr>Prototype</vt:lpstr>
      <vt:lpstr>Prototype continued</vt:lpstr>
      <vt:lpstr>Prototype continued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Badour, Caleb Joseph</dc:creator>
  <cp:lastModifiedBy>Badour, Caleb Joseph</cp:lastModifiedBy>
  <cp:revision>2</cp:revision>
  <dcterms:created xsi:type="dcterms:W3CDTF">2023-11-01T20:31:17Z</dcterms:created>
  <dcterms:modified xsi:type="dcterms:W3CDTF">2024-04-10T17:42:13Z</dcterms:modified>
</cp:coreProperties>
</file>