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1f21e2f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1f21e2f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1f21e2f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1f21e2f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1f21e2f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1f21e2f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083030"/>
            <a:ext cx="8520600" cy="792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Muddiest Point Presentation 1: JOINS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Team 4 - Jason Bae, Christian Cruz, Jim Chen, Jonathan Salaver, Rounak Das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Section 0203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Due 2/28/2021</a:t>
            </a:r>
            <a:endParaRPr sz="1500" dirty="0"/>
          </a:p>
        </p:txBody>
      </p:sp>
      <p:pic>
        <p:nvPicPr>
          <p:cNvPr id="32" name="Audio 31">
            <a:hlinkClick r:id="" action="ppaction://media"/>
            <a:extLst>
              <a:ext uri="{FF2B5EF4-FFF2-40B4-BE49-F238E27FC236}">
                <a16:creationId xmlns:a16="http://schemas.microsoft.com/office/drawing/2014/main" id="{9B6CE942-F223-4E3E-AF63-D98E0A6B3C3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04238" y="4503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68"/>
    </mc:Choice>
    <mc:Fallback>
      <p:transition spd="slow" advTm="53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JOINS?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Used to combine columns from two or more tables into a single result set</a:t>
            </a:r>
            <a:endParaRPr dirty="0"/>
          </a:p>
        </p:txBody>
      </p:sp>
      <p:pic>
        <p:nvPicPr>
          <p:cNvPr id="25" name="Audio 24">
            <a:hlinkClick r:id="" action="ppaction://media"/>
            <a:extLst>
              <a:ext uri="{FF2B5EF4-FFF2-40B4-BE49-F238E27FC236}">
                <a16:creationId xmlns:a16="http://schemas.microsoft.com/office/drawing/2014/main" id="{BE85BBB2-E29E-4738-B2B5-DB8FF9AA5D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04238" y="4503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40"/>
    </mc:Choice>
    <mc:Fallback>
      <p:transition spd="slow" advTm="6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JOINS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INNER JOINS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Matching Data in BOTH Left Table &amp; </a:t>
            </a:r>
            <a:r>
              <a:rPr lang="en-US" dirty="0"/>
              <a:t>Right Table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OUTER JOINS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Match in Left Table or Right Table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LEFT JOINS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Data ONLY in Left Table and matching values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RIGHT JOINS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Data ONLY in Right Table and matching values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CROSS JOINS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Each Row in Left Table joins every Row in Right Table</a:t>
            </a:r>
            <a:endParaRPr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0712" y="445025"/>
            <a:ext cx="3131587" cy="32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Audio 17">
            <a:hlinkClick r:id="" action="ppaction://media"/>
            <a:extLst>
              <a:ext uri="{FF2B5EF4-FFF2-40B4-BE49-F238E27FC236}">
                <a16:creationId xmlns:a16="http://schemas.microsoft.com/office/drawing/2014/main" id="{DB2CACAC-3208-4BF2-9689-A92D8DB92F6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04238" y="4503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392"/>
    </mc:Choice>
    <mc:Fallback>
      <p:transition spd="slow" advTm="46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Concept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Using correct JOINS type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Using JOINS for multiple tables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JOINS vs. UNION</a:t>
            </a:r>
            <a:endParaRPr dirty="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870945"/>
            <a:ext cx="3715949" cy="169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6604" y="2758269"/>
            <a:ext cx="3095695" cy="18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875074" y="2470750"/>
            <a:ext cx="71096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JOINS</a:t>
            </a:r>
            <a:endParaRPr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6878850" y="2371650"/>
            <a:ext cx="8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</a:t>
            </a:r>
            <a:endParaRPr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0E66F520-8B4E-4C40-9992-F3DEC10327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504238" y="4503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399"/>
    </mc:Choice>
    <mc:Fallback>
      <p:transition spd="slow" advTm="693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118</Words>
  <Application>Microsoft Office PowerPoint</Application>
  <PresentationFormat>On-screen Show (16:9)</PresentationFormat>
  <Paragraphs>24</Paragraphs>
  <Slides>4</Slides>
  <Notes>4</Notes>
  <HiddenSlides>0</HiddenSlides>
  <MMClips>4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Muddiest Point Presentation 1: JOINS</vt:lpstr>
      <vt:lpstr>What is JOINS?</vt:lpstr>
      <vt:lpstr>Types of JOINS</vt:lpstr>
      <vt:lpstr>Challenging Concept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Muddiest Point Presentation I</dc:title>
  <dc:creator>G F</dc:creator>
  <cp:lastModifiedBy>G F</cp:lastModifiedBy>
  <cp:revision>6</cp:revision>
  <dcterms:modified xsi:type="dcterms:W3CDTF">2021-03-01T02:29:27Z</dcterms:modified>
</cp:coreProperties>
</file>