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5" r:id="rId5"/>
    <p:sldId id="336" r:id="rId6"/>
    <p:sldId id="355" r:id="rId7"/>
    <p:sldId id="339" r:id="rId8"/>
    <p:sldId id="340" r:id="rId9"/>
    <p:sldId id="348" r:id="rId10"/>
    <p:sldId id="342" r:id="rId11"/>
    <p:sldId id="349" r:id="rId12"/>
    <p:sldId id="353" r:id="rId13"/>
    <p:sldId id="350" r:id="rId14"/>
    <p:sldId id="354" r:id="rId15"/>
    <p:sldId id="345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5394" autoAdjust="0"/>
  </p:normalViewPr>
  <p:slideViewPr>
    <p:cSldViewPr snapToGrid="0">
      <p:cViewPr varScale="1">
        <p:scale>
          <a:sx n="106" d="100"/>
          <a:sy n="106" d="100"/>
        </p:scale>
        <p:origin x="136" y="76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EB7EA-2990-44E0-B096-3CA83C558FEA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F328A13-1525-48D8-AC63-2A8979DD0581}">
      <dgm:prSet/>
      <dgm:spPr/>
      <dgm:t>
        <a:bodyPr/>
        <a:lstStyle/>
        <a:p>
          <a:r>
            <a:rPr lang="en-US" dirty="0"/>
            <a:t>Eric Becker : Team Lead, Backend SQL Developer</a:t>
          </a:r>
        </a:p>
      </dgm:t>
    </dgm:pt>
    <dgm:pt modelId="{D13B8400-4279-4613-9C8A-35B5D01F2050}" type="parTrans" cxnId="{8559A199-15D7-43D5-A635-3F386E82C71D}">
      <dgm:prSet/>
      <dgm:spPr/>
      <dgm:t>
        <a:bodyPr/>
        <a:lstStyle/>
        <a:p>
          <a:endParaRPr lang="en-US"/>
        </a:p>
      </dgm:t>
    </dgm:pt>
    <dgm:pt modelId="{D93318A3-2FE1-4375-92F5-F8DBF5B21155}" type="sibTrans" cxnId="{8559A199-15D7-43D5-A635-3F386E82C71D}">
      <dgm:prSet/>
      <dgm:spPr/>
      <dgm:t>
        <a:bodyPr/>
        <a:lstStyle/>
        <a:p>
          <a:endParaRPr lang="en-US"/>
        </a:p>
      </dgm:t>
    </dgm:pt>
    <dgm:pt modelId="{AB44B8C1-FAC0-4C59-8A8D-BE65FB2838EC}">
      <dgm:prSet/>
      <dgm:spPr/>
      <dgm:t>
        <a:bodyPr/>
        <a:lstStyle/>
        <a:p>
          <a:r>
            <a:rPr lang="en-US" dirty="0"/>
            <a:t>Juan Barraza : Middleware Developer</a:t>
          </a:r>
        </a:p>
      </dgm:t>
    </dgm:pt>
    <dgm:pt modelId="{21081995-5A2B-4AE3-BB83-1923D98DEE58}" type="parTrans" cxnId="{D06E6973-2FBA-4CEF-83D4-EBCC7A3C7BF9}">
      <dgm:prSet/>
      <dgm:spPr/>
      <dgm:t>
        <a:bodyPr/>
        <a:lstStyle/>
        <a:p>
          <a:endParaRPr lang="en-US"/>
        </a:p>
      </dgm:t>
    </dgm:pt>
    <dgm:pt modelId="{F790AF24-F33E-434A-9EB0-EB698301920A}" type="sibTrans" cxnId="{D06E6973-2FBA-4CEF-83D4-EBCC7A3C7BF9}">
      <dgm:prSet/>
      <dgm:spPr/>
      <dgm:t>
        <a:bodyPr/>
        <a:lstStyle/>
        <a:p>
          <a:endParaRPr lang="en-US"/>
        </a:p>
      </dgm:t>
    </dgm:pt>
    <dgm:pt modelId="{13C63D4E-509B-4F07-95DE-DE428B554021}">
      <dgm:prSet/>
      <dgm:spPr/>
      <dgm:t>
        <a:bodyPr/>
        <a:lstStyle/>
        <a:p>
          <a:r>
            <a:rPr lang="en-US"/>
            <a:t>Jason Bae : Front End Developer</a:t>
          </a:r>
        </a:p>
      </dgm:t>
    </dgm:pt>
    <dgm:pt modelId="{14DB9B48-13E1-41C9-94CB-63DD2040ECDD}" type="parTrans" cxnId="{137C70BD-3F01-4C58-865A-9BC5737029E0}">
      <dgm:prSet/>
      <dgm:spPr/>
      <dgm:t>
        <a:bodyPr/>
        <a:lstStyle/>
        <a:p>
          <a:endParaRPr lang="en-US"/>
        </a:p>
      </dgm:t>
    </dgm:pt>
    <dgm:pt modelId="{658A0169-1453-4EF9-9936-DE2CB75D766D}" type="sibTrans" cxnId="{137C70BD-3F01-4C58-865A-9BC5737029E0}">
      <dgm:prSet/>
      <dgm:spPr/>
      <dgm:t>
        <a:bodyPr/>
        <a:lstStyle/>
        <a:p>
          <a:endParaRPr lang="en-US"/>
        </a:p>
      </dgm:t>
    </dgm:pt>
    <dgm:pt modelId="{4F28A172-0320-4BED-B6DB-701AAE88C0A2}">
      <dgm:prSet/>
      <dgm:spPr/>
      <dgm:t>
        <a:bodyPr/>
        <a:lstStyle/>
        <a:p>
          <a:r>
            <a:rPr lang="en-US"/>
            <a:t>Brendan Rouse : Front End Developer</a:t>
          </a:r>
        </a:p>
      </dgm:t>
    </dgm:pt>
    <dgm:pt modelId="{C46BB14C-7A41-4585-9AE8-47DCD657ADA8}" type="parTrans" cxnId="{5144AE29-5912-4A5D-9247-C20251030B32}">
      <dgm:prSet/>
      <dgm:spPr/>
      <dgm:t>
        <a:bodyPr/>
        <a:lstStyle/>
        <a:p>
          <a:endParaRPr lang="en-US"/>
        </a:p>
      </dgm:t>
    </dgm:pt>
    <dgm:pt modelId="{4C12B01E-774B-44E8-BD57-2BDC367B4380}" type="sibTrans" cxnId="{5144AE29-5912-4A5D-9247-C20251030B32}">
      <dgm:prSet/>
      <dgm:spPr/>
      <dgm:t>
        <a:bodyPr/>
        <a:lstStyle/>
        <a:p>
          <a:endParaRPr lang="en-US"/>
        </a:p>
      </dgm:t>
    </dgm:pt>
    <dgm:pt modelId="{D6CC38D7-46B2-4701-A065-B4D259135A42}">
      <dgm:prSet/>
      <dgm:spPr/>
      <dgm:t>
        <a:bodyPr/>
        <a:lstStyle/>
        <a:p>
          <a:r>
            <a:rPr lang="en-US"/>
            <a:t>Ammiel Maynard : Front End Developer</a:t>
          </a:r>
        </a:p>
      </dgm:t>
    </dgm:pt>
    <dgm:pt modelId="{974A043A-395E-466B-995A-16CD88DDBD57}" type="parTrans" cxnId="{47143CF7-E15D-44D1-BCDD-A817D8730719}">
      <dgm:prSet/>
      <dgm:spPr/>
      <dgm:t>
        <a:bodyPr/>
        <a:lstStyle/>
        <a:p>
          <a:endParaRPr lang="en-US"/>
        </a:p>
      </dgm:t>
    </dgm:pt>
    <dgm:pt modelId="{FD8876C7-79C1-4588-946A-526E6EAB6D51}" type="sibTrans" cxnId="{47143CF7-E15D-44D1-BCDD-A817D8730719}">
      <dgm:prSet/>
      <dgm:spPr/>
      <dgm:t>
        <a:bodyPr/>
        <a:lstStyle/>
        <a:p>
          <a:endParaRPr lang="en-US"/>
        </a:p>
      </dgm:t>
    </dgm:pt>
    <dgm:pt modelId="{BAD5A842-64A7-48C5-8544-4316CB44EAA8}" type="pres">
      <dgm:prSet presAssocID="{E95EB7EA-2990-44E0-B096-3CA83C558FEA}" presName="vert0" presStyleCnt="0">
        <dgm:presLayoutVars>
          <dgm:dir/>
          <dgm:animOne val="branch"/>
          <dgm:animLvl val="lvl"/>
        </dgm:presLayoutVars>
      </dgm:prSet>
      <dgm:spPr/>
    </dgm:pt>
    <dgm:pt modelId="{2FFF95DA-1E27-45C4-ACC4-78147771FE1A}" type="pres">
      <dgm:prSet presAssocID="{4F328A13-1525-48D8-AC63-2A8979DD0581}" presName="thickLine" presStyleLbl="alignNode1" presStyleIdx="0" presStyleCnt="5"/>
      <dgm:spPr/>
    </dgm:pt>
    <dgm:pt modelId="{7D76DFAA-0823-479C-992F-93D176DD0A68}" type="pres">
      <dgm:prSet presAssocID="{4F328A13-1525-48D8-AC63-2A8979DD0581}" presName="horz1" presStyleCnt="0"/>
      <dgm:spPr/>
    </dgm:pt>
    <dgm:pt modelId="{71FB727A-E06E-4F60-AC83-5CE04411E117}" type="pres">
      <dgm:prSet presAssocID="{4F328A13-1525-48D8-AC63-2A8979DD0581}" presName="tx1" presStyleLbl="revTx" presStyleIdx="0" presStyleCnt="5"/>
      <dgm:spPr/>
    </dgm:pt>
    <dgm:pt modelId="{191FE19B-A96F-4F63-8616-3CE83034D7FB}" type="pres">
      <dgm:prSet presAssocID="{4F328A13-1525-48D8-AC63-2A8979DD0581}" presName="vert1" presStyleCnt="0"/>
      <dgm:spPr/>
    </dgm:pt>
    <dgm:pt modelId="{3F5269FD-AE2E-42A2-BED6-B2759754D216}" type="pres">
      <dgm:prSet presAssocID="{AB44B8C1-FAC0-4C59-8A8D-BE65FB2838EC}" presName="thickLine" presStyleLbl="alignNode1" presStyleIdx="1" presStyleCnt="5"/>
      <dgm:spPr/>
    </dgm:pt>
    <dgm:pt modelId="{F2D39F7A-FCF4-4E76-AF9F-D22A9C730F6E}" type="pres">
      <dgm:prSet presAssocID="{AB44B8C1-FAC0-4C59-8A8D-BE65FB2838EC}" presName="horz1" presStyleCnt="0"/>
      <dgm:spPr/>
    </dgm:pt>
    <dgm:pt modelId="{BC01A45C-ED6E-4D3A-B0F2-95B76DC23734}" type="pres">
      <dgm:prSet presAssocID="{AB44B8C1-FAC0-4C59-8A8D-BE65FB2838EC}" presName="tx1" presStyleLbl="revTx" presStyleIdx="1" presStyleCnt="5"/>
      <dgm:spPr/>
    </dgm:pt>
    <dgm:pt modelId="{A1F42294-B8EB-44A5-857E-68F88FEB2291}" type="pres">
      <dgm:prSet presAssocID="{AB44B8C1-FAC0-4C59-8A8D-BE65FB2838EC}" presName="vert1" presStyleCnt="0"/>
      <dgm:spPr/>
    </dgm:pt>
    <dgm:pt modelId="{D018595D-3308-45FF-B574-0B6F333085EF}" type="pres">
      <dgm:prSet presAssocID="{13C63D4E-509B-4F07-95DE-DE428B554021}" presName="thickLine" presStyleLbl="alignNode1" presStyleIdx="2" presStyleCnt="5"/>
      <dgm:spPr/>
    </dgm:pt>
    <dgm:pt modelId="{915B0CD7-9143-4324-BF16-5ADC45DA3F2C}" type="pres">
      <dgm:prSet presAssocID="{13C63D4E-509B-4F07-95DE-DE428B554021}" presName="horz1" presStyleCnt="0"/>
      <dgm:spPr/>
    </dgm:pt>
    <dgm:pt modelId="{A5794262-B9CC-4B24-A873-0213AA6BDFB5}" type="pres">
      <dgm:prSet presAssocID="{13C63D4E-509B-4F07-95DE-DE428B554021}" presName="tx1" presStyleLbl="revTx" presStyleIdx="2" presStyleCnt="5"/>
      <dgm:spPr/>
    </dgm:pt>
    <dgm:pt modelId="{2C79E079-0E88-4154-B3C9-FC15C8B8FDF6}" type="pres">
      <dgm:prSet presAssocID="{13C63D4E-509B-4F07-95DE-DE428B554021}" presName="vert1" presStyleCnt="0"/>
      <dgm:spPr/>
    </dgm:pt>
    <dgm:pt modelId="{74E1F079-FC00-4F9B-93CE-C6D3952716A9}" type="pres">
      <dgm:prSet presAssocID="{4F28A172-0320-4BED-B6DB-701AAE88C0A2}" presName="thickLine" presStyleLbl="alignNode1" presStyleIdx="3" presStyleCnt="5"/>
      <dgm:spPr/>
    </dgm:pt>
    <dgm:pt modelId="{6A021620-A52B-4945-B8CF-D846CDED5C7A}" type="pres">
      <dgm:prSet presAssocID="{4F28A172-0320-4BED-B6DB-701AAE88C0A2}" presName="horz1" presStyleCnt="0"/>
      <dgm:spPr/>
    </dgm:pt>
    <dgm:pt modelId="{5248187F-465E-41D9-A8F3-37A7A7076541}" type="pres">
      <dgm:prSet presAssocID="{4F28A172-0320-4BED-B6DB-701AAE88C0A2}" presName="tx1" presStyleLbl="revTx" presStyleIdx="3" presStyleCnt="5"/>
      <dgm:spPr/>
    </dgm:pt>
    <dgm:pt modelId="{1E85FA81-960F-4934-88B0-60E067F2CCA1}" type="pres">
      <dgm:prSet presAssocID="{4F28A172-0320-4BED-B6DB-701AAE88C0A2}" presName="vert1" presStyleCnt="0"/>
      <dgm:spPr/>
    </dgm:pt>
    <dgm:pt modelId="{2796FD20-07B3-41C4-B8C3-15D3C117CBEE}" type="pres">
      <dgm:prSet presAssocID="{D6CC38D7-46B2-4701-A065-B4D259135A42}" presName="thickLine" presStyleLbl="alignNode1" presStyleIdx="4" presStyleCnt="5"/>
      <dgm:spPr/>
    </dgm:pt>
    <dgm:pt modelId="{8E51E502-7BF9-405F-A8FB-1323A82F50FE}" type="pres">
      <dgm:prSet presAssocID="{D6CC38D7-46B2-4701-A065-B4D259135A42}" presName="horz1" presStyleCnt="0"/>
      <dgm:spPr/>
    </dgm:pt>
    <dgm:pt modelId="{2851D881-4F6C-4C65-BDEE-9613305E49A5}" type="pres">
      <dgm:prSet presAssocID="{D6CC38D7-46B2-4701-A065-B4D259135A42}" presName="tx1" presStyleLbl="revTx" presStyleIdx="4" presStyleCnt="5"/>
      <dgm:spPr/>
    </dgm:pt>
    <dgm:pt modelId="{9CA4C884-B660-4911-9EE4-441B6ADC9615}" type="pres">
      <dgm:prSet presAssocID="{D6CC38D7-46B2-4701-A065-B4D259135A42}" presName="vert1" presStyleCnt="0"/>
      <dgm:spPr/>
    </dgm:pt>
  </dgm:ptLst>
  <dgm:cxnLst>
    <dgm:cxn modelId="{5144AE29-5912-4A5D-9247-C20251030B32}" srcId="{E95EB7EA-2990-44E0-B096-3CA83C558FEA}" destId="{4F28A172-0320-4BED-B6DB-701AAE88C0A2}" srcOrd="3" destOrd="0" parTransId="{C46BB14C-7A41-4585-9AE8-47DCD657ADA8}" sibTransId="{4C12B01E-774B-44E8-BD57-2BDC367B4380}"/>
    <dgm:cxn modelId="{A0877872-1DF7-49D3-BAC1-AFA6711BF1B1}" type="presOf" srcId="{4F328A13-1525-48D8-AC63-2A8979DD0581}" destId="{71FB727A-E06E-4F60-AC83-5CE04411E117}" srcOrd="0" destOrd="0" presId="urn:microsoft.com/office/officeart/2008/layout/LinedList"/>
    <dgm:cxn modelId="{D06E6973-2FBA-4CEF-83D4-EBCC7A3C7BF9}" srcId="{E95EB7EA-2990-44E0-B096-3CA83C558FEA}" destId="{AB44B8C1-FAC0-4C59-8A8D-BE65FB2838EC}" srcOrd="1" destOrd="0" parTransId="{21081995-5A2B-4AE3-BB83-1923D98DEE58}" sibTransId="{F790AF24-F33E-434A-9EB0-EB698301920A}"/>
    <dgm:cxn modelId="{16165474-5284-4760-91D3-DDD9872D94F4}" type="presOf" srcId="{4F28A172-0320-4BED-B6DB-701AAE88C0A2}" destId="{5248187F-465E-41D9-A8F3-37A7A7076541}" srcOrd="0" destOrd="0" presId="urn:microsoft.com/office/officeart/2008/layout/LinedList"/>
    <dgm:cxn modelId="{1F252E56-5C9C-487F-AF3C-1244AEFD2FD8}" type="presOf" srcId="{E95EB7EA-2990-44E0-B096-3CA83C558FEA}" destId="{BAD5A842-64A7-48C5-8544-4316CB44EAA8}" srcOrd="0" destOrd="0" presId="urn:microsoft.com/office/officeart/2008/layout/LinedList"/>
    <dgm:cxn modelId="{8559A199-15D7-43D5-A635-3F386E82C71D}" srcId="{E95EB7EA-2990-44E0-B096-3CA83C558FEA}" destId="{4F328A13-1525-48D8-AC63-2A8979DD0581}" srcOrd="0" destOrd="0" parTransId="{D13B8400-4279-4613-9C8A-35B5D01F2050}" sibTransId="{D93318A3-2FE1-4375-92F5-F8DBF5B21155}"/>
    <dgm:cxn modelId="{F2C537BB-3333-43B6-BFE8-3F59C0FBFC7B}" type="presOf" srcId="{D6CC38D7-46B2-4701-A065-B4D259135A42}" destId="{2851D881-4F6C-4C65-BDEE-9613305E49A5}" srcOrd="0" destOrd="0" presId="urn:microsoft.com/office/officeart/2008/layout/LinedList"/>
    <dgm:cxn modelId="{137C70BD-3F01-4C58-865A-9BC5737029E0}" srcId="{E95EB7EA-2990-44E0-B096-3CA83C558FEA}" destId="{13C63D4E-509B-4F07-95DE-DE428B554021}" srcOrd="2" destOrd="0" parTransId="{14DB9B48-13E1-41C9-94CB-63DD2040ECDD}" sibTransId="{658A0169-1453-4EF9-9936-DE2CB75D766D}"/>
    <dgm:cxn modelId="{6CF266C1-2412-460C-BA5C-D3577455B27B}" type="presOf" srcId="{13C63D4E-509B-4F07-95DE-DE428B554021}" destId="{A5794262-B9CC-4B24-A873-0213AA6BDFB5}" srcOrd="0" destOrd="0" presId="urn:microsoft.com/office/officeart/2008/layout/LinedList"/>
    <dgm:cxn modelId="{E2D106F6-241A-433D-BCEE-728F3A7241E0}" type="presOf" srcId="{AB44B8C1-FAC0-4C59-8A8D-BE65FB2838EC}" destId="{BC01A45C-ED6E-4D3A-B0F2-95B76DC23734}" srcOrd="0" destOrd="0" presId="urn:microsoft.com/office/officeart/2008/layout/LinedList"/>
    <dgm:cxn modelId="{47143CF7-E15D-44D1-BCDD-A817D8730719}" srcId="{E95EB7EA-2990-44E0-B096-3CA83C558FEA}" destId="{D6CC38D7-46B2-4701-A065-B4D259135A42}" srcOrd="4" destOrd="0" parTransId="{974A043A-395E-466B-995A-16CD88DDBD57}" sibTransId="{FD8876C7-79C1-4588-946A-526E6EAB6D51}"/>
    <dgm:cxn modelId="{7BE9717C-DC4D-4C28-B28D-8AA9B4A82497}" type="presParOf" srcId="{BAD5A842-64A7-48C5-8544-4316CB44EAA8}" destId="{2FFF95DA-1E27-45C4-ACC4-78147771FE1A}" srcOrd="0" destOrd="0" presId="urn:microsoft.com/office/officeart/2008/layout/LinedList"/>
    <dgm:cxn modelId="{B9A4208B-EC08-4559-9C73-90AF84565C5B}" type="presParOf" srcId="{BAD5A842-64A7-48C5-8544-4316CB44EAA8}" destId="{7D76DFAA-0823-479C-992F-93D176DD0A68}" srcOrd="1" destOrd="0" presId="urn:microsoft.com/office/officeart/2008/layout/LinedList"/>
    <dgm:cxn modelId="{7D288C81-B4F2-4D13-950C-47F5EE1EF411}" type="presParOf" srcId="{7D76DFAA-0823-479C-992F-93D176DD0A68}" destId="{71FB727A-E06E-4F60-AC83-5CE04411E117}" srcOrd="0" destOrd="0" presId="urn:microsoft.com/office/officeart/2008/layout/LinedList"/>
    <dgm:cxn modelId="{18A5B8CA-3E31-4B3A-B0E2-761C21A68D64}" type="presParOf" srcId="{7D76DFAA-0823-479C-992F-93D176DD0A68}" destId="{191FE19B-A96F-4F63-8616-3CE83034D7FB}" srcOrd="1" destOrd="0" presId="urn:microsoft.com/office/officeart/2008/layout/LinedList"/>
    <dgm:cxn modelId="{6DD48CE6-EFF3-4042-8F70-A95089A5A22A}" type="presParOf" srcId="{BAD5A842-64A7-48C5-8544-4316CB44EAA8}" destId="{3F5269FD-AE2E-42A2-BED6-B2759754D216}" srcOrd="2" destOrd="0" presId="urn:microsoft.com/office/officeart/2008/layout/LinedList"/>
    <dgm:cxn modelId="{4E596B26-F14B-4745-9AAF-67CD2AA5F2E5}" type="presParOf" srcId="{BAD5A842-64A7-48C5-8544-4316CB44EAA8}" destId="{F2D39F7A-FCF4-4E76-AF9F-D22A9C730F6E}" srcOrd="3" destOrd="0" presId="urn:microsoft.com/office/officeart/2008/layout/LinedList"/>
    <dgm:cxn modelId="{1D43B1F9-B544-49DE-A054-9532AEFBC41B}" type="presParOf" srcId="{F2D39F7A-FCF4-4E76-AF9F-D22A9C730F6E}" destId="{BC01A45C-ED6E-4D3A-B0F2-95B76DC23734}" srcOrd="0" destOrd="0" presId="urn:microsoft.com/office/officeart/2008/layout/LinedList"/>
    <dgm:cxn modelId="{11F8C4A7-C58F-4D3B-AE0B-F4405E6A7D99}" type="presParOf" srcId="{F2D39F7A-FCF4-4E76-AF9F-D22A9C730F6E}" destId="{A1F42294-B8EB-44A5-857E-68F88FEB2291}" srcOrd="1" destOrd="0" presId="urn:microsoft.com/office/officeart/2008/layout/LinedList"/>
    <dgm:cxn modelId="{4CBB15D9-35D6-4BC6-B189-C7CCBAFE203D}" type="presParOf" srcId="{BAD5A842-64A7-48C5-8544-4316CB44EAA8}" destId="{D018595D-3308-45FF-B574-0B6F333085EF}" srcOrd="4" destOrd="0" presId="urn:microsoft.com/office/officeart/2008/layout/LinedList"/>
    <dgm:cxn modelId="{B331B8C5-A51C-47BD-AD0E-5571AF5569C8}" type="presParOf" srcId="{BAD5A842-64A7-48C5-8544-4316CB44EAA8}" destId="{915B0CD7-9143-4324-BF16-5ADC45DA3F2C}" srcOrd="5" destOrd="0" presId="urn:microsoft.com/office/officeart/2008/layout/LinedList"/>
    <dgm:cxn modelId="{67177FEA-134C-4AEF-B494-A003658B0EB4}" type="presParOf" srcId="{915B0CD7-9143-4324-BF16-5ADC45DA3F2C}" destId="{A5794262-B9CC-4B24-A873-0213AA6BDFB5}" srcOrd="0" destOrd="0" presId="urn:microsoft.com/office/officeart/2008/layout/LinedList"/>
    <dgm:cxn modelId="{6A1A7CCF-B4E1-484E-BF51-CD2951BC003F}" type="presParOf" srcId="{915B0CD7-9143-4324-BF16-5ADC45DA3F2C}" destId="{2C79E079-0E88-4154-B3C9-FC15C8B8FDF6}" srcOrd="1" destOrd="0" presId="urn:microsoft.com/office/officeart/2008/layout/LinedList"/>
    <dgm:cxn modelId="{5A9E36D3-B539-4756-902E-569E1BD9EAB9}" type="presParOf" srcId="{BAD5A842-64A7-48C5-8544-4316CB44EAA8}" destId="{74E1F079-FC00-4F9B-93CE-C6D3952716A9}" srcOrd="6" destOrd="0" presId="urn:microsoft.com/office/officeart/2008/layout/LinedList"/>
    <dgm:cxn modelId="{47C95D2E-AB37-4F00-8E99-8DDE969D8AE3}" type="presParOf" srcId="{BAD5A842-64A7-48C5-8544-4316CB44EAA8}" destId="{6A021620-A52B-4945-B8CF-D846CDED5C7A}" srcOrd="7" destOrd="0" presId="urn:microsoft.com/office/officeart/2008/layout/LinedList"/>
    <dgm:cxn modelId="{8D8F96E8-B5BB-4617-B358-6C80F700D01A}" type="presParOf" srcId="{6A021620-A52B-4945-B8CF-D846CDED5C7A}" destId="{5248187F-465E-41D9-A8F3-37A7A7076541}" srcOrd="0" destOrd="0" presId="urn:microsoft.com/office/officeart/2008/layout/LinedList"/>
    <dgm:cxn modelId="{0551D20B-20BB-46EB-9A1B-1671A8A91145}" type="presParOf" srcId="{6A021620-A52B-4945-B8CF-D846CDED5C7A}" destId="{1E85FA81-960F-4934-88B0-60E067F2CCA1}" srcOrd="1" destOrd="0" presId="urn:microsoft.com/office/officeart/2008/layout/LinedList"/>
    <dgm:cxn modelId="{A27306F2-EBCE-4727-B632-9D0343E3846D}" type="presParOf" srcId="{BAD5A842-64A7-48C5-8544-4316CB44EAA8}" destId="{2796FD20-07B3-41C4-B8C3-15D3C117CBEE}" srcOrd="8" destOrd="0" presId="urn:microsoft.com/office/officeart/2008/layout/LinedList"/>
    <dgm:cxn modelId="{E463C18B-BD56-4CBE-9CDA-14FC6C6CB6FC}" type="presParOf" srcId="{BAD5A842-64A7-48C5-8544-4316CB44EAA8}" destId="{8E51E502-7BF9-405F-A8FB-1323A82F50FE}" srcOrd="9" destOrd="0" presId="urn:microsoft.com/office/officeart/2008/layout/LinedList"/>
    <dgm:cxn modelId="{9E72283A-3D39-45FD-8D80-8027F2321211}" type="presParOf" srcId="{8E51E502-7BF9-405F-A8FB-1323A82F50FE}" destId="{2851D881-4F6C-4C65-BDEE-9613305E49A5}" srcOrd="0" destOrd="0" presId="urn:microsoft.com/office/officeart/2008/layout/LinedList"/>
    <dgm:cxn modelId="{BC92CCBC-9414-4491-862E-1A6EAEFDB930}" type="presParOf" srcId="{8E51E502-7BF9-405F-A8FB-1323A82F50FE}" destId="{9CA4C884-B660-4911-9EE4-441B6ADC96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3B184E-7173-4477-A45A-CCBC0099E2C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4AEB75A-C670-4446-8954-C2873F884809}">
      <dgm:prSet/>
      <dgm:spPr/>
      <dgm:t>
        <a:bodyPr/>
        <a:lstStyle/>
        <a:p>
          <a:pPr>
            <a:defRPr cap="all"/>
          </a:pPr>
          <a:r>
            <a:rPr lang="en-US" dirty="0"/>
            <a:t>Languages</a:t>
          </a:r>
        </a:p>
        <a:p>
          <a:pPr>
            <a:defRPr cap="all"/>
          </a:pPr>
          <a:r>
            <a:rPr lang="en-US" dirty="0"/>
            <a:t> SQL, HTML, JavaScript, CSS</a:t>
          </a:r>
        </a:p>
      </dgm:t>
    </dgm:pt>
    <dgm:pt modelId="{EE6AB19C-08AF-415F-9035-220E71757FAD}" type="parTrans" cxnId="{39664DA4-036C-4B24-B06D-A624214FFD8B}">
      <dgm:prSet/>
      <dgm:spPr/>
      <dgm:t>
        <a:bodyPr/>
        <a:lstStyle/>
        <a:p>
          <a:endParaRPr lang="en-US"/>
        </a:p>
      </dgm:t>
    </dgm:pt>
    <dgm:pt modelId="{BE3BB064-2FE8-450D-A917-DB41294D067B}" type="sibTrans" cxnId="{39664DA4-036C-4B24-B06D-A624214FFD8B}">
      <dgm:prSet/>
      <dgm:spPr/>
      <dgm:t>
        <a:bodyPr/>
        <a:lstStyle/>
        <a:p>
          <a:endParaRPr lang="en-US"/>
        </a:p>
      </dgm:t>
    </dgm:pt>
    <dgm:pt modelId="{E9E2EB22-CDC3-407C-8470-D871F66BC2F8}">
      <dgm:prSet/>
      <dgm:spPr/>
      <dgm:t>
        <a:bodyPr/>
        <a:lstStyle/>
        <a:p>
          <a:pPr>
            <a:defRPr cap="all"/>
          </a:pPr>
          <a:r>
            <a:rPr lang="en-US" dirty="0"/>
            <a:t>Framework</a:t>
          </a:r>
        </a:p>
        <a:p>
          <a:pPr>
            <a:defRPr cap="all"/>
          </a:pPr>
          <a:r>
            <a:rPr lang="en-US" dirty="0"/>
            <a:t>React, ASP. Net, Rest API, Azure, Bootstrap, Swagger</a:t>
          </a:r>
        </a:p>
      </dgm:t>
    </dgm:pt>
    <dgm:pt modelId="{1925D63D-A48A-44F1-86BF-FF21E12F6560}" type="parTrans" cxnId="{84E92ED2-0241-4DA4-B87D-F214B0050F4A}">
      <dgm:prSet/>
      <dgm:spPr/>
      <dgm:t>
        <a:bodyPr/>
        <a:lstStyle/>
        <a:p>
          <a:endParaRPr lang="en-US"/>
        </a:p>
      </dgm:t>
    </dgm:pt>
    <dgm:pt modelId="{196311C7-64CC-496B-A956-82A659040705}" type="sibTrans" cxnId="{84E92ED2-0241-4DA4-B87D-F214B0050F4A}">
      <dgm:prSet/>
      <dgm:spPr/>
      <dgm:t>
        <a:bodyPr/>
        <a:lstStyle/>
        <a:p>
          <a:endParaRPr lang="en-US"/>
        </a:p>
      </dgm:t>
    </dgm:pt>
    <dgm:pt modelId="{7433F803-5860-48FC-86DF-6E2A1FB47D97}">
      <dgm:prSet/>
      <dgm:spPr/>
      <dgm:t>
        <a:bodyPr/>
        <a:lstStyle/>
        <a:p>
          <a:pPr>
            <a:defRPr cap="all"/>
          </a:pPr>
          <a:r>
            <a:rPr lang="en-US" dirty="0"/>
            <a:t>IDE</a:t>
          </a:r>
        </a:p>
        <a:p>
          <a:pPr>
            <a:defRPr cap="all"/>
          </a:pPr>
          <a:r>
            <a:rPr lang="en-US" dirty="0"/>
            <a:t> Microsoft SQL Server, Visual Studio, Visual Studio Code</a:t>
          </a:r>
        </a:p>
      </dgm:t>
    </dgm:pt>
    <dgm:pt modelId="{A1402049-C72E-4392-B7C2-68600EC0C4FF}" type="parTrans" cxnId="{0029628D-F5F9-4C2F-998B-B24F8A194237}">
      <dgm:prSet/>
      <dgm:spPr/>
      <dgm:t>
        <a:bodyPr/>
        <a:lstStyle/>
        <a:p>
          <a:endParaRPr lang="en-US"/>
        </a:p>
      </dgm:t>
    </dgm:pt>
    <dgm:pt modelId="{B52A141F-613D-43CE-9196-0F5A92A0C2F1}" type="sibTrans" cxnId="{0029628D-F5F9-4C2F-998B-B24F8A194237}">
      <dgm:prSet/>
      <dgm:spPr/>
      <dgm:t>
        <a:bodyPr/>
        <a:lstStyle/>
        <a:p>
          <a:endParaRPr lang="en-US"/>
        </a:p>
      </dgm:t>
    </dgm:pt>
    <dgm:pt modelId="{7A74F7B5-832F-4266-9D9D-D1092DFFC0A3}" type="pres">
      <dgm:prSet presAssocID="{9F3B184E-7173-4477-A45A-CCBC0099E2C7}" presName="root" presStyleCnt="0">
        <dgm:presLayoutVars>
          <dgm:dir/>
          <dgm:resizeHandles val="exact"/>
        </dgm:presLayoutVars>
      </dgm:prSet>
      <dgm:spPr/>
    </dgm:pt>
    <dgm:pt modelId="{4EC8A2F6-1483-4806-BF69-3A2887F402E2}" type="pres">
      <dgm:prSet presAssocID="{14AEB75A-C670-4446-8954-C2873F884809}" presName="compNode" presStyleCnt="0"/>
      <dgm:spPr/>
    </dgm:pt>
    <dgm:pt modelId="{EF925D76-34D5-467F-8062-9D12BC123C2A}" type="pres">
      <dgm:prSet presAssocID="{14AEB75A-C670-4446-8954-C2873F884809}" presName="iconBgRect" presStyleLbl="bgShp" presStyleIdx="0" presStyleCnt="3"/>
      <dgm:spPr/>
    </dgm:pt>
    <dgm:pt modelId="{35326007-76D1-42F3-99CE-D80422C7C5CC}" type="pres">
      <dgm:prSet presAssocID="{14AEB75A-C670-4446-8954-C2873F8848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9549971-9F9D-42BC-83B4-C8ACED3FAEF0}" type="pres">
      <dgm:prSet presAssocID="{14AEB75A-C670-4446-8954-C2873F884809}" presName="spaceRect" presStyleCnt="0"/>
      <dgm:spPr/>
    </dgm:pt>
    <dgm:pt modelId="{DB0B133F-AEB7-4CD4-B297-B344FE01A708}" type="pres">
      <dgm:prSet presAssocID="{14AEB75A-C670-4446-8954-C2873F884809}" presName="textRect" presStyleLbl="revTx" presStyleIdx="0" presStyleCnt="3">
        <dgm:presLayoutVars>
          <dgm:chMax val="1"/>
          <dgm:chPref val="1"/>
        </dgm:presLayoutVars>
      </dgm:prSet>
      <dgm:spPr/>
    </dgm:pt>
    <dgm:pt modelId="{0757AEAC-C3D9-43EA-AF2F-377A052ED982}" type="pres">
      <dgm:prSet presAssocID="{BE3BB064-2FE8-450D-A917-DB41294D067B}" presName="sibTrans" presStyleCnt="0"/>
      <dgm:spPr/>
    </dgm:pt>
    <dgm:pt modelId="{C094F54F-ACCB-43FE-B3AB-9F00D55D8C04}" type="pres">
      <dgm:prSet presAssocID="{E9E2EB22-CDC3-407C-8470-D871F66BC2F8}" presName="compNode" presStyleCnt="0"/>
      <dgm:spPr/>
    </dgm:pt>
    <dgm:pt modelId="{1AF90565-EEBC-4604-87E5-5787C6571F30}" type="pres">
      <dgm:prSet presAssocID="{E9E2EB22-CDC3-407C-8470-D871F66BC2F8}" presName="iconBgRect" presStyleLbl="bgShp" presStyleIdx="1" presStyleCnt="3"/>
      <dgm:spPr/>
    </dgm:pt>
    <dgm:pt modelId="{65273E5E-1D03-4DFC-88DF-E9564D815370}" type="pres">
      <dgm:prSet presAssocID="{E9E2EB22-CDC3-407C-8470-D871F66BC2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2E7EF74-AE0C-4FCE-B8A2-3B2E94490091}" type="pres">
      <dgm:prSet presAssocID="{E9E2EB22-CDC3-407C-8470-D871F66BC2F8}" presName="spaceRect" presStyleCnt="0"/>
      <dgm:spPr/>
    </dgm:pt>
    <dgm:pt modelId="{886F83F8-BB48-496C-A58D-4259AE1276F4}" type="pres">
      <dgm:prSet presAssocID="{E9E2EB22-CDC3-407C-8470-D871F66BC2F8}" presName="textRect" presStyleLbl="revTx" presStyleIdx="1" presStyleCnt="3">
        <dgm:presLayoutVars>
          <dgm:chMax val="1"/>
          <dgm:chPref val="1"/>
        </dgm:presLayoutVars>
      </dgm:prSet>
      <dgm:spPr/>
    </dgm:pt>
    <dgm:pt modelId="{118882EE-9EA4-477D-AF71-3C5C6291A6FD}" type="pres">
      <dgm:prSet presAssocID="{196311C7-64CC-496B-A956-82A659040705}" presName="sibTrans" presStyleCnt="0"/>
      <dgm:spPr/>
    </dgm:pt>
    <dgm:pt modelId="{778172D4-F4D9-46C6-A6C7-1FC0AE328BA9}" type="pres">
      <dgm:prSet presAssocID="{7433F803-5860-48FC-86DF-6E2A1FB47D97}" presName="compNode" presStyleCnt="0"/>
      <dgm:spPr/>
    </dgm:pt>
    <dgm:pt modelId="{47DB3361-1665-4CFF-A876-A1D2B461F25B}" type="pres">
      <dgm:prSet presAssocID="{7433F803-5860-48FC-86DF-6E2A1FB47D97}" presName="iconBgRect" presStyleLbl="bgShp" presStyleIdx="2" presStyleCnt="3"/>
      <dgm:spPr/>
    </dgm:pt>
    <dgm:pt modelId="{FAEB9500-68C5-4084-BAD3-E01E0F886A07}" type="pres">
      <dgm:prSet presAssocID="{7433F803-5860-48FC-86DF-6E2A1FB47D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0AB9B92-141E-4AFB-9274-47C667083D10}" type="pres">
      <dgm:prSet presAssocID="{7433F803-5860-48FC-86DF-6E2A1FB47D97}" presName="spaceRect" presStyleCnt="0"/>
      <dgm:spPr/>
    </dgm:pt>
    <dgm:pt modelId="{D418C896-A9A8-4FF3-AC7A-6AD2EC5F970C}" type="pres">
      <dgm:prSet presAssocID="{7433F803-5860-48FC-86DF-6E2A1FB47D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99E264-0349-4265-979A-AB66E22BAC7C}" type="presOf" srcId="{9F3B184E-7173-4477-A45A-CCBC0099E2C7}" destId="{7A74F7B5-832F-4266-9D9D-D1092DFFC0A3}" srcOrd="0" destOrd="0" presId="urn:microsoft.com/office/officeart/2018/5/layout/IconCircleLabelList"/>
    <dgm:cxn modelId="{C5D0E950-1BEF-4F6A-8881-ADE67A0375E0}" type="presOf" srcId="{7433F803-5860-48FC-86DF-6E2A1FB47D97}" destId="{D418C896-A9A8-4FF3-AC7A-6AD2EC5F970C}" srcOrd="0" destOrd="0" presId="urn:microsoft.com/office/officeart/2018/5/layout/IconCircleLabelList"/>
    <dgm:cxn modelId="{A7550384-D5FC-434E-BC1F-466F638256D8}" type="presOf" srcId="{14AEB75A-C670-4446-8954-C2873F884809}" destId="{DB0B133F-AEB7-4CD4-B297-B344FE01A708}" srcOrd="0" destOrd="0" presId="urn:microsoft.com/office/officeart/2018/5/layout/IconCircleLabelList"/>
    <dgm:cxn modelId="{0029628D-F5F9-4C2F-998B-B24F8A194237}" srcId="{9F3B184E-7173-4477-A45A-CCBC0099E2C7}" destId="{7433F803-5860-48FC-86DF-6E2A1FB47D97}" srcOrd="2" destOrd="0" parTransId="{A1402049-C72E-4392-B7C2-68600EC0C4FF}" sibTransId="{B52A141F-613D-43CE-9196-0F5A92A0C2F1}"/>
    <dgm:cxn modelId="{39664DA4-036C-4B24-B06D-A624214FFD8B}" srcId="{9F3B184E-7173-4477-A45A-CCBC0099E2C7}" destId="{14AEB75A-C670-4446-8954-C2873F884809}" srcOrd="0" destOrd="0" parTransId="{EE6AB19C-08AF-415F-9035-220E71757FAD}" sibTransId="{BE3BB064-2FE8-450D-A917-DB41294D067B}"/>
    <dgm:cxn modelId="{84E92ED2-0241-4DA4-B87D-F214B0050F4A}" srcId="{9F3B184E-7173-4477-A45A-CCBC0099E2C7}" destId="{E9E2EB22-CDC3-407C-8470-D871F66BC2F8}" srcOrd="1" destOrd="0" parTransId="{1925D63D-A48A-44F1-86BF-FF21E12F6560}" sibTransId="{196311C7-64CC-496B-A956-82A659040705}"/>
    <dgm:cxn modelId="{A5F3C6D3-581E-4229-81CB-A411E86BF7EA}" type="presOf" srcId="{E9E2EB22-CDC3-407C-8470-D871F66BC2F8}" destId="{886F83F8-BB48-496C-A58D-4259AE1276F4}" srcOrd="0" destOrd="0" presId="urn:microsoft.com/office/officeart/2018/5/layout/IconCircleLabelList"/>
    <dgm:cxn modelId="{AFAE97D9-258B-4B77-BD87-8C09CDA6EE8C}" type="presParOf" srcId="{7A74F7B5-832F-4266-9D9D-D1092DFFC0A3}" destId="{4EC8A2F6-1483-4806-BF69-3A2887F402E2}" srcOrd="0" destOrd="0" presId="urn:microsoft.com/office/officeart/2018/5/layout/IconCircleLabelList"/>
    <dgm:cxn modelId="{1D6F3852-A1BF-41DC-A68E-FCA8FA458B88}" type="presParOf" srcId="{4EC8A2F6-1483-4806-BF69-3A2887F402E2}" destId="{EF925D76-34D5-467F-8062-9D12BC123C2A}" srcOrd="0" destOrd="0" presId="urn:microsoft.com/office/officeart/2018/5/layout/IconCircleLabelList"/>
    <dgm:cxn modelId="{C2321050-13D0-4AF2-B8D2-4F53EBBAE83E}" type="presParOf" srcId="{4EC8A2F6-1483-4806-BF69-3A2887F402E2}" destId="{35326007-76D1-42F3-99CE-D80422C7C5CC}" srcOrd="1" destOrd="0" presId="urn:microsoft.com/office/officeart/2018/5/layout/IconCircleLabelList"/>
    <dgm:cxn modelId="{D80DD73B-DEE5-4494-9FE3-A9F3C78EDCC5}" type="presParOf" srcId="{4EC8A2F6-1483-4806-BF69-3A2887F402E2}" destId="{09549971-9F9D-42BC-83B4-C8ACED3FAEF0}" srcOrd="2" destOrd="0" presId="urn:microsoft.com/office/officeart/2018/5/layout/IconCircleLabelList"/>
    <dgm:cxn modelId="{580E11E8-7552-427F-B225-1DD0C9878465}" type="presParOf" srcId="{4EC8A2F6-1483-4806-BF69-3A2887F402E2}" destId="{DB0B133F-AEB7-4CD4-B297-B344FE01A708}" srcOrd="3" destOrd="0" presId="urn:microsoft.com/office/officeart/2018/5/layout/IconCircleLabelList"/>
    <dgm:cxn modelId="{9D7CBF97-B70B-4214-A3BE-83A943002F0B}" type="presParOf" srcId="{7A74F7B5-832F-4266-9D9D-D1092DFFC0A3}" destId="{0757AEAC-C3D9-43EA-AF2F-377A052ED982}" srcOrd="1" destOrd="0" presId="urn:microsoft.com/office/officeart/2018/5/layout/IconCircleLabelList"/>
    <dgm:cxn modelId="{8CCB3B34-EEE3-4142-A0F9-EBB29BDB2CE0}" type="presParOf" srcId="{7A74F7B5-832F-4266-9D9D-D1092DFFC0A3}" destId="{C094F54F-ACCB-43FE-B3AB-9F00D55D8C04}" srcOrd="2" destOrd="0" presId="urn:microsoft.com/office/officeart/2018/5/layout/IconCircleLabelList"/>
    <dgm:cxn modelId="{CC8D12AD-BD57-422D-87EE-FBC443953584}" type="presParOf" srcId="{C094F54F-ACCB-43FE-B3AB-9F00D55D8C04}" destId="{1AF90565-EEBC-4604-87E5-5787C6571F30}" srcOrd="0" destOrd="0" presId="urn:microsoft.com/office/officeart/2018/5/layout/IconCircleLabelList"/>
    <dgm:cxn modelId="{FC1D8355-47D4-4643-A93C-4A524528F311}" type="presParOf" srcId="{C094F54F-ACCB-43FE-B3AB-9F00D55D8C04}" destId="{65273E5E-1D03-4DFC-88DF-E9564D815370}" srcOrd="1" destOrd="0" presId="urn:microsoft.com/office/officeart/2018/5/layout/IconCircleLabelList"/>
    <dgm:cxn modelId="{EA8EBB53-D3F4-4962-869D-D0B9B8F57DF8}" type="presParOf" srcId="{C094F54F-ACCB-43FE-B3AB-9F00D55D8C04}" destId="{E2E7EF74-AE0C-4FCE-B8A2-3B2E94490091}" srcOrd="2" destOrd="0" presId="urn:microsoft.com/office/officeart/2018/5/layout/IconCircleLabelList"/>
    <dgm:cxn modelId="{C93C070F-4CDB-45BD-8A40-6C298B60F603}" type="presParOf" srcId="{C094F54F-ACCB-43FE-B3AB-9F00D55D8C04}" destId="{886F83F8-BB48-496C-A58D-4259AE1276F4}" srcOrd="3" destOrd="0" presId="urn:microsoft.com/office/officeart/2018/5/layout/IconCircleLabelList"/>
    <dgm:cxn modelId="{B1F1EE86-759E-4906-82FD-45D2D31E364B}" type="presParOf" srcId="{7A74F7B5-832F-4266-9D9D-D1092DFFC0A3}" destId="{118882EE-9EA4-477D-AF71-3C5C6291A6FD}" srcOrd="3" destOrd="0" presId="urn:microsoft.com/office/officeart/2018/5/layout/IconCircleLabelList"/>
    <dgm:cxn modelId="{F1D5330E-10C7-4E98-A915-23DFD0DB6183}" type="presParOf" srcId="{7A74F7B5-832F-4266-9D9D-D1092DFFC0A3}" destId="{778172D4-F4D9-46C6-A6C7-1FC0AE328BA9}" srcOrd="4" destOrd="0" presId="urn:microsoft.com/office/officeart/2018/5/layout/IconCircleLabelList"/>
    <dgm:cxn modelId="{F6CA1CC7-7D5A-42AC-A0DC-5EDA8B3B1759}" type="presParOf" srcId="{778172D4-F4D9-46C6-A6C7-1FC0AE328BA9}" destId="{47DB3361-1665-4CFF-A876-A1D2B461F25B}" srcOrd="0" destOrd="0" presId="urn:microsoft.com/office/officeart/2018/5/layout/IconCircleLabelList"/>
    <dgm:cxn modelId="{AC106A63-FD90-470B-B5BC-FBA69769288E}" type="presParOf" srcId="{778172D4-F4D9-46C6-A6C7-1FC0AE328BA9}" destId="{FAEB9500-68C5-4084-BAD3-E01E0F886A07}" srcOrd="1" destOrd="0" presId="urn:microsoft.com/office/officeart/2018/5/layout/IconCircleLabelList"/>
    <dgm:cxn modelId="{2EABD41C-AABE-408E-A579-034F25405CFC}" type="presParOf" srcId="{778172D4-F4D9-46C6-A6C7-1FC0AE328BA9}" destId="{10AB9B92-141E-4AFB-9274-47C667083D10}" srcOrd="2" destOrd="0" presId="urn:microsoft.com/office/officeart/2018/5/layout/IconCircleLabelList"/>
    <dgm:cxn modelId="{71159DB1-7F3D-4B1C-927B-1E82D56F7356}" type="presParOf" srcId="{778172D4-F4D9-46C6-A6C7-1FC0AE328BA9}" destId="{D418C896-A9A8-4FF3-AC7A-6AD2EC5F970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29D28-914E-418D-958C-FD967F5D108E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0C7EA-7BBE-4EF6-B7BE-502EFA3ECCDB}">
      <dgm:prSet/>
      <dgm:spPr/>
      <dgm:t>
        <a:bodyPr/>
        <a:lstStyle/>
        <a:p>
          <a:r>
            <a:rPr lang="en-US" dirty="0"/>
            <a:t>Login Credential/Account/Payment Information/Register</a:t>
          </a:r>
        </a:p>
      </dgm:t>
    </dgm:pt>
    <dgm:pt modelId="{313FCB39-986E-4593-9338-F71C534F1CE5}" type="parTrans" cxnId="{E8F770E2-CAE5-487C-95B5-1E6DFFEF162A}">
      <dgm:prSet/>
      <dgm:spPr/>
      <dgm:t>
        <a:bodyPr/>
        <a:lstStyle/>
        <a:p>
          <a:endParaRPr lang="en-US"/>
        </a:p>
      </dgm:t>
    </dgm:pt>
    <dgm:pt modelId="{6E662EEB-3152-40D0-8BD0-B3A9DB69AB4F}" type="sibTrans" cxnId="{E8F770E2-CAE5-487C-95B5-1E6DFFEF162A}">
      <dgm:prSet/>
      <dgm:spPr/>
      <dgm:t>
        <a:bodyPr/>
        <a:lstStyle/>
        <a:p>
          <a:endParaRPr lang="en-US"/>
        </a:p>
      </dgm:t>
    </dgm:pt>
    <dgm:pt modelId="{AF7154AE-B689-4DAB-9A59-3BB8174058E1}">
      <dgm:prSet/>
      <dgm:spPr/>
      <dgm:t>
        <a:bodyPr/>
        <a:lstStyle/>
        <a:p>
          <a:r>
            <a:rPr lang="en-US" dirty="0"/>
            <a:t>Allow Account information to be displayed after Logging in with correct Credential for Authentication</a:t>
          </a:r>
        </a:p>
      </dgm:t>
    </dgm:pt>
    <dgm:pt modelId="{1A1B2262-64DA-4B39-82CA-9B8DEDA9186B}" type="parTrans" cxnId="{6A76FA94-3309-4302-A271-BB99582DE472}">
      <dgm:prSet/>
      <dgm:spPr/>
      <dgm:t>
        <a:bodyPr/>
        <a:lstStyle/>
        <a:p>
          <a:endParaRPr lang="en-US"/>
        </a:p>
      </dgm:t>
    </dgm:pt>
    <dgm:pt modelId="{EB01CBA2-6E73-44FB-B3DB-05B874E994AE}" type="sibTrans" cxnId="{6A76FA94-3309-4302-A271-BB99582DE472}">
      <dgm:prSet/>
      <dgm:spPr/>
      <dgm:t>
        <a:bodyPr/>
        <a:lstStyle/>
        <a:p>
          <a:endParaRPr lang="en-US"/>
        </a:p>
      </dgm:t>
    </dgm:pt>
    <dgm:pt modelId="{CDCA8175-78CB-499A-A534-484C4DA71A74}">
      <dgm:prSet/>
      <dgm:spPr/>
      <dgm:t>
        <a:bodyPr/>
        <a:lstStyle/>
        <a:p>
          <a:r>
            <a:rPr lang="en-US" dirty="0"/>
            <a:t>Include Payment Information that can be interacted with any changes in Product ordering</a:t>
          </a:r>
        </a:p>
      </dgm:t>
    </dgm:pt>
    <dgm:pt modelId="{777EC2C6-B9D0-444E-9FD4-585200E69164}" type="parTrans" cxnId="{B461946E-BED2-4FBC-B92D-23BBF365C13F}">
      <dgm:prSet/>
      <dgm:spPr/>
      <dgm:t>
        <a:bodyPr/>
        <a:lstStyle/>
        <a:p>
          <a:endParaRPr lang="en-US"/>
        </a:p>
      </dgm:t>
    </dgm:pt>
    <dgm:pt modelId="{C5A7E50B-E6E8-4574-9779-0487CBCEFB89}" type="sibTrans" cxnId="{B461946E-BED2-4FBC-B92D-23BBF365C13F}">
      <dgm:prSet/>
      <dgm:spPr/>
      <dgm:t>
        <a:bodyPr/>
        <a:lstStyle/>
        <a:p>
          <a:endParaRPr lang="en-US"/>
        </a:p>
      </dgm:t>
    </dgm:pt>
    <dgm:pt modelId="{C547E765-A6CE-44F7-B0AE-5946E49914EB}">
      <dgm:prSet/>
      <dgm:spPr/>
      <dgm:t>
        <a:bodyPr/>
        <a:lstStyle/>
        <a:p>
          <a:r>
            <a:rPr lang="en-US" dirty="0"/>
            <a:t>Product/Product Detail/Cart</a:t>
          </a:r>
        </a:p>
      </dgm:t>
    </dgm:pt>
    <dgm:pt modelId="{1A98B5A5-0396-4CEF-823E-E7873631079B}" type="parTrans" cxnId="{083D4CE9-F8E0-4535-9A13-87E0FEB0CA3E}">
      <dgm:prSet/>
      <dgm:spPr/>
      <dgm:t>
        <a:bodyPr/>
        <a:lstStyle/>
        <a:p>
          <a:endParaRPr lang="en-US"/>
        </a:p>
      </dgm:t>
    </dgm:pt>
    <dgm:pt modelId="{D85D8090-B0DA-4FFD-A389-003AAA5A83C1}" type="sibTrans" cxnId="{083D4CE9-F8E0-4535-9A13-87E0FEB0CA3E}">
      <dgm:prSet/>
      <dgm:spPr/>
      <dgm:t>
        <a:bodyPr/>
        <a:lstStyle/>
        <a:p>
          <a:endParaRPr lang="en-US"/>
        </a:p>
      </dgm:t>
    </dgm:pt>
    <dgm:pt modelId="{4423D1E6-C3AE-4F97-B4E5-EFC05225F1B8}">
      <dgm:prSet/>
      <dgm:spPr/>
      <dgm:t>
        <a:bodyPr/>
        <a:lstStyle/>
        <a:p>
          <a:r>
            <a:rPr lang="en-US" dirty="0"/>
            <a:t>Display every Product from the Home Page and grants users access to detailed information for a Product once they clicked on the name.</a:t>
          </a:r>
        </a:p>
      </dgm:t>
    </dgm:pt>
    <dgm:pt modelId="{FC0EF421-7141-4D6C-84BD-F8393EB225F5}" type="parTrans" cxnId="{51A14719-7F15-4C39-B966-0D5DA3E512FA}">
      <dgm:prSet/>
      <dgm:spPr/>
      <dgm:t>
        <a:bodyPr/>
        <a:lstStyle/>
        <a:p>
          <a:endParaRPr lang="en-US"/>
        </a:p>
      </dgm:t>
    </dgm:pt>
    <dgm:pt modelId="{E142BE9D-F8BA-4B5A-BEEA-E73C4C1DFFE0}" type="sibTrans" cxnId="{51A14719-7F15-4C39-B966-0D5DA3E512FA}">
      <dgm:prSet/>
      <dgm:spPr/>
      <dgm:t>
        <a:bodyPr/>
        <a:lstStyle/>
        <a:p>
          <a:endParaRPr lang="en-US"/>
        </a:p>
      </dgm:t>
    </dgm:pt>
    <dgm:pt modelId="{F339DFB6-CF78-41FD-A94D-1C9F7BB13DAD}">
      <dgm:prSet/>
      <dgm:spPr/>
      <dgm:t>
        <a:bodyPr/>
        <a:lstStyle/>
        <a:p>
          <a:r>
            <a:rPr lang="en-US" dirty="0"/>
            <a:t>Displays list of Products in Cart and remove function per Product</a:t>
          </a:r>
        </a:p>
      </dgm:t>
    </dgm:pt>
    <dgm:pt modelId="{54AE7205-5171-4AEF-ADD1-E74E86DD82FF}" type="parTrans" cxnId="{87CC1DB6-BAB8-46A9-82DF-A6B7A4C4C559}">
      <dgm:prSet/>
      <dgm:spPr/>
      <dgm:t>
        <a:bodyPr/>
        <a:lstStyle/>
        <a:p>
          <a:endParaRPr lang="en-US"/>
        </a:p>
      </dgm:t>
    </dgm:pt>
    <dgm:pt modelId="{868E928B-E7D4-4222-BC22-CB23D63017E0}" type="sibTrans" cxnId="{87CC1DB6-BAB8-46A9-82DF-A6B7A4C4C559}">
      <dgm:prSet/>
      <dgm:spPr/>
      <dgm:t>
        <a:bodyPr/>
        <a:lstStyle/>
        <a:p>
          <a:endParaRPr lang="en-US"/>
        </a:p>
      </dgm:t>
    </dgm:pt>
    <dgm:pt modelId="{4C625A4F-20B7-430B-9E76-8664F20D459E}">
      <dgm:prSet/>
      <dgm:spPr/>
      <dgm:t>
        <a:bodyPr/>
        <a:lstStyle/>
        <a:p>
          <a:r>
            <a:rPr lang="en-US" dirty="0"/>
            <a:t>Allows Searching capabilities by the user whenever wishing to Search for a specific Product at any given time</a:t>
          </a:r>
        </a:p>
      </dgm:t>
    </dgm:pt>
    <dgm:pt modelId="{3077F027-F401-45E9-843F-4AA6D319DCDE}" type="parTrans" cxnId="{8BC2046A-8F27-41E3-B143-0E294B351501}">
      <dgm:prSet/>
      <dgm:spPr/>
      <dgm:t>
        <a:bodyPr/>
        <a:lstStyle/>
        <a:p>
          <a:endParaRPr lang="en-US"/>
        </a:p>
      </dgm:t>
    </dgm:pt>
    <dgm:pt modelId="{98558B3B-7991-4125-B185-441C564F0620}" type="sibTrans" cxnId="{8BC2046A-8F27-41E3-B143-0E294B351501}">
      <dgm:prSet/>
      <dgm:spPr/>
      <dgm:t>
        <a:bodyPr/>
        <a:lstStyle/>
        <a:p>
          <a:endParaRPr lang="en-US"/>
        </a:p>
      </dgm:t>
    </dgm:pt>
    <dgm:pt modelId="{98B38273-DAAB-4740-A3E6-76D431346AE2}">
      <dgm:prSet/>
      <dgm:spPr/>
      <dgm:t>
        <a:bodyPr/>
        <a:lstStyle/>
        <a:p>
          <a:r>
            <a:rPr lang="en-US"/>
            <a:t>has context menu</a:t>
          </a:r>
        </a:p>
      </dgm:t>
    </dgm:pt>
    <dgm:pt modelId="{15F2FAE4-DC56-4867-8644-C9211EEF7D08}" type="parTrans" cxnId="{4E9B4840-52C4-4DFA-A479-70CE3AB7B961}">
      <dgm:prSet/>
      <dgm:spPr/>
      <dgm:t>
        <a:bodyPr/>
        <a:lstStyle/>
        <a:p>
          <a:endParaRPr lang="en-US"/>
        </a:p>
      </dgm:t>
    </dgm:pt>
    <dgm:pt modelId="{0C58A857-CF7C-4F52-8169-9A87C661F974}" type="sibTrans" cxnId="{4E9B4840-52C4-4DFA-A479-70CE3AB7B961}">
      <dgm:prSet/>
      <dgm:spPr/>
      <dgm:t>
        <a:bodyPr/>
        <a:lstStyle/>
        <a:p>
          <a:endParaRPr lang="en-US"/>
        </a:p>
      </dgm:t>
    </dgm:pt>
    <dgm:pt modelId="{84DB4DD6-3E84-420C-91E5-138704196790}" type="pres">
      <dgm:prSet presAssocID="{EDF29D28-914E-418D-958C-FD967F5D108E}" presName="diagram" presStyleCnt="0">
        <dgm:presLayoutVars>
          <dgm:dir/>
          <dgm:resizeHandles val="exact"/>
        </dgm:presLayoutVars>
      </dgm:prSet>
      <dgm:spPr/>
    </dgm:pt>
    <dgm:pt modelId="{6A226B46-7EA2-4C89-A53D-9C9C39B9BE7D}" type="pres">
      <dgm:prSet presAssocID="{0510C7EA-7BBE-4EF6-B7BE-502EFA3ECCDB}" presName="node" presStyleLbl="node1" presStyleIdx="0" presStyleCnt="8">
        <dgm:presLayoutVars>
          <dgm:bulletEnabled val="1"/>
        </dgm:presLayoutVars>
      </dgm:prSet>
      <dgm:spPr/>
    </dgm:pt>
    <dgm:pt modelId="{5D2BF5B4-DD71-446D-851D-7C91488A1F21}" type="pres">
      <dgm:prSet presAssocID="{6E662EEB-3152-40D0-8BD0-B3A9DB69AB4F}" presName="sibTrans" presStyleCnt="0"/>
      <dgm:spPr/>
    </dgm:pt>
    <dgm:pt modelId="{374B7273-7900-4AC2-A8E0-524CDC66547B}" type="pres">
      <dgm:prSet presAssocID="{AF7154AE-B689-4DAB-9A59-3BB8174058E1}" presName="node" presStyleLbl="node1" presStyleIdx="1" presStyleCnt="8">
        <dgm:presLayoutVars>
          <dgm:bulletEnabled val="1"/>
        </dgm:presLayoutVars>
      </dgm:prSet>
      <dgm:spPr/>
    </dgm:pt>
    <dgm:pt modelId="{26DC293C-7402-40BB-A3B6-D2B73E364AC8}" type="pres">
      <dgm:prSet presAssocID="{EB01CBA2-6E73-44FB-B3DB-05B874E994AE}" presName="sibTrans" presStyleCnt="0"/>
      <dgm:spPr/>
    </dgm:pt>
    <dgm:pt modelId="{DF696DFE-408B-4153-86C1-3750BA8FE631}" type="pres">
      <dgm:prSet presAssocID="{CDCA8175-78CB-499A-A534-484C4DA71A74}" presName="node" presStyleLbl="node1" presStyleIdx="2" presStyleCnt="8">
        <dgm:presLayoutVars>
          <dgm:bulletEnabled val="1"/>
        </dgm:presLayoutVars>
      </dgm:prSet>
      <dgm:spPr/>
    </dgm:pt>
    <dgm:pt modelId="{B5532822-59F1-493B-8AB5-65885AEE5716}" type="pres">
      <dgm:prSet presAssocID="{C5A7E50B-E6E8-4574-9779-0487CBCEFB89}" presName="sibTrans" presStyleCnt="0"/>
      <dgm:spPr/>
    </dgm:pt>
    <dgm:pt modelId="{7384F16C-6E96-4DDE-9E5D-4AABD56BE25A}" type="pres">
      <dgm:prSet presAssocID="{C547E765-A6CE-44F7-B0AE-5946E49914EB}" presName="node" presStyleLbl="node1" presStyleIdx="3" presStyleCnt="8">
        <dgm:presLayoutVars>
          <dgm:bulletEnabled val="1"/>
        </dgm:presLayoutVars>
      </dgm:prSet>
      <dgm:spPr/>
    </dgm:pt>
    <dgm:pt modelId="{FD7849E0-BABF-4F30-9A12-DB74273B5841}" type="pres">
      <dgm:prSet presAssocID="{D85D8090-B0DA-4FFD-A389-003AAA5A83C1}" presName="sibTrans" presStyleCnt="0"/>
      <dgm:spPr/>
    </dgm:pt>
    <dgm:pt modelId="{B0CF27D4-912A-447E-88FE-76AD16F9F38C}" type="pres">
      <dgm:prSet presAssocID="{4423D1E6-C3AE-4F97-B4E5-EFC05225F1B8}" presName="node" presStyleLbl="node1" presStyleIdx="4" presStyleCnt="8">
        <dgm:presLayoutVars>
          <dgm:bulletEnabled val="1"/>
        </dgm:presLayoutVars>
      </dgm:prSet>
      <dgm:spPr/>
    </dgm:pt>
    <dgm:pt modelId="{16001539-CD59-477F-8F70-2B9F48505C1C}" type="pres">
      <dgm:prSet presAssocID="{E142BE9D-F8BA-4B5A-BEEA-E73C4C1DFFE0}" presName="sibTrans" presStyleCnt="0"/>
      <dgm:spPr/>
    </dgm:pt>
    <dgm:pt modelId="{52199936-9D18-4E2B-A3A9-34C25F6DA8FF}" type="pres">
      <dgm:prSet presAssocID="{F339DFB6-CF78-41FD-A94D-1C9F7BB13DAD}" presName="node" presStyleLbl="node1" presStyleIdx="5" presStyleCnt="8">
        <dgm:presLayoutVars>
          <dgm:bulletEnabled val="1"/>
        </dgm:presLayoutVars>
      </dgm:prSet>
      <dgm:spPr/>
    </dgm:pt>
    <dgm:pt modelId="{32A8091D-C127-4CEF-BB50-9663CB522F1B}" type="pres">
      <dgm:prSet presAssocID="{868E928B-E7D4-4222-BC22-CB23D63017E0}" presName="sibTrans" presStyleCnt="0"/>
      <dgm:spPr/>
    </dgm:pt>
    <dgm:pt modelId="{7D6E372D-3BAC-4780-85EF-1199F49060D2}" type="pres">
      <dgm:prSet presAssocID="{4C625A4F-20B7-430B-9E76-8664F20D459E}" presName="node" presStyleLbl="node1" presStyleIdx="6" presStyleCnt="8">
        <dgm:presLayoutVars>
          <dgm:bulletEnabled val="1"/>
        </dgm:presLayoutVars>
      </dgm:prSet>
      <dgm:spPr/>
    </dgm:pt>
    <dgm:pt modelId="{6D1B82B6-4E5A-441A-B76A-F1D9A1F515C1}" type="pres">
      <dgm:prSet presAssocID="{98558B3B-7991-4125-B185-441C564F0620}" presName="sibTrans" presStyleCnt="0"/>
      <dgm:spPr/>
    </dgm:pt>
    <dgm:pt modelId="{D964EEC7-428E-4774-AB81-C19CA9EA6F0A}" type="pres">
      <dgm:prSet presAssocID="{98B38273-DAAB-4740-A3E6-76D431346AE2}" presName="node" presStyleLbl="node1" presStyleIdx="7" presStyleCnt="8">
        <dgm:presLayoutVars>
          <dgm:bulletEnabled val="1"/>
        </dgm:presLayoutVars>
      </dgm:prSet>
      <dgm:spPr/>
    </dgm:pt>
  </dgm:ptLst>
  <dgm:cxnLst>
    <dgm:cxn modelId="{A8C3A607-09CA-43FA-A9E3-663B71887B82}" type="presOf" srcId="{C547E765-A6CE-44F7-B0AE-5946E49914EB}" destId="{7384F16C-6E96-4DDE-9E5D-4AABD56BE25A}" srcOrd="0" destOrd="0" presId="urn:microsoft.com/office/officeart/2005/8/layout/default"/>
    <dgm:cxn modelId="{EF393B0D-83B3-4B70-B99D-B813ADC4CB4F}" type="presOf" srcId="{4C625A4F-20B7-430B-9E76-8664F20D459E}" destId="{7D6E372D-3BAC-4780-85EF-1199F49060D2}" srcOrd="0" destOrd="0" presId="urn:microsoft.com/office/officeart/2005/8/layout/default"/>
    <dgm:cxn modelId="{51A14719-7F15-4C39-B966-0D5DA3E512FA}" srcId="{EDF29D28-914E-418D-958C-FD967F5D108E}" destId="{4423D1E6-C3AE-4F97-B4E5-EFC05225F1B8}" srcOrd="4" destOrd="0" parTransId="{FC0EF421-7141-4D6C-84BD-F8393EB225F5}" sibTransId="{E142BE9D-F8BA-4B5A-BEEA-E73C4C1DFFE0}"/>
    <dgm:cxn modelId="{E6E07F1F-2546-4C19-9443-134803C0A06E}" type="presOf" srcId="{0510C7EA-7BBE-4EF6-B7BE-502EFA3ECCDB}" destId="{6A226B46-7EA2-4C89-A53D-9C9C39B9BE7D}" srcOrd="0" destOrd="0" presId="urn:microsoft.com/office/officeart/2005/8/layout/default"/>
    <dgm:cxn modelId="{B975C134-D655-4769-B913-0D50D6E600B9}" type="presOf" srcId="{AF7154AE-B689-4DAB-9A59-3BB8174058E1}" destId="{374B7273-7900-4AC2-A8E0-524CDC66547B}" srcOrd="0" destOrd="0" presId="urn:microsoft.com/office/officeart/2005/8/layout/default"/>
    <dgm:cxn modelId="{4E9B4840-52C4-4DFA-A479-70CE3AB7B961}" srcId="{EDF29D28-914E-418D-958C-FD967F5D108E}" destId="{98B38273-DAAB-4740-A3E6-76D431346AE2}" srcOrd="7" destOrd="0" parTransId="{15F2FAE4-DC56-4867-8644-C9211EEF7D08}" sibTransId="{0C58A857-CF7C-4F52-8169-9A87C661F974}"/>
    <dgm:cxn modelId="{85F97346-C7B4-457B-BEC9-53991EA16797}" type="presOf" srcId="{4423D1E6-C3AE-4F97-B4E5-EFC05225F1B8}" destId="{B0CF27D4-912A-447E-88FE-76AD16F9F38C}" srcOrd="0" destOrd="0" presId="urn:microsoft.com/office/officeart/2005/8/layout/default"/>
    <dgm:cxn modelId="{8BC2046A-8F27-41E3-B143-0E294B351501}" srcId="{EDF29D28-914E-418D-958C-FD967F5D108E}" destId="{4C625A4F-20B7-430B-9E76-8664F20D459E}" srcOrd="6" destOrd="0" parTransId="{3077F027-F401-45E9-843F-4AA6D319DCDE}" sibTransId="{98558B3B-7991-4125-B185-441C564F0620}"/>
    <dgm:cxn modelId="{B461946E-BED2-4FBC-B92D-23BBF365C13F}" srcId="{EDF29D28-914E-418D-958C-FD967F5D108E}" destId="{CDCA8175-78CB-499A-A534-484C4DA71A74}" srcOrd="2" destOrd="0" parTransId="{777EC2C6-B9D0-444E-9FD4-585200E69164}" sibTransId="{C5A7E50B-E6E8-4574-9779-0487CBCEFB89}"/>
    <dgm:cxn modelId="{DD1C4851-20D4-4649-8070-94E7C82B0C24}" type="presOf" srcId="{F339DFB6-CF78-41FD-A94D-1C9F7BB13DAD}" destId="{52199936-9D18-4E2B-A3A9-34C25F6DA8FF}" srcOrd="0" destOrd="0" presId="urn:microsoft.com/office/officeart/2005/8/layout/default"/>
    <dgm:cxn modelId="{6A76FA94-3309-4302-A271-BB99582DE472}" srcId="{EDF29D28-914E-418D-958C-FD967F5D108E}" destId="{AF7154AE-B689-4DAB-9A59-3BB8174058E1}" srcOrd="1" destOrd="0" parTransId="{1A1B2262-64DA-4B39-82CA-9B8DEDA9186B}" sibTransId="{EB01CBA2-6E73-44FB-B3DB-05B874E994AE}"/>
    <dgm:cxn modelId="{87CC1DB6-BAB8-46A9-82DF-A6B7A4C4C559}" srcId="{EDF29D28-914E-418D-958C-FD967F5D108E}" destId="{F339DFB6-CF78-41FD-A94D-1C9F7BB13DAD}" srcOrd="5" destOrd="0" parTransId="{54AE7205-5171-4AEF-ADD1-E74E86DD82FF}" sibTransId="{868E928B-E7D4-4222-BC22-CB23D63017E0}"/>
    <dgm:cxn modelId="{DB33CAC1-CD1A-4DEF-A56F-46363C10B81A}" type="presOf" srcId="{EDF29D28-914E-418D-958C-FD967F5D108E}" destId="{84DB4DD6-3E84-420C-91E5-138704196790}" srcOrd="0" destOrd="0" presId="urn:microsoft.com/office/officeart/2005/8/layout/default"/>
    <dgm:cxn modelId="{9326A9C3-FEF6-4B63-A41A-AC461F987221}" type="presOf" srcId="{CDCA8175-78CB-499A-A534-484C4DA71A74}" destId="{DF696DFE-408B-4153-86C1-3750BA8FE631}" srcOrd="0" destOrd="0" presId="urn:microsoft.com/office/officeart/2005/8/layout/default"/>
    <dgm:cxn modelId="{8CF78ECF-A745-4F34-978D-C272D6FD30C8}" type="presOf" srcId="{98B38273-DAAB-4740-A3E6-76D431346AE2}" destId="{D964EEC7-428E-4774-AB81-C19CA9EA6F0A}" srcOrd="0" destOrd="0" presId="urn:microsoft.com/office/officeart/2005/8/layout/default"/>
    <dgm:cxn modelId="{E8F770E2-CAE5-487C-95B5-1E6DFFEF162A}" srcId="{EDF29D28-914E-418D-958C-FD967F5D108E}" destId="{0510C7EA-7BBE-4EF6-B7BE-502EFA3ECCDB}" srcOrd="0" destOrd="0" parTransId="{313FCB39-986E-4593-9338-F71C534F1CE5}" sibTransId="{6E662EEB-3152-40D0-8BD0-B3A9DB69AB4F}"/>
    <dgm:cxn modelId="{083D4CE9-F8E0-4535-9A13-87E0FEB0CA3E}" srcId="{EDF29D28-914E-418D-958C-FD967F5D108E}" destId="{C547E765-A6CE-44F7-B0AE-5946E49914EB}" srcOrd="3" destOrd="0" parTransId="{1A98B5A5-0396-4CEF-823E-E7873631079B}" sibTransId="{D85D8090-B0DA-4FFD-A389-003AAA5A83C1}"/>
    <dgm:cxn modelId="{8FD8A8F8-D823-4601-8DD6-6694CCCF16F0}" type="presParOf" srcId="{84DB4DD6-3E84-420C-91E5-138704196790}" destId="{6A226B46-7EA2-4C89-A53D-9C9C39B9BE7D}" srcOrd="0" destOrd="0" presId="urn:microsoft.com/office/officeart/2005/8/layout/default"/>
    <dgm:cxn modelId="{96A032D0-8E5A-4930-AC38-FD8669F2F765}" type="presParOf" srcId="{84DB4DD6-3E84-420C-91E5-138704196790}" destId="{5D2BF5B4-DD71-446D-851D-7C91488A1F21}" srcOrd="1" destOrd="0" presId="urn:microsoft.com/office/officeart/2005/8/layout/default"/>
    <dgm:cxn modelId="{A82E1A8F-0A71-41AF-9DCE-9C414766A22C}" type="presParOf" srcId="{84DB4DD6-3E84-420C-91E5-138704196790}" destId="{374B7273-7900-4AC2-A8E0-524CDC66547B}" srcOrd="2" destOrd="0" presId="urn:microsoft.com/office/officeart/2005/8/layout/default"/>
    <dgm:cxn modelId="{A361C6C3-A153-43B6-8053-590C32CCCE8F}" type="presParOf" srcId="{84DB4DD6-3E84-420C-91E5-138704196790}" destId="{26DC293C-7402-40BB-A3B6-D2B73E364AC8}" srcOrd="3" destOrd="0" presId="urn:microsoft.com/office/officeart/2005/8/layout/default"/>
    <dgm:cxn modelId="{F2D3C616-6498-4689-A2E1-DA53E1504741}" type="presParOf" srcId="{84DB4DD6-3E84-420C-91E5-138704196790}" destId="{DF696DFE-408B-4153-86C1-3750BA8FE631}" srcOrd="4" destOrd="0" presId="urn:microsoft.com/office/officeart/2005/8/layout/default"/>
    <dgm:cxn modelId="{45BC8200-B430-4F28-8808-34360C60FDAF}" type="presParOf" srcId="{84DB4DD6-3E84-420C-91E5-138704196790}" destId="{B5532822-59F1-493B-8AB5-65885AEE5716}" srcOrd="5" destOrd="0" presId="urn:microsoft.com/office/officeart/2005/8/layout/default"/>
    <dgm:cxn modelId="{681A6C36-12A5-4CE4-971D-7D345F544D4F}" type="presParOf" srcId="{84DB4DD6-3E84-420C-91E5-138704196790}" destId="{7384F16C-6E96-4DDE-9E5D-4AABD56BE25A}" srcOrd="6" destOrd="0" presId="urn:microsoft.com/office/officeart/2005/8/layout/default"/>
    <dgm:cxn modelId="{CF26E5D0-4FC1-49BB-AE5C-816891659717}" type="presParOf" srcId="{84DB4DD6-3E84-420C-91E5-138704196790}" destId="{FD7849E0-BABF-4F30-9A12-DB74273B5841}" srcOrd="7" destOrd="0" presId="urn:microsoft.com/office/officeart/2005/8/layout/default"/>
    <dgm:cxn modelId="{39BB927B-9A58-4A4F-9FBD-065A9C288C63}" type="presParOf" srcId="{84DB4DD6-3E84-420C-91E5-138704196790}" destId="{B0CF27D4-912A-447E-88FE-76AD16F9F38C}" srcOrd="8" destOrd="0" presId="urn:microsoft.com/office/officeart/2005/8/layout/default"/>
    <dgm:cxn modelId="{DFBE13A2-19CA-4348-BA66-690A08AC0FC5}" type="presParOf" srcId="{84DB4DD6-3E84-420C-91E5-138704196790}" destId="{16001539-CD59-477F-8F70-2B9F48505C1C}" srcOrd="9" destOrd="0" presId="urn:microsoft.com/office/officeart/2005/8/layout/default"/>
    <dgm:cxn modelId="{7B5F7943-9A62-4240-8706-0097E08FD6B7}" type="presParOf" srcId="{84DB4DD6-3E84-420C-91E5-138704196790}" destId="{52199936-9D18-4E2B-A3A9-34C25F6DA8FF}" srcOrd="10" destOrd="0" presId="urn:microsoft.com/office/officeart/2005/8/layout/default"/>
    <dgm:cxn modelId="{C0CC148C-6724-4B76-8B35-FC90E7BA4169}" type="presParOf" srcId="{84DB4DD6-3E84-420C-91E5-138704196790}" destId="{32A8091D-C127-4CEF-BB50-9663CB522F1B}" srcOrd="11" destOrd="0" presId="urn:microsoft.com/office/officeart/2005/8/layout/default"/>
    <dgm:cxn modelId="{5C1568D6-B9D7-47F4-9995-2A168A43A9C6}" type="presParOf" srcId="{84DB4DD6-3E84-420C-91E5-138704196790}" destId="{7D6E372D-3BAC-4780-85EF-1199F49060D2}" srcOrd="12" destOrd="0" presId="urn:microsoft.com/office/officeart/2005/8/layout/default"/>
    <dgm:cxn modelId="{25B9859D-5A76-4B19-988D-2F3E4B2F6CAE}" type="presParOf" srcId="{84DB4DD6-3E84-420C-91E5-138704196790}" destId="{6D1B82B6-4E5A-441A-B76A-F1D9A1F515C1}" srcOrd="13" destOrd="0" presId="urn:microsoft.com/office/officeart/2005/8/layout/default"/>
    <dgm:cxn modelId="{FD45EB2B-872F-4777-ACAA-D95A9C623AF4}" type="presParOf" srcId="{84DB4DD6-3E84-420C-91E5-138704196790}" destId="{D964EEC7-428E-4774-AB81-C19CA9EA6F0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F95DA-1E27-45C4-ACC4-78147771FE1A}">
      <dsp:nvSpPr>
        <dsp:cNvPr id="0" name=""/>
        <dsp:cNvSpPr/>
      </dsp:nvSpPr>
      <dsp:spPr>
        <a:xfrm>
          <a:off x="0" y="479"/>
          <a:ext cx="104051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B727A-E06E-4F60-AC83-5CE04411E117}">
      <dsp:nvSpPr>
        <dsp:cNvPr id="0" name=""/>
        <dsp:cNvSpPr/>
      </dsp:nvSpPr>
      <dsp:spPr>
        <a:xfrm>
          <a:off x="0" y="479"/>
          <a:ext cx="10405174" cy="78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Eric Becker : Team Lead, Backend SQL Developer</a:t>
          </a:r>
        </a:p>
      </dsp:txBody>
      <dsp:txXfrm>
        <a:off x="0" y="479"/>
        <a:ext cx="10405174" cy="784901"/>
      </dsp:txXfrm>
    </dsp:sp>
    <dsp:sp modelId="{3F5269FD-AE2E-42A2-BED6-B2759754D216}">
      <dsp:nvSpPr>
        <dsp:cNvPr id="0" name=""/>
        <dsp:cNvSpPr/>
      </dsp:nvSpPr>
      <dsp:spPr>
        <a:xfrm>
          <a:off x="0" y="785380"/>
          <a:ext cx="104051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1A45C-ED6E-4D3A-B0F2-95B76DC23734}">
      <dsp:nvSpPr>
        <dsp:cNvPr id="0" name=""/>
        <dsp:cNvSpPr/>
      </dsp:nvSpPr>
      <dsp:spPr>
        <a:xfrm>
          <a:off x="0" y="785380"/>
          <a:ext cx="10405174" cy="78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Juan Barraza : Middleware Developer</a:t>
          </a:r>
        </a:p>
      </dsp:txBody>
      <dsp:txXfrm>
        <a:off x="0" y="785380"/>
        <a:ext cx="10405174" cy="784901"/>
      </dsp:txXfrm>
    </dsp:sp>
    <dsp:sp modelId="{D018595D-3308-45FF-B574-0B6F333085EF}">
      <dsp:nvSpPr>
        <dsp:cNvPr id="0" name=""/>
        <dsp:cNvSpPr/>
      </dsp:nvSpPr>
      <dsp:spPr>
        <a:xfrm>
          <a:off x="0" y="1570282"/>
          <a:ext cx="104051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94262-B9CC-4B24-A873-0213AA6BDFB5}">
      <dsp:nvSpPr>
        <dsp:cNvPr id="0" name=""/>
        <dsp:cNvSpPr/>
      </dsp:nvSpPr>
      <dsp:spPr>
        <a:xfrm>
          <a:off x="0" y="1570282"/>
          <a:ext cx="10405174" cy="78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Jason Bae : Front End Developer</a:t>
          </a:r>
        </a:p>
      </dsp:txBody>
      <dsp:txXfrm>
        <a:off x="0" y="1570282"/>
        <a:ext cx="10405174" cy="784901"/>
      </dsp:txXfrm>
    </dsp:sp>
    <dsp:sp modelId="{74E1F079-FC00-4F9B-93CE-C6D3952716A9}">
      <dsp:nvSpPr>
        <dsp:cNvPr id="0" name=""/>
        <dsp:cNvSpPr/>
      </dsp:nvSpPr>
      <dsp:spPr>
        <a:xfrm>
          <a:off x="0" y="2355184"/>
          <a:ext cx="104051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8187F-465E-41D9-A8F3-37A7A7076541}">
      <dsp:nvSpPr>
        <dsp:cNvPr id="0" name=""/>
        <dsp:cNvSpPr/>
      </dsp:nvSpPr>
      <dsp:spPr>
        <a:xfrm>
          <a:off x="0" y="2355184"/>
          <a:ext cx="10405174" cy="78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Brendan Rouse : Front End Developer</a:t>
          </a:r>
        </a:p>
      </dsp:txBody>
      <dsp:txXfrm>
        <a:off x="0" y="2355184"/>
        <a:ext cx="10405174" cy="784901"/>
      </dsp:txXfrm>
    </dsp:sp>
    <dsp:sp modelId="{2796FD20-07B3-41C4-B8C3-15D3C117CBEE}">
      <dsp:nvSpPr>
        <dsp:cNvPr id="0" name=""/>
        <dsp:cNvSpPr/>
      </dsp:nvSpPr>
      <dsp:spPr>
        <a:xfrm>
          <a:off x="0" y="3140086"/>
          <a:ext cx="104051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1D881-4F6C-4C65-BDEE-9613305E49A5}">
      <dsp:nvSpPr>
        <dsp:cNvPr id="0" name=""/>
        <dsp:cNvSpPr/>
      </dsp:nvSpPr>
      <dsp:spPr>
        <a:xfrm>
          <a:off x="0" y="3140086"/>
          <a:ext cx="10405174" cy="78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Ammiel Maynard : Front End Developer</a:t>
          </a:r>
        </a:p>
      </dsp:txBody>
      <dsp:txXfrm>
        <a:off x="0" y="3140086"/>
        <a:ext cx="10405174" cy="784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25D76-34D5-467F-8062-9D12BC123C2A}">
      <dsp:nvSpPr>
        <dsp:cNvPr id="0" name=""/>
        <dsp:cNvSpPr/>
      </dsp:nvSpPr>
      <dsp:spPr>
        <a:xfrm>
          <a:off x="623837" y="365233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26007-76D1-42F3-99CE-D80422C7C5CC}">
      <dsp:nvSpPr>
        <dsp:cNvPr id="0" name=""/>
        <dsp:cNvSpPr/>
      </dsp:nvSpPr>
      <dsp:spPr>
        <a:xfrm>
          <a:off x="1026024" y="767420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B133F-AEB7-4CD4-B297-B344FE01A708}">
      <dsp:nvSpPr>
        <dsp:cNvPr id="0" name=""/>
        <dsp:cNvSpPr/>
      </dsp:nvSpPr>
      <dsp:spPr>
        <a:xfrm>
          <a:off x="20555" y="284023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Languages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 SQL, HTML, JavaScript, CSS</a:t>
          </a:r>
        </a:p>
      </dsp:txBody>
      <dsp:txXfrm>
        <a:off x="20555" y="2840233"/>
        <a:ext cx="3093750" cy="720000"/>
      </dsp:txXfrm>
    </dsp:sp>
    <dsp:sp modelId="{1AF90565-EEBC-4604-87E5-5787C6571F30}">
      <dsp:nvSpPr>
        <dsp:cNvPr id="0" name=""/>
        <dsp:cNvSpPr/>
      </dsp:nvSpPr>
      <dsp:spPr>
        <a:xfrm>
          <a:off x="4258993" y="365233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73E5E-1D03-4DFC-88DF-E9564D815370}">
      <dsp:nvSpPr>
        <dsp:cNvPr id="0" name=""/>
        <dsp:cNvSpPr/>
      </dsp:nvSpPr>
      <dsp:spPr>
        <a:xfrm>
          <a:off x="4661180" y="767420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F83F8-BB48-496C-A58D-4259AE1276F4}">
      <dsp:nvSpPr>
        <dsp:cNvPr id="0" name=""/>
        <dsp:cNvSpPr/>
      </dsp:nvSpPr>
      <dsp:spPr>
        <a:xfrm>
          <a:off x="3655712" y="284023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Framework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React, ASP. Net, Rest API, Azure, Bootstrap, Swagger</a:t>
          </a:r>
        </a:p>
      </dsp:txBody>
      <dsp:txXfrm>
        <a:off x="3655712" y="2840233"/>
        <a:ext cx="3093750" cy="720000"/>
      </dsp:txXfrm>
    </dsp:sp>
    <dsp:sp modelId="{47DB3361-1665-4CFF-A876-A1D2B461F25B}">
      <dsp:nvSpPr>
        <dsp:cNvPr id="0" name=""/>
        <dsp:cNvSpPr/>
      </dsp:nvSpPr>
      <dsp:spPr>
        <a:xfrm>
          <a:off x="7894149" y="365233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B9500-68C5-4084-BAD3-E01E0F886A07}">
      <dsp:nvSpPr>
        <dsp:cNvPr id="0" name=""/>
        <dsp:cNvSpPr/>
      </dsp:nvSpPr>
      <dsp:spPr>
        <a:xfrm>
          <a:off x="8296337" y="767420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C896-A9A8-4FF3-AC7A-6AD2EC5F970C}">
      <dsp:nvSpPr>
        <dsp:cNvPr id="0" name=""/>
        <dsp:cNvSpPr/>
      </dsp:nvSpPr>
      <dsp:spPr>
        <a:xfrm>
          <a:off x="7290868" y="284023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IDE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 Microsoft SQL Server, Visual Studio, Visual Studio Code</a:t>
          </a:r>
        </a:p>
      </dsp:txBody>
      <dsp:txXfrm>
        <a:off x="7290868" y="2840233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26B46-7EA2-4C89-A53D-9C9C39B9BE7D}">
      <dsp:nvSpPr>
        <dsp:cNvPr id="0" name=""/>
        <dsp:cNvSpPr/>
      </dsp:nvSpPr>
      <dsp:spPr>
        <a:xfrm>
          <a:off x="3048" y="390779"/>
          <a:ext cx="2418390" cy="14510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Login Credential/Account/Payment Information/Register</a:t>
          </a:r>
        </a:p>
      </dsp:txBody>
      <dsp:txXfrm>
        <a:off x="3048" y="390779"/>
        <a:ext cx="2418390" cy="1451034"/>
      </dsp:txXfrm>
    </dsp:sp>
    <dsp:sp modelId="{374B7273-7900-4AC2-A8E0-524CDC66547B}">
      <dsp:nvSpPr>
        <dsp:cNvPr id="0" name=""/>
        <dsp:cNvSpPr/>
      </dsp:nvSpPr>
      <dsp:spPr>
        <a:xfrm>
          <a:off x="2663277" y="390779"/>
          <a:ext cx="2418390" cy="14510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Allow Account information to be displayed after Logging in with correct Credential for Authentication</a:t>
          </a:r>
        </a:p>
      </dsp:txBody>
      <dsp:txXfrm>
        <a:off x="2663277" y="390779"/>
        <a:ext cx="2418390" cy="1451034"/>
      </dsp:txXfrm>
    </dsp:sp>
    <dsp:sp modelId="{DF696DFE-408B-4153-86C1-3750BA8FE631}">
      <dsp:nvSpPr>
        <dsp:cNvPr id="0" name=""/>
        <dsp:cNvSpPr/>
      </dsp:nvSpPr>
      <dsp:spPr>
        <a:xfrm>
          <a:off x="5323506" y="390779"/>
          <a:ext cx="2418390" cy="14510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Include Payment Information that can be interacted with any changes in Product ordering</a:t>
          </a:r>
        </a:p>
      </dsp:txBody>
      <dsp:txXfrm>
        <a:off x="5323506" y="390779"/>
        <a:ext cx="2418390" cy="1451034"/>
      </dsp:txXfrm>
    </dsp:sp>
    <dsp:sp modelId="{7384F16C-6E96-4DDE-9E5D-4AABD56BE25A}">
      <dsp:nvSpPr>
        <dsp:cNvPr id="0" name=""/>
        <dsp:cNvSpPr/>
      </dsp:nvSpPr>
      <dsp:spPr>
        <a:xfrm>
          <a:off x="7983735" y="390779"/>
          <a:ext cx="2418390" cy="14510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Product/Product Detail/Cart</a:t>
          </a:r>
        </a:p>
      </dsp:txBody>
      <dsp:txXfrm>
        <a:off x="7983735" y="390779"/>
        <a:ext cx="2418390" cy="1451034"/>
      </dsp:txXfrm>
    </dsp:sp>
    <dsp:sp modelId="{B0CF27D4-912A-447E-88FE-76AD16F9F38C}">
      <dsp:nvSpPr>
        <dsp:cNvPr id="0" name=""/>
        <dsp:cNvSpPr/>
      </dsp:nvSpPr>
      <dsp:spPr>
        <a:xfrm>
          <a:off x="3048" y="2083653"/>
          <a:ext cx="2418390" cy="14510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Display every Product from the Home Page and grants users access to detailed information for a Product once they clicked on the name.</a:t>
          </a:r>
        </a:p>
      </dsp:txBody>
      <dsp:txXfrm>
        <a:off x="3048" y="2083653"/>
        <a:ext cx="2418390" cy="1451034"/>
      </dsp:txXfrm>
    </dsp:sp>
    <dsp:sp modelId="{52199936-9D18-4E2B-A3A9-34C25F6DA8FF}">
      <dsp:nvSpPr>
        <dsp:cNvPr id="0" name=""/>
        <dsp:cNvSpPr/>
      </dsp:nvSpPr>
      <dsp:spPr>
        <a:xfrm>
          <a:off x="2663277" y="2083653"/>
          <a:ext cx="2418390" cy="14510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Displays list of Products in Cart and remove function per Product</a:t>
          </a:r>
        </a:p>
      </dsp:txBody>
      <dsp:txXfrm>
        <a:off x="2663277" y="2083653"/>
        <a:ext cx="2418390" cy="1451034"/>
      </dsp:txXfrm>
    </dsp:sp>
    <dsp:sp modelId="{7D6E372D-3BAC-4780-85EF-1199F49060D2}">
      <dsp:nvSpPr>
        <dsp:cNvPr id="0" name=""/>
        <dsp:cNvSpPr/>
      </dsp:nvSpPr>
      <dsp:spPr>
        <a:xfrm>
          <a:off x="5323506" y="2083653"/>
          <a:ext cx="2418390" cy="14510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Allows Searching capabilities by the user whenever wishing to Search for a specific Product at any given time</a:t>
          </a:r>
        </a:p>
      </dsp:txBody>
      <dsp:txXfrm>
        <a:off x="5323506" y="2083653"/>
        <a:ext cx="2418390" cy="1451034"/>
      </dsp:txXfrm>
    </dsp:sp>
    <dsp:sp modelId="{D964EEC7-428E-4774-AB81-C19CA9EA6F0A}">
      <dsp:nvSpPr>
        <dsp:cNvPr id="0" name=""/>
        <dsp:cNvSpPr/>
      </dsp:nvSpPr>
      <dsp:spPr>
        <a:xfrm>
          <a:off x="7983735" y="2083653"/>
          <a:ext cx="2418390" cy="14510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has context menu</a:t>
          </a:r>
        </a:p>
      </dsp:txBody>
      <dsp:txXfrm>
        <a:off x="7983735" y="2083653"/>
        <a:ext cx="2418390" cy="1451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782@revature.net" TargetMode="External"/><Relationship Id="rId2" Type="http://schemas.openxmlformats.org/officeDocument/2006/relationships/hyperlink" Target="mailto:edbecker1819@gmail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brendanedward754@revature.net" TargetMode="External"/><Relationship Id="rId5" Type="http://schemas.openxmlformats.org/officeDocument/2006/relationships/hyperlink" Target="mailto:juan798@revature.net" TargetMode="External"/><Relationship Id="rId4" Type="http://schemas.openxmlformats.org/officeDocument/2006/relationships/hyperlink" Target="mailto:ammiel784@revature.n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Jungle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BEB09-E210-DBAF-BE29-54A7258CBD07}"/>
              </a:ext>
            </a:extLst>
          </p:cNvPr>
          <p:cNvSpPr txBox="1"/>
          <p:nvPr/>
        </p:nvSpPr>
        <p:spPr>
          <a:xfrm>
            <a:off x="6096000" y="4301289"/>
            <a:ext cx="4563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Eric Becker, Jason Bae, Brendon Edward Rouse, </a:t>
            </a:r>
            <a:r>
              <a:rPr lang="en-US" dirty="0" err="1"/>
              <a:t>Ammiel</a:t>
            </a:r>
            <a:r>
              <a:rPr lang="en-US" dirty="0"/>
              <a:t> Maynard, and Juan Barraza. 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ZA" dirty="0"/>
              <a:t>Front -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Front and Center</a:t>
            </a:r>
          </a:p>
        </p:txBody>
      </p:sp>
    </p:spTree>
    <p:extLst>
      <p:ext uri="{BB962C8B-B14F-4D97-AF65-F5344CB8AC3E}">
        <p14:creationId xmlns:p14="http://schemas.microsoft.com/office/powerpoint/2010/main" val="137690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8204EF1-EFFD-DBCB-5307-4CA90816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Over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F994-64CB-2B1E-A6FF-700B410A77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1400" dirty="0">
                <a:effectLst/>
              </a:rPr>
              <a:t>Frontend Requirements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effectLst/>
              </a:rPr>
              <a:t>Display Products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effectLst/>
              </a:rPr>
              <a:t>Authentication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effectLst/>
              </a:rPr>
              <a:t>Filtering (Search, filter through product list)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effectLst/>
              </a:rPr>
              <a:t>Cart Operations (Adding Products, Remove Products)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effectLst/>
              </a:rPr>
              <a:t>Display Account Information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effectLst/>
              </a:rPr>
              <a:t>Beautify Frontend (Bootstrap)</a:t>
            </a:r>
          </a:p>
          <a:p>
            <a:pPr rtl="0">
              <a:lnSpc>
                <a:spcPct val="90000"/>
              </a:lnSpc>
            </a:pPr>
            <a:r>
              <a:rPr lang="en-US" sz="1400" dirty="0">
                <a:effectLst/>
              </a:rPr>
              <a:t>Concepts Utilized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effectLst/>
              </a:rPr>
              <a:t>Functional Component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effectLst/>
              </a:rPr>
              <a:t>Hooks (</a:t>
            </a:r>
            <a:r>
              <a:rPr lang="en-US" sz="1400" dirty="0" err="1">
                <a:effectLst/>
              </a:rPr>
              <a:t>useState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useContext,useEffect</a:t>
            </a:r>
            <a:r>
              <a:rPr lang="en-US" sz="1400" dirty="0">
                <a:effectLst/>
              </a:rPr>
              <a:t>, Custom Hooks, etc.)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effectLst/>
              </a:rPr>
              <a:t>Bootstrap (Card, Navbar, Button, Form, Container, Alert, Grid, Modal, </a:t>
            </a:r>
            <a:r>
              <a:rPr lang="en-US" sz="1400" dirty="0" err="1">
                <a:effectLst/>
              </a:rPr>
              <a:t>NavDropdown</a:t>
            </a:r>
            <a:r>
              <a:rPr lang="en-US" sz="1400" dirty="0">
                <a:effectLst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effectLst/>
              </a:rPr>
              <a:t>Routing (Link, Error Page)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E4ACD-5798-2378-4FA6-C9FD0213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6DE3B53-10AF-65B7-4B50-1F27FB12653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296275" y="2898256"/>
            <a:ext cx="3001963" cy="20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3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Important front-end components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98C9B8C-AF50-A521-75CF-2CDB87857CF6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753952128"/>
              </p:ext>
            </p:extLst>
          </p:nvPr>
        </p:nvGraphicFramePr>
        <p:xfrm>
          <a:off x="911352" y="2043429"/>
          <a:ext cx="10405174" cy="392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Eric : </a:t>
            </a:r>
            <a:r>
              <a:rPr lang="en-US" dirty="0">
                <a:hlinkClick r:id="rId2"/>
              </a:rPr>
              <a:t>edbecker1819@gmail.com</a:t>
            </a:r>
            <a:endParaRPr lang="en-US" dirty="0"/>
          </a:p>
          <a:p>
            <a:r>
              <a:rPr lang="en-US" dirty="0"/>
              <a:t>Jason : </a:t>
            </a:r>
            <a:r>
              <a:rPr lang="en-US" dirty="0">
                <a:hlinkClick r:id="rId3" tooltip="mailto:jason782@revature.net"/>
              </a:rPr>
              <a:t>jason782@revature.net</a:t>
            </a:r>
            <a:endParaRPr lang="en-US" dirty="0"/>
          </a:p>
          <a:p>
            <a:r>
              <a:rPr lang="en-US" dirty="0" err="1"/>
              <a:t>Ammiel</a:t>
            </a:r>
            <a:r>
              <a:rPr lang="en-US" dirty="0"/>
              <a:t> : </a:t>
            </a:r>
            <a:r>
              <a:rPr lang="en-US" dirty="0">
                <a:hlinkClick r:id="rId4" tooltip="mailto:ammiel784@revature.net"/>
              </a:rPr>
              <a:t>ammiel784@revature.net</a:t>
            </a:r>
            <a:endParaRPr lang="en-US" dirty="0"/>
          </a:p>
          <a:p>
            <a:r>
              <a:rPr lang="en-US" dirty="0"/>
              <a:t>Juan : </a:t>
            </a:r>
            <a:r>
              <a:rPr lang="en-US" dirty="0">
                <a:hlinkClick r:id="rId5" tooltip="mailto:juan798@revature.net"/>
              </a:rPr>
              <a:t>juan798@revature.net</a:t>
            </a:r>
            <a:endParaRPr lang="en-US" dirty="0"/>
          </a:p>
          <a:p>
            <a:r>
              <a:rPr lang="en-US"/>
              <a:t>Brendan : </a:t>
            </a:r>
            <a:r>
              <a:rPr lang="en-US">
                <a:hlinkClick r:id="rId6" tooltip="mailto:brendanedward754@revature.net"/>
              </a:rPr>
              <a:t>brendanedward754@revature.net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Meet our 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9" name="Text Placeholder 6">
            <a:extLst>
              <a:ext uri="{FF2B5EF4-FFF2-40B4-BE49-F238E27FC236}">
                <a16:creationId xmlns:a16="http://schemas.microsoft.com/office/drawing/2014/main" id="{1A07EDDB-97AF-E0F8-315E-FE316E5B5D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089241"/>
              </p:ext>
            </p:extLst>
          </p:nvPr>
        </p:nvGraphicFramePr>
        <p:xfrm>
          <a:off x="911352" y="2043429"/>
          <a:ext cx="10405174" cy="392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9DC4-9616-4381-F8CE-5ABAB197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780BA-F368-A0A7-4A3C-A120E4E38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Shopping Web Application</a:t>
            </a:r>
          </a:p>
          <a:p>
            <a:pPr lvl="1"/>
            <a:r>
              <a:rPr lang="en-US" dirty="0"/>
              <a:t>Purchase Item</a:t>
            </a:r>
          </a:p>
          <a:p>
            <a:pPr lvl="1"/>
            <a:r>
              <a:rPr lang="en-US" dirty="0"/>
              <a:t>Check inventory</a:t>
            </a:r>
          </a:p>
          <a:p>
            <a:pPr lvl="1"/>
            <a:r>
              <a:rPr lang="en-US" dirty="0"/>
              <a:t>Look up your account</a:t>
            </a:r>
          </a:p>
          <a:p>
            <a:pPr lvl="1"/>
            <a:r>
              <a:rPr lang="en-US" dirty="0"/>
              <a:t>Look at your cart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FC075-7155-DB0A-1387-16E983A9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3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ZA" dirty="0"/>
              <a:t>What did we use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BDBD18A2-2F20-92B6-276D-705EAC890E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506704"/>
              </p:ext>
            </p:extLst>
          </p:nvPr>
        </p:nvGraphicFramePr>
        <p:xfrm>
          <a:off x="911352" y="2043429"/>
          <a:ext cx="10405174" cy="392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Back End Development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Transforming Data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21E2-19DF-9073-CA88-13B6C148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What we made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836693-A42C-3DB6-4575-BFC17BEB67A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597468" y="2058669"/>
            <a:ext cx="4820605" cy="3687763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C427C-008D-0B9B-D1E6-82C33B995C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/>
          <a:p>
            <a:r>
              <a:rPr lang="en-US" dirty="0"/>
              <a:t>5 tables </a:t>
            </a:r>
          </a:p>
          <a:p>
            <a:pPr lvl="1"/>
            <a:r>
              <a:rPr lang="en-US" dirty="0"/>
              <a:t>Cart</a:t>
            </a:r>
          </a:p>
          <a:p>
            <a:pPr lvl="1"/>
            <a:r>
              <a:rPr lang="en-US" dirty="0"/>
              <a:t>Products</a:t>
            </a:r>
          </a:p>
          <a:p>
            <a:pPr lvl="1"/>
            <a:r>
              <a:rPr lang="en-US" dirty="0"/>
              <a:t>Customer</a:t>
            </a:r>
          </a:p>
          <a:p>
            <a:pPr lvl="1"/>
            <a:r>
              <a:rPr lang="en-US" dirty="0"/>
              <a:t>Transaction History</a:t>
            </a:r>
          </a:p>
          <a:p>
            <a:pPr lvl="1"/>
            <a:r>
              <a:rPr lang="en-US" dirty="0"/>
              <a:t>Payment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D6368-77A1-614D-44AD-DB5E19F3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1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Mechanisms within the database</a:t>
            </a:r>
            <a:endParaRPr lang="en-ZA" dirty="0"/>
          </a:p>
        </p:txBody>
      </p:sp>
      <p:pic>
        <p:nvPicPr>
          <p:cNvPr id="1026" name="Picture 2" descr="Do Trigger Warnings Work? | Psychology Today">
            <a:extLst>
              <a:ext uri="{FF2B5EF4-FFF2-40B4-BE49-F238E27FC236}">
                <a16:creationId xmlns:a16="http://schemas.microsoft.com/office/drawing/2014/main" id="{0A32D655-D29B-CA63-595F-0B1109D1BD80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11352" y="2284672"/>
            <a:ext cx="6192838" cy="323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Triggers</a:t>
            </a:r>
          </a:p>
          <a:p>
            <a:r>
              <a:rPr lang="en-US"/>
              <a:t>For insert: Will add a record to the transaction history after a shopping cart record is made</a:t>
            </a:r>
          </a:p>
          <a:p>
            <a:r>
              <a:rPr lang="en-US"/>
              <a:t>After insert: Subtracts quantity from Product table when you add a quantity to the shopping cart table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1031" name="Slide Number Placeholder 4">
            <a:extLst>
              <a:ext uri="{FF2B5EF4-FFF2-40B4-BE49-F238E27FC236}">
                <a16:creationId xmlns:a16="http://schemas.microsoft.com/office/drawing/2014/main" id="{F2854A69-0DB5-2054-9AFD-E98D3DC6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ZA" dirty="0"/>
              <a:t>Middleware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Let’s meet in the middle</a:t>
            </a:r>
          </a:p>
        </p:txBody>
      </p:sp>
    </p:spTree>
    <p:extLst>
      <p:ext uri="{BB962C8B-B14F-4D97-AF65-F5344CB8AC3E}">
        <p14:creationId xmlns:p14="http://schemas.microsoft.com/office/powerpoint/2010/main" val="304158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58D2EBD-41EC-7ECF-474B-3687B062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27EF-45A1-1EAC-2F06-FEE7F4D80A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1600">
                <a:effectLst/>
              </a:rPr>
              <a:t>To interact with backend database from SQL Server Management Studio, we backend scaffolded database, which in turn, developed Models that we can create Controllers for afterwards</a:t>
            </a:r>
          </a:p>
          <a:p>
            <a:pPr rtl="0">
              <a:lnSpc>
                <a:spcPct val="90000"/>
              </a:lnSpc>
            </a:pPr>
            <a:r>
              <a:rPr lang="en-US" sz="1600">
                <a:effectLst/>
              </a:rPr>
              <a:t>We included additional functions for each Controller, based on required tasks of Frontend (</a:t>
            </a:r>
            <a:r>
              <a:rPr lang="en-US" sz="1600" err="1">
                <a:effectLst/>
              </a:rPr>
              <a:t>E.g.Category</a:t>
            </a:r>
            <a:r>
              <a:rPr lang="en-US" sz="1600">
                <a:effectLst/>
              </a:rPr>
              <a:t> function to filter through search result, Login customer information, retrieve Cart information, based on Customer number, etc.)</a:t>
            </a:r>
          </a:p>
          <a:p>
            <a:pPr rtl="0">
              <a:lnSpc>
                <a:spcPct val="90000"/>
              </a:lnSpc>
            </a:pPr>
            <a:r>
              <a:rPr lang="en-US" sz="1600">
                <a:effectLst/>
              </a:rPr>
              <a:t>Utilized Swagger to develop and to describe our REST API as we tested whether each completed function in each Controller behaves appropriately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32299-8E40-01D4-5E77-462B176C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2FE2D86-B7D9-60A4-7189-E725872F7A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C921D3E-CC11-5F4E-76F2-8C5292C0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20" y="4094802"/>
            <a:ext cx="10012680" cy="2468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98702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{E32CA26C-55C1-4191-9157-4B104849027F}tf16411248_win32</Template>
  <TotalTime>158</TotalTime>
  <Words>500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 Light</vt:lpstr>
      <vt:lpstr>Calibri</vt:lpstr>
      <vt:lpstr>Posterama</vt:lpstr>
      <vt:lpstr>Custom</vt:lpstr>
      <vt:lpstr>Jungle </vt:lpstr>
      <vt:lpstr>Meet our team</vt:lpstr>
      <vt:lpstr>Overview</vt:lpstr>
      <vt:lpstr>What did we use</vt:lpstr>
      <vt:lpstr>Back End Development</vt:lpstr>
      <vt:lpstr>What we made</vt:lpstr>
      <vt:lpstr>Mechanisms within the database</vt:lpstr>
      <vt:lpstr>Middleware</vt:lpstr>
      <vt:lpstr>What we did</vt:lpstr>
      <vt:lpstr>Front - end</vt:lpstr>
      <vt:lpstr>Over view</vt:lpstr>
      <vt:lpstr>Important front-end components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OL-Becker, Eric (Online)</dc:creator>
  <cp:lastModifiedBy>OL-Becker, Eric (Online)</cp:lastModifiedBy>
  <cp:revision>3</cp:revision>
  <dcterms:created xsi:type="dcterms:W3CDTF">2024-09-20T19:27:10Z</dcterms:created>
  <dcterms:modified xsi:type="dcterms:W3CDTF">2024-10-01T18:44:08Z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