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304" r:id="rId7"/>
    <p:sldId id="315" r:id="rId8"/>
    <p:sldId id="316" r:id="rId9"/>
    <p:sldId id="317" r:id="rId10"/>
    <p:sldId id="31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Devops AND cloud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0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What is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2"/>
            <a:ext cx="9780213" cy="21975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Traditional IT – less collaboration, working in silos, resulting in delayed software release cycles and inefficient over all application/product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With DevOps model the development and operations teams are never siloed.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Both these teams work hands-in-hands resulting in early bugs detection, shorter development cycles, reduced time-to-market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C3E733CB-8523-4275-557A-1C66615C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0" y="3517888"/>
            <a:ext cx="62111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Demand for Devops engineer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Organizations and embracing DevOps to keep pace with modern IT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DevOps helps companies to provide software solutions rapidly, resolve production issues earlier in process and release of efficient product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What doesn’t exist a separate profile, is now a most in-demand job across industry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As growing number of companies, seek to implement DevOps, the need for DevOps engineers is soaring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One of the greatest challenge today is, finding good DevOps talent and demand for good DevOps engineers is constantly soaring</a:t>
            </a:r>
          </a:p>
          <a:p>
            <a:r>
              <a:rPr lang="en-US" sz="1600" dirty="0">
                <a:highlight>
                  <a:srgbClr val="FFFF00"/>
                </a:highlight>
              </a:rPr>
              <a:t>Global Market Insights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2020, DevOps market size valued to be at $6.78B and projected is $58B in 2030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25% of software engineers, would like to acquire DevOps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Fresh DevOps talent will always be in demand in coming decade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29194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cloud computing is rapidly growing as more and more organizations are now offloading their workloads to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obvious  benefits of moving to cloud are – Cost Effective, Reliability, Scalability, Security, Ease of access and lot others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Cloud engineering is associated with concepts of cloud computing, which is using the tools and methods of engineering to maximize advantages of cloud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Because of the demand for cloud computing services, more people are getting interested in cloud computing jobs.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Cloud engineers are in great demand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diagram of a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2FC3881B-51CA-60D0-1561-650C6086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0" y="3776089"/>
            <a:ext cx="6992326" cy="2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Node 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 JS is not DevOps. But with demand in scripting languages, it always good to have all DevOps studied with latest scripting language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Added advantage</a:t>
            </a:r>
          </a:p>
          <a:p>
            <a:r>
              <a:rPr lang="en-US" sz="1800" dirty="0">
                <a:highlight>
                  <a:srgbClr val="FFFF00"/>
                </a:highlight>
              </a:rPr>
              <a:t>Docker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is containerization technology, that packages all your applications and its dependencies together, to ensure running of application seamlessly anywhere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DevOps targets to easy building, testing and release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With Docker, there are no distinct packaging, installations or testing efforts. Once packaged, same is shipped across environments and tested and released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is perfect fit for DevOps ecosystem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Dockerizing a application reduce time to develop and release a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Docker helps to overcome challenges between Dev and Operations teams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Kubernetes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Kubernetes is open-source platform for managing containerized workload and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prod env, you need to ensure less downtime of your application. Docker alone won’t help this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That’s where kubernetes comes in picture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Kubernetes is orchestration platform, to run distributed system resiliently</a:t>
            </a:r>
          </a:p>
          <a:p>
            <a:r>
              <a:rPr lang="en-US" sz="1800" dirty="0">
                <a:highlight>
                  <a:srgbClr val="FFFF00"/>
                </a:highlight>
              </a:rPr>
              <a:t>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opensource  CI/CD automation software DevOps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used to implement CICD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takes care of Continuous Integration – Build,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And also, Continuous Deployment</a:t>
            </a:r>
          </a:p>
          <a:p>
            <a:r>
              <a:rPr lang="en-US" sz="1800" dirty="0">
                <a:highlight>
                  <a:srgbClr val="FFFF00"/>
                </a:highlight>
              </a:rPr>
              <a:t>Argo 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Argo CD is open-source, declarative GitOps continuous delivery tools for K8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automates the deployment of application in target env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also tracks to ensure the existing state to be desired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Our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1"/>
            <a:ext cx="10521358" cy="5816623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Cloud - AWS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Organizations moving their  workloads to cloud is not an exception today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But managing workloads on cloud requires good knowledge on working of clouds, clouds services, optimizations, cost factors and lot 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our journey, we will learn AWS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 widely used cloud today and having highest market share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AWS Cloud engineers are in highly demand today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r>
              <a:rPr lang="en-US" sz="1800" dirty="0">
                <a:highlight>
                  <a:srgbClr val="FFFF00"/>
                </a:highlight>
              </a:rPr>
              <a:t>Terraform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IAC – Infrastructure as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through few terraform pieces to create infrastructure on AWS</a:t>
            </a:r>
          </a:p>
          <a:p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1595</TotalTime>
  <Words>622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Wingdings</vt:lpstr>
      <vt:lpstr>Office Theme</vt:lpstr>
      <vt:lpstr>Devops AND cloud</vt:lpstr>
      <vt:lpstr>What is Devops</vt:lpstr>
      <vt:lpstr>Demand for Devops engineer</vt:lpstr>
      <vt:lpstr>Cloud</vt:lpstr>
      <vt:lpstr>Our journey</vt:lpstr>
      <vt:lpstr>Our journey</vt:lpstr>
      <vt:lpstr>Our journey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360</cp:revision>
  <dcterms:created xsi:type="dcterms:W3CDTF">2023-03-07T07:35:16Z</dcterms:created>
  <dcterms:modified xsi:type="dcterms:W3CDTF">2023-06-16T04:09:16Z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