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73" r:id="rId7"/>
    <p:sldId id="275" r:id="rId8"/>
    <p:sldId id="276" r:id="rId9"/>
    <p:sldId id="277" r:id="rId10"/>
    <p:sldId id="262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agade/argocd-learnings/blob/configuration/plugins/argocd-vault-plugin-helm-custom/deploy.yaml" TargetMode="External"/><Relationship Id="rId2" Type="http://schemas.openxmlformats.org/officeDocument/2006/relationships/hyperlink" Target="https://github.com/cbagade/argocd-learnings/blob/configuration/plugins/argocd-vault-plugin-helm-custom/cm.ya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odejs.org/en/doc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default.svc/" TargetMode="External"/><Relationship Id="rId2" Type="http://schemas.openxmlformats.org/officeDocument/2006/relationships/hyperlink" Target="https://github.com/cbagade/argocd-configurations.gi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Argo cd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8139734" cy="376044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Continuous Deployment tool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Installation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11012248" cy="4623091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Follow following URL for installation –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https://argo-cd.readthedocs.io/en/stable/getting_started/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For local env, to access Argo CD API server, do port forwarding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code setup required few plugins. Run these commands to setup those – </a:t>
            </a:r>
          </a:p>
          <a:p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wget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  <a:hlinkClick r:id="rId2"/>
              </a:rPr>
              <a:t>https://github.com/cbagade/argocd-learnings/blob/configuration/plugins/argocd-vault-plugin-helm-custom/cm.yaml</a:t>
            </a:r>
            <a:endParaRPr lang="en-US" sz="12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wget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  <a:hlinkClick r:id="rId3"/>
              </a:rPr>
              <a:t>https://github.com/cbagade/argocd-learnings/blob/configuration/plugins/argocd-vault-plugin-helm-custom/deploy.yaml</a:t>
            </a:r>
            <a:endParaRPr lang="en-US" sz="12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-n argocd patch cm/argocd-cm -p "$(cat </a:t>
            </a:r>
            <a:r>
              <a:rPr lang="en-US" sz="1500" dirty="0" err="1">
                <a:solidFill>
                  <a:srgbClr val="7030A0"/>
                </a:solidFill>
                <a:latin typeface="Abadi" panose="020B0604020104020204" pitchFamily="34" charset="0"/>
              </a:rPr>
              <a:t>cm.yaml</a:t>
            </a: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)"</a:t>
            </a:r>
          </a:p>
          <a:p>
            <a:pPr>
              <a:lnSpc>
                <a:spcPct val="12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-n argocd patch deploy/argocd-repo-server -p "$(cat </a:t>
            </a:r>
            <a:r>
              <a:rPr lang="en-US" sz="1500" dirty="0" err="1">
                <a:solidFill>
                  <a:srgbClr val="7030A0"/>
                </a:solidFill>
                <a:latin typeface="Abadi" panose="020B0604020104020204" pitchFamily="34" charset="0"/>
              </a:rPr>
              <a:t>deploy.yaml</a:t>
            </a: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)"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Ensure all pods are running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kubectl get pods –n argocd</a:t>
            </a:r>
            <a:endParaRPr lang="en-US" sz="1500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To get admin password for UI, command is - </a:t>
            </a:r>
          </a:p>
          <a:p>
            <a:pPr>
              <a:spcBef>
                <a:spcPts val="0"/>
              </a:spcBef>
            </a:pPr>
            <a:r>
              <a:rPr lang="pt-BR" sz="1500" dirty="0">
                <a:solidFill>
                  <a:srgbClr val="7030A0"/>
                </a:solidFill>
                <a:latin typeface="Abadi" panose="020B0604020104020204" pitchFamily="34" charset="0"/>
              </a:rPr>
              <a:t>argocd admin initial-password -n argocd</a:t>
            </a:r>
          </a:p>
          <a:p>
            <a:pPr>
              <a:spcBef>
                <a:spcPts val="0"/>
              </a:spcBef>
            </a:pP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Port forwarding – </a:t>
            </a:r>
            <a:endParaRPr lang="pt-BR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effectLst/>
              </a:rPr>
              <a:t>kubectl port-forward svc/argocd-server -n argocd 8080:443</a:t>
            </a:r>
            <a:endParaRPr lang="en-US" sz="15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Login to UI and on Settings, Project, create new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Setting, Project, click on project and add Source repository, Destinations, Cluster Resource Allow List, Namespace Resource Allow List as *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Don’t put any entry for Cluster Resource Deny List, Namespace Resource Deny List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34113E32-B6DB-9C23-6A26-64B4697D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2466240"/>
            <a:ext cx="8768616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2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/>
          </a:bodyPr>
          <a:lstStyle/>
          <a:p>
            <a:r>
              <a:rPr lang="en-US" sz="2400" dirty="0"/>
              <a:t>Over THE Argo cd UI – Add Git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Settings, Connect Repo , add the git repository containing code (configurations branch)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Put appropriate username and token as 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389658D-23E8-11EC-E4F4-AE20CE69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68" y="1766928"/>
            <a:ext cx="7706032" cy="427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40528"/>
            <a:ext cx="6887611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Over THE Argo cd UI – create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7"/>
            <a:ext cx="9895717" cy="5701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 Application -&gt; New App and Input following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Once application is created, do hard refresh and sync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Ensure docker login on host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Also ensure to turn off </a:t>
            </a:r>
            <a:r>
              <a:rPr lang="en-US" sz="1600" dirty="0" err="1"/>
              <a:t>ZScaler</a:t>
            </a:r>
            <a:endParaRPr lang="en-US" sz="1600" dirty="0"/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007AD97-9514-E3D2-B47A-69CE643D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75677"/>
              </p:ext>
            </p:extLst>
          </p:nvPr>
        </p:nvGraphicFramePr>
        <p:xfrm>
          <a:off x="934452" y="1213502"/>
          <a:ext cx="9701463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07752">
                  <a:extLst>
                    <a:ext uri="{9D8B030D-6E8A-4147-A177-3AD203B41FA5}">
                      <a16:colId xmlns:a16="http://schemas.microsoft.com/office/drawing/2014/main" val="2667352527"/>
                    </a:ext>
                  </a:extLst>
                </a:gridCol>
                <a:gridCol w="6393711">
                  <a:extLst>
                    <a:ext uri="{9D8B030D-6E8A-4147-A177-3AD203B41FA5}">
                      <a16:colId xmlns:a16="http://schemas.microsoft.com/office/drawing/2014/main" val="67848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6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learning-app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7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argo-learnings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3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7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Repository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https://github.com/cbagade/argocd-configurations.git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1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Revision (branch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3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applicationsets/development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https://kubernetes.default.svc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2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Namespace (in which argocd is deployed)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2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78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ARGO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Filtering – how to filter data when say price is greater than or less than</a:t>
            </a:r>
          </a:p>
          <a:p>
            <a:r>
              <a:rPr lang="en-US" dirty="0"/>
              <a:t>Atlas mongo features</a:t>
            </a:r>
          </a:p>
          <a:p>
            <a:r>
              <a:rPr lang="en-US" dirty="0"/>
              <a:t>Views with java script</a:t>
            </a:r>
          </a:p>
          <a:p>
            <a:r>
              <a:rPr lang="en-US" dirty="0"/>
              <a:t>Tool for mongo db, like Mongo Compass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2105526"/>
          </a:xfrm>
        </p:spPr>
        <p:txBody>
          <a:bodyPr>
            <a:normAutofit/>
          </a:bodyPr>
          <a:lstStyle/>
          <a:p>
            <a:r>
              <a:rPr lang="en-US" dirty="0"/>
              <a:t>We learnt few features of node js, which enables us to design a MVC application where middleware interacts with backend. </a:t>
            </a:r>
          </a:p>
          <a:p>
            <a:r>
              <a:rPr lang="en-US" dirty="0"/>
              <a:t>We user atlas mongo db as our database, which is primarily used for node js</a:t>
            </a:r>
          </a:p>
          <a:p>
            <a:r>
              <a:rPr lang="en-US" dirty="0"/>
              <a:t>Always prefer node js for faster applications and not for CPU intensive 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1742</TotalTime>
  <Words>459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</vt:lpstr>
      <vt:lpstr>Arial</vt:lpstr>
      <vt:lpstr>Calibri</vt:lpstr>
      <vt:lpstr>Tenorite</vt:lpstr>
      <vt:lpstr>Wingdings</vt:lpstr>
      <vt:lpstr>Office Theme</vt:lpstr>
      <vt:lpstr>Argo cd</vt:lpstr>
      <vt:lpstr>Introduction</vt:lpstr>
      <vt:lpstr>Installation and tools</vt:lpstr>
      <vt:lpstr>Over THE Argo cd UI – Add Project</vt:lpstr>
      <vt:lpstr>Over THE Argo cd UI – Add Git REPO</vt:lpstr>
      <vt:lpstr>Over THE Argo cd UI – create application</vt:lpstr>
      <vt:lpstr>ARGO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Chandrakant Bagade</cp:lastModifiedBy>
  <cp:revision>269</cp:revision>
  <dcterms:created xsi:type="dcterms:W3CDTF">2023-03-07T07:35:16Z</dcterms:created>
  <dcterms:modified xsi:type="dcterms:W3CDTF">2023-05-10T13:42:58Z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