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3" r:id="rId7"/>
    <p:sldId id="279" r:id="rId8"/>
    <p:sldId id="280" r:id="rId9"/>
    <p:sldId id="281" r:id="rId10"/>
    <p:sldId id="275" r:id="rId11"/>
    <p:sldId id="276" r:id="rId12"/>
    <p:sldId id="277" r:id="rId13"/>
    <p:sldId id="278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ArgoCD is well integrated with Helm. The values can be externalized to manage in better way.</a:t>
            </a:r>
          </a:p>
          <a:p>
            <a:r>
              <a:rPr lang="en-US" dirty="0"/>
              <a:t>Implement ArgoCD with helm templating</a:t>
            </a:r>
          </a:p>
          <a:p>
            <a:r>
              <a:rPr lang="en-US" dirty="0"/>
              <a:t>Explore more on ArgoCD plugins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1614638"/>
          </a:xfrm>
        </p:spPr>
        <p:txBody>
          <a:bodyPr>
            <a:normAutofit/>
          </a:bodyPr>
          <a:lstStyle/>
          <a:p>
            <a:r>
              <a:rPr lang="en-US" dirty="0"/>
              <a:t>We learnt a complete CICD process with Jenkins and ArgoCD. </a:t>
            </a:r>
          </a:p>
          <a:p>
            <a:r>
              <a:rPr lang="en-US" dirty="0"/>
              <a:t>ArgoCD is widely used in industry for complex application deployment.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GitOps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monitors the cluster and declarative yamls stored in Git repository and resolves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automatically deploys new configuration and new version of code to target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tool is great for complex application rollout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Few 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‘Application’  is a yaml manifest which tells ArgoCD, how the application should be deployed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‘ApplicationSet’, is controller, which helps ArgoCD to generate/deploy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Generator in ApplicationSet is responsible for generating parameters, which can be latter used in templates section of ApplicationSet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Application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51D616C7-87C2-A756-0023-B6B50C7A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18" y="1145857"/>
            <a:ext cx="5248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2825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CD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8562FAE-4ADC-6EA6-5607-AF636F6F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6" y="1433512"/>
            <a:ext cx="10153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1855</TotalTime>
  <Words>589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Installation and tools</vt:lpstr>
      <vt:lpstr>Few Terminologies</vt:lpstr>
      <vt:lpstr>Application Structure</vt:lpstr>
      <vt:lpstr>CD pipeline</vt:lpstr>
      <vt:lpstr>Over THE Argo cd UI – Add Project</vt:lpstr>
      <vt:lpstr>Over THE Argo cd UI – Add Git REPO</vt:lpstr>
      <vt:lpstr>Over THE Argo cd UI – create application</vt:lpstr>
      <vt:lpstr>Continuous deployment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301</cp:revision>
  <dcterms:created xsi:type="dcterms:W3CDTF">2023-03-07T07:35:16Z</dcterms:created>
  <dcterms:modified xsi:type="dcterms:W3CDTF">2023-05-11T13:22:22Z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