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04.02.14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 </a:t>
            </a:r>
            <a:r>
              <a:rPr lang="en-US" dirty="0"/>
              <a:t>Funding </a:t>
            </a:r>
            <a:r>
              <a:rPr lang="en-US" dirty="0" smtClean="0"/>
              <a:t>for Housing </a:t>
            </a:r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7682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free App to help CFHPs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free Application (Web App / Mobile App)</a:t>
            </a:r>
          </a:p>
          <a:p>
            <a:r>
              <a:rPr lang="en-US" dirty="0"/>
              <a:t>Profit calculator for real estate investments with several share </a:t>
            </a:r>
            <a:r>
              <a:rPr lang="en-US" dirty="0" smtClean="0"/>
              <a:t>holders: </a:t>
            </a:r>
            <a:r>
              <a:rPr lang="en-US" dirty="0"/>
              <a:t>To provide clarity into complex profit sharing calculations with several share holders having dynamic </a:t>
            </a:r>
            <a:r>
              <a:rPr lang="en-US" dirty="0" smtClean="0"/>
              <a:t>shares </a:t>
            </a:r>
          </a:p>
          <a:p>
            <a:r>
              <a:rPr lang="en-US" dirty="0" smtClean="0"/>
              <a:t>Utilize small savings </a:t>
            </a:r>
          </a:p>
          <a:p>
            <a:r>
              <a:rPr lang="en-US" dirty="0" smtClean="0"/>
              <a:t>Motivate for solidarity </a:t>
            </a:r>
          </a:p>
          <a:p>
            <a:r>
              <a:rPr lang="en-US" dirty="0"/>
              <a:t>An alternative to interest </a:t>
            </a:r>
            <a:r>
              <a:rPr lang="en-US" dirty="0" smtClean="0"/>
              <a:t>loans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groups among those who do not want to use any interest </a:t>
            </a:r>
          </a:p>
          <a:p>
            <a:pPr lvl="1"/>
            <a:r>
              <a:rPr lang="en-US" dirty="0" smtClean="0"/>
              <a:t>Plenty of people have small/ mini savings which remain in bank accounts for years </a:t>
            </a:r>
          </a:p>
          <a:p>
            <a:pPr lvl="1"/>
            <a:r>
              <a:rPr lang="en-US" dirty="0" smtClean="0"/>
              <a:t>Many people with considerable savings, willing to invest in own house/apartment  </a:t>
            </a:r>
          </a:p>
          <a:p>
            <a:r>
              <a:rPr lang="en-US" dirty="0" smtClean="0"/>
              <a:t>First group do not benefit from any interest, due to principal reasons, although their savings lay in bank accounts for many years  </a:t>
            </a:r>
          </a:p>
          <a:p>
            <a:r>
              <a:rPr lang="en-US" dirty="0" smtClean="0"/>
              <a:t>Second group does pay interest to the banks, getting some fatwa, and </a:t>
            </a:r>
            <a:r>
              <a:rPr lang="en-US" smtClean="0"/>
              <a:t>having almost no </a:t>
            </a:r>
            <a:r>
              <a:rPr lang="en-US" dirty="0" smtClean="0"/>
              <a:t>other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Housing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 is clear: the saved rent</a:t>
            </a:r>
          </a:p>
          <a:p>
            <a:r>
              <a:rPr lang="en-US" dirty="0" smtClean="0"/>
              <a:t>No marketing problem as in normal businesses, customer is there.</a:t>
            </a:r>
          </a:p>
          <a:p>
            <a:r>
              <a:rPr lang="en-US" dirty="0" smtClean="0"/>
              <a:t>Number of uncertainty factors are limited </a:t>
            </a:r>
          </a:p>
          <a:p>
            <a:r>
              <a:rPr lang="en-US" dirty="0" smtClean="0"/>
              <a:t>The asset is tangible, the profit is real, the risk is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any similar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for the profit sharing part</a:t>
            </a:r>
          </a:p>
          <a:p>
            <a:r>
              <a:rPr lang="en-US" dirty="0" smtClean="0"/>
              <a:t>No, for the crowd funding part. i.e. several investors with mini shares </a:t>
            </a:r>
          </a:p>
          <a:p>
            <a:pPr lvl="1"/>
            <a:r>
              <a:rPr lang="en-US" dirty="0" smtClean="0"/>
              <a:t>This part makes the CFHP App very valuable, since the calculations are complex, shares are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utilize mini investments?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 investments could more easily be long term</a:t>
            </a:r>
          </a:p>
          <a:p>
            <a:r>
              <a:rPr lang="en-US" dirty="0" smtClean="0"/>
              <a:t>For project owner: 10.000 = 10 x 1000</a:t>
            </a:r>
          </a:p>
          <a:p>
            <a:r>
              <a:rPr lang="en-US" dirty="0" smtClean="0"/>
              <a:t>As long as you can transparently present the calculations, long term has no disadvantage  </a:t>
            </a:r>
          </a:p>
          <a:p>
            <a:r>
              <a:rPr lang="en-US" dirty="0" smtClean="0"/>
              <a:t>With share holder exchangeability, the project can be even more 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practice helps improvement, and helps asking new questions to get mature.</a:t>
            </a:r>
          </a:p>
          <a:p>
            <a:r>
              <a:rPr lang="en-US" dirty="0" smtClean="0"/>
              <a:t>Mini investments are utilized, instead of being wasted</a:t>
            </a:r>
          </a:p>
          <a:p>
            <a:r>
              <a:rPr lang="en-US" dirty="0" smtClean="0"/>
              <a:t>Alternative to bank loans for those who buy house/apartment</a:t>
            </a:r>
          </a:p>
          <a:p>
            <a:r>
              <a:rPr lang="en-US" dirty="0" smtClean="0"/>
              <a:t>Money under the pillow, gets utilized in real economy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consideration: which maintenance and renovation considered as cost, which not</a:t>
            </a:r>
          </a:p>
          <a:p>
            <a:r>
              <a:rPr lang="en-US" dirty="0" smtClean="0"/>
              <a:t>Legal aspects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3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233</TotalTime>
  <Words>344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Expo</vt:lpstr>
      <vt:lpstr>CFHP</vt:lpstr>
      <vt:lpstr>A free App to help CFHPs</vt:lpstr>
      <vt:lpstr>Motivation</vt:lpstr>
      <vt:lpstr>Why Housing Projects?</vt:lpstr>
      <vt:lpstr>Is there any similar practice?</vt:lpstr>
      <vt:lpstr>Why utilize mini investments?</vt:lpstr>
      <vt:lpstr>Benefits</vt:lpstr>
      <vt:lpstr>Open points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CFHP</dc:title>
  <dc:creator>Cahit Bagdelen</dc:creator>
  <cp:lastModifiedBy>Cahit Bagdelen</cp:lastModifiedBy>
  <cp:revision>10</cp:revision>
  <dcterms:created xsi:type="dcterms:W3CDTF">2014-02-02T18:30:47Z</dcterms:created>
  <dcterms:modified xsi:type="dcterms:W3CDTF">2014-02-04T17:12:51Z</dcterms:modified>
</cp:coreProperties>
</file>