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8078-6DC1-40D9-9454-DF385B5466B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B6BC-6B43-4653-ABBF-0FCCE9E78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637" y="330092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Identify all possible 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0433" y="540712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series segments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168" y="330092"/>
            <a:ext cx="2011680" cy="14755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each break point combination to create segmented time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4958" y="330092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each segment to underlying (Ricker)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572" y="540712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267" y="1820980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 time series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07699" y="1689705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statistics for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04958" y="2617572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 fit statistics within each break point combination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53168" y="2617572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Tabulate fit statistics for all 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9063" y="2828192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statistics for break point combination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7420" y="2617572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 err="1" smtClean="0">
                <a:solidFill>
                  <a:schemeClr val="tx1"/>
                </a:solidFill>
              </a:rPr>
              <a:t>Akaike</a:t>
            </a:r>
            <a:r>
              <a:rPr lang="en-US" dirty="0" smtClean="0">
                <a:solidFill>
                  <a:schemeClr val="tx1"/>
                </a:solidFill>
              </a:rPr>
              <a:t> weights for all 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3168" y="4313745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top ranked and equivalent ranked  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8916" y="4313745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Fit segments of best ranked break point combination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45894" y="5650787"/>
            <a:ext cx="2011680" cy="105823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of all equivalently-fitting break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01882" y="5864516"/>
            <a:ext cx="307865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parameterization of model fits for all segments identified in best fit beak point combinations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67420" y="4298407"/>
            <a:ext cx="2011680" cy="1130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 Break Weights for all possible break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1769" y="5864516"/>
            <a:ext cx="2011680" cy="70954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of relative weights for all possible break points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4" idx="2"/>
          </p:cNvCxnSpPr>
          <p:nvPr/>
        </p:nvCxnSpPr>
        <p:spPr>
          <a:xfrm flipV="1">
            <a:off x="1404477" y="1460874"/>
            <a:ext cx="0" cy="4501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</p:cNvCxnSpPr>
          <p:nvPr/>
        </p:nvCxnSpPr>
        <p:spPr>
          <a:xfrm>
            <a:off x="2410317" y="895483"/>
            <a:ext cx="3657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05897" y="887539"/>
            <a:ext cx="547271" cy="79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</p:cNvCxnSpPr>
          <p:nvPr/>
        </p:nvCxnSpPr>
        <p:spPr>
          <a:xfrm>
            <a:off x="10010798" y="1460874"/>
            <a:ext cx="0" cy="3077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10010798" y="2352194"/>
            <a:ext cx="0" cy="2653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  <a:endCxn id="14" idx="3"/>
          </p:cNvCxnSpPr>
          <p:nvPr/>
        </p:nvCxnSpPr>
        <p:spPr>
          <a:xfrm flipH="1">
            <a:off x="4079100" y="3182963"/>
            <a:ext cx="6740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07577" y="1356190"/>
            <a:ext cx="2438317" cy="7292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</p:cNvCxnSpPr>
          <p:nvPr/>
        </p:nvCxnSpPr>
        <p:spPr>
          <a:xfrm flipH="1">
            <a:off x="3067609" y="5429189"/>
            <a:ext cx="5651" cy="2215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9" idx="0"/>
          </p:cNvCxnSpPr>
          <p:nvPr/>
        </p:nvCxnSpPr>
        <p:spPr>
          <a:xfrm>
            <a:off x="3073260" y="3748354"/>
            <a:ext cx="0" cy="5500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16" idx="1"/>
          </p:cNvCxnSpPr>
          <p:nvPr/>
        </p:nvCxnSpPr>
        <p:spPr>
          <a:xfrm>
            <a:off x="6764848" y="4879136"/>
            <a:ext cx="67406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5" idx="0"/>
          </p:cNvCxnSpPr>
          <p:nvPr/>
        </p:nvCxnSpPr>
        <p:spPr>
          <a:xfrm>
            <a:off x="5759008" y="3748354"/>
            <a:ext cx="0" cy="5653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617107" y="887539"/>
            <a:ext cx="387851" cy="72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64848" y="862852"/>
            <a:ext cx="547271" cy="79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574214" y="3207650"/>
            <a:ext cx="430744" cy="24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05897" y="687427"/>
            <a:ext cx="547271" cy="1919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1"/>
          </p:cNvCxnSpPr>
          <p:nvPr/>
        </p:nvCxnSpPr>
        <p:spPr>
          <a:xfrm>
            <a:off x="4186334" y="870796"/>
            <a:ext cx="566834" cy="1970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617107" y="641506"/>
            <a:ext cx="387851" cy="249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17107" y="879368"/>
            <a:ext cx="387851" cy="2889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774440" y="3204345"/>
            <a:ext cx="430744" cy="24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0113539" y="2352194"/>
            <a:ext cx="0" cy="2653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896070" y="2352194"/>
            <a:ext cx="0" cy="2653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6774440" y="3345475"/>
            <a:ext cx="430744" cy="24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757574" y="3051973"/>
            <a:ext cx="430744" cy="24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5" idx="2"/>
            <a:endCxn id="17" idx="0"/>
          </p:cNvCxnSpPr>
          <p:nvPr/>
        </p:nvCxnSpPr>
        <p:spPr>
          <a:xfrm flipH="1">
            <a:off x="5751734" y="5444527"/>
            <a:ext cx="7274" cy="2062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6" idx="2"/>
          </p:cNvCxnSpPr>
          <p:nvPr/>
        </p:nvCxnSpPr>
        <p:spPr>
          <a:xfrm>
            <a:off x="8444756" y="5444527"/>
            <a:ext cx="0" cy="21832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Bahlai, Christie</dc:creator>
  <cp:lastModifiedBy>Bahlai, Christie</cp:lastModifiedBy>
  <cp:revision>5</cp:revision>
  <dcterms:created xsi:type="dcterms:W3CDTF">2019-07-01T19:15:07Z</dcterms:created>
  <dcterms:modified xsi:type="dcterms:W3CDTF">2019-07-01T19:53:05Z</dcterms:modified>
</cp:coreProperties>
</file>