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22" r:id="rId11"/>
    <p:sldId id="297" r:id="rId12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baralle" initials="cb" lastIdx="1" clrIdx="0">
    <p:extLst>
      <p:ext uri="{19B8F6BF-5375-455C-9EA6-DF929625EA0E}">
        <p15:presenceInfo xmlns:p15="http://schemas.microsoft.com/office/powerpoint/2012/main" userId="7ed1bc2dd1adf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654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Tour de séchage de fruits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6F6841-0861-00AB-6848-9A624842A556}"/>
              </a:ext>
            </a:extLst>
          </p:cNvPr>
          <p:cNvSpPr txBox="1"/>
          <p:nvPr/>
        </p:nvSpPr>
        <p:spPr>
          <a:xfrm>
            <a:off x="1447060" y="5894773"/>
            <a:ext cx="89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+ Evann + </a:t>
            </a:r>
            <a:r>
              <a:rPr lang="fr-FR" dirty="0" err="1"/>
              <a:t>Tendry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7B84C4-F494-77E6-9FFF-676020AB795F}"/>
              </a:ext>
            </a:extLst>
          </p:cNvPr>
          <p:cNvSpPr txBox="1"/>
          <p:nvPr/>
        </p:nvSpPr>
        <p:spPr>
          <a:xfrm>
            <a:off x="106532" y="204186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TSTI3+4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</a:t>
            </a:r>
          </a:p>
          <a:p>
            <a:pPr rtl="0"/>
            <a:r>
              <a:rPr lang="fr-FR" dirty="0"/>
              <a:t>Chaîne fonctionnelle</a:t>
            </a:r>
          </a:p>
          <a:p>
            <a:pPr rtl="0"/>
            <a:r>
              <a:rPr lang="fr-FR" dirty="0"/>
              <a:t>Synoptique</a:t>
            </a:r>
          </a:p>
          <a:p>
            <a:pPr rtl="0"/>
            <a:r>
              <a:rPr lang="fr-FR" dirty="0"/>
              <a:t>Solution envisagée</a:t>
            </a:r>
          </a:p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Présentation générale du projet</a:t>
            </a:r>
            <a:endParaRPr lang="fr-FR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8B7B241-E755-AE6C-4880-03BD891904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52" r="4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55" y="195861"/>
            <a:ext cx="7965461" cy="9941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Chaîne fonctionnel 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8A3566-28C5-02F0-9B15-94E334418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8936" y="1451363"/>
            <a:ext cx="9023937" cy="5126990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45" y="223561"/>
            <a:ext cx="4930111" cy="10725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Synoptique du projet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Beta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AB4C-1BFC-895C-3D37-4D2C4D3D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2" y="1289819"/>
            <a:ext cx="10466772" cy="5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Solution envisagée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6" name="Espace réservé du contenu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(SIN)</a:t>
            </a:r>
          </a:p>
          <a:p>
            <a:pPr rtl="0"/>
            <a:r>
              <a:rPr lang="fr-FR" dirty="0"/>
              <a:t>Un </a:t>
            </a:r>
            <a:r>
              <a:rPr lang="fr-FR" dirty="0" err="1"/>
              <a:t>rasberry</a:t>
            </a:r>
            <a:r>
              <a:rPr lang="fr-FR" dirty="0"/>
              <a:t> </a:t>
            </a:r>
            <a:r>
              <a:rPr lang="fr-FR" dirty="0" err="1"/>
              <a:t>recupère</a:t>
            </a:r>
            <a:r>
              <a:rPr lang="fr-FR" dirty="0"/>
              <a:t> des données via des capteur de température et d’humidité et les </a:t>
            </a:r>
            <a:r>
              <a:rPr lang="fr-FR" dirty="0" err="1"/>
              <a:t>transfere</a:t>
            </a:r>
            <a:r>
              <a:rPr lang="fr-FR" dirty="0"/>
              <a:t> dans une base de donnée MYSQL via le logiciel NODE RED qui centralise le tous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(EE)</a:t>
            </a:r>
          </a:p>
          <a:p>
            <a:pPr rtl="0"/>
            <a:r>
              <a:rPr lang="fr-FR" dirty="0"/>
              <a:t>Un PLC contrôle les ventilateurs pour réguler la température et faire tourner un moteur gérant une grille supportant les fruits 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(ITEC)</a:t>
            </a:r>
          </a:p>
          <a:p>
            <a:pPr rtl="0"/>
            <a:r>
              <a:rPr lang="fr-FR" dirty="0"/>
              <a:t>Conception de la boîte qui va accueillir le tout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8D345-AB48-76DE-DF71-3F35C2FC0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F381C-7747-05F8-964C-5A9BAC50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2198645"/>
            <a:ext cx="6886490" cy="43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De nous 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{4A1728A9-2736-477C-B05F-B966F5C78D1D}tf78438558_win32</Template>
  <TotalTime>2671</TotalTime>
  <Words>116</Words>
  <Application>Microsoft Office PowerPoint</Application>
  <PresentationFormat>Grand écran</PresentationFormat>
  <Paragraphs>30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Personnalisé</vt:lpstr>
      <vt:lpstr>Tour de séchage de fruits</vt:lpstr>
      <vt:lpstr>agenda</vt:lpstr>
      <vt:lpstr>Présentation générale du projet</vt:lpstr>
      <vt:lpstr>Chaîne fonctionnel </vt:lpstr>
      <vt:lpstr>Synoptique du projet :</vt:lpstr>
      <vt:lpstr>Solution envisagée</vt:lpstr>
      <vt:lpstr>Répartition des taches 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clement baralle</dc:creator>
  <cp:lastModifiedBy>clement baralle</cp:lastModifiedBy>
  <cp:revision>2</cp:revision>
  <dcterms:created xsi:type="dcterms:W3CDTF">2025-02-28T14:11:04Z</dcterms:created>
  <dcterms:modified xsi:type="dcterms:W3CDTF">2025-03-02T10:42:44Z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