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14" r:id="rId7"/>
    <p:sldId id="315" r:id="rId8"/>
    <p:sldId id="297" r:id="rId9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baralle" initials="cb" lastIdx="1" clrIdx="0">
    <p:extLst>
      <p:ext uri="{19B8F6BF-5375-455C-9EA6-DF929625EA0E}">
        <p15:presenceInfo xmlns:p15="http://schemas.microsoft.com/office/powerpoint/2012/main" userId="7ed1bc2dd1adf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618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en-US" noProof="0" dirty="0"/>
              <a:t>Drying fruit tower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6F6841-0861-00AB-6848-9A624842A556}"/>
              </a:ext>
            </a:extLst>
          </p:cNvPr>
          <p:cNvSpPr txBox="1"/>
          <p:nvPr/>
        </p:nvSpPr>
        <p:spPr>
          <a:xfrm>
            <a:off x="1447060" y="5894773"/>
            <a:ext cx="89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Clément + Evann + </a:t>
            </a:r>
            <a:r>
              <a:rPr lang="en-US" noProof="0" dirty="0" err="1"/>
              <a:t>Tendry</a:t>
            </a:r>
            <a:r>
              <a:rPr lang="en-US" noProof="0" dirty="0"/>
              <a:t> </a:t>
            </a:r>
          </a:p>
          <a:p>
            <a:endParaRPr lang="en-US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7B84C4-F494-77E6-9FFF-676020AB795F}"/>
              </a:ext>
            </a:extLst>
          </p:cNvPr>
          <p:cNvSpPr txBox="1"/>
          <p:nvPr/>
        </p:nvSpPr>
        <p:spPr>
          <a:xfrm>
            <a:off x="106532" y="204186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TSTI3+4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noProof="0" dirty="0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noProof="0" dirty="0"/>
              <a:t>Presentation of the project</a:t>
            </a:r>
          </a:p>
          <a:p>
            <a:pPr rtl="0"/>
            <a:r>
              <a:rPr lang="en-US" noProof="0" dirty="0"/>
              <a:t>Synoptic</a:t>
            </a:r>
          </a:p>
          <a:p>
            <a:pPr rtl="0"/>
            <a:r>
              <a:rPr lang="en-US" noProof="0" dirty="0"/>
              <a:t>SIN part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45" y="223561"/>
            <a:ext cx="4930111" cy="10725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noProof="0" dirty="0" err="1"/>
              <a:t>Synoptique</a:t>
            </a:r>
            <a:r>
              <a:rPr lang="en-US" noProof="0" dirty="0"/>
              <a:t> of the project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en-US" noProof="0" smtClean="0"/>
              <a:pPr rtl="0"/>
              <a:t>3</a:t>
            </a:fld>
            <a:endParaRPr lang="en-US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noProof="0" dirty="0"/>
              <a:t>Beta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FEBF20-DCDD-06C4-3426-52F961AF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140"/>
            <a:ext cx="10531875" cy="55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7CEB2-D3FF-55E1-E709-4C50D922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 part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08D3BA-5A0E-6E10-1172-08E3F9F3F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2DF7E21-D8CA-89AD-4412-7AA5E5695B8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226851" y="2214538"/>
            <a:ext cx="5978640" cy="4483981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4C5905-FBB6-494C-56D3-6630A0C0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4" y="1118089"/>
            <a:ext cx="7043617" cy="5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4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dirty="0"/>
              <a:t>Thank 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dirty="0"/>
              <a:t>For listening to 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{4A1728A9-2736-477C-B05F-B966F5C78D1D}tf78438558_win32</Template>
  <TotalTime>4112</TotalTime>
  <Words>37</Words>
  <Application>Microsoft Office PowerPoint</Application>
  <PresentationFormat>Grand écran</PresentationFormat>
  <Paragraphs>15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Personnalisé</vt:lpstr>
      <vt:lpstr>Drying fruit tower</vt:lpstr>
      <vt:lpstr>agenda</vt:lpstr>
      <vt:lpstr>Synoptique of the project :</vt:lpstr>
      <vt:lpstr>SIN part   </vt:lpstr>
      <vt:lpstr>Thank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clement baralle</dc:creator>
  <cp:lastModifiedBy>clement baralle</cp:lastModifiedBy>
  <cp:revision>6</cp:revision>
  <dcterms:created xsi:type="dcterms:W3CDTF">2025-02-28T14:11:04Z</dcterms:created>
  <dcterms:modified xsi:type="dcterms:W3CDTF">2025-03-15T11:36:49Z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