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2"/>
  </p:notesMasterIdLst>
  <p:handoutMasterIdLst>
    <p:handoutMasterId r:id="rId23"/>
  </p:handoutMasterIdLst>
  <p:sldIdLst>
    <p:sldId id="312" r:id="rId5"/>
    <p:sldId id="304" r:id="rId6"/>
    <p:sldId id="307" r:id="rId7"/>
    <p:sldId id="282" r:id="rId8"/>
    <p:sldId id="314" r:id="rId9"/>
    <p:sldId id="322" r:id="rId10"/>
    <p:sldId id="325" r:id="rId11"/>
    <p:sldId id="323" r:id="rId12"/>
    <p:sldId id="324" r:id="rId13"/>
    <p:sldId id="329" r:id="rId14"/>
    <p:sldId id="331" r:id="rId15"/>
    <p:sldId id="332" r:id="rId16"/>
    <p:sldId id="330" r:id="rId17"/>
    <p:sldId id="326" r:id="rId18"/>
    <p:sldId id="327" r:id="rId19"/>
    <p:sldId id="328" r:id="rId20"/>
    <p:sldId id="297" r:id="rId21"/>
  </p:sldIdLst>
  <p:sldSz cx="12192000" cy="6858000"/>
  <p:notesSz cx="13716000" cy="24384000"/>
  <p:defaultTextStyle>
    <a:defPPr rtl="0">
      <a:defRPr lang="fr-FR"/>
    </a:defPPr>
    <a:lvl1pPr marL="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ement baralle" initials="cb" lastIdx="1" clrIdx="0">
    <p:extLst>
      <p:ext uri="{19B8F6BF-5375-455C-9EA6-DF929625EA0E}">
        <p15:presenceInfo xmlns:p15="http://schemas.microsoft.com/office/powerpoint/2012/main" userId="7ed1bc2dd1adff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06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1" d="100"/>
          <a:sy n="31" d="100"/>
        </p:scale>
        <p:origin x="4392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A7C9947C-0B99-4CC9-AA3C-4A4AC8D4662C}" type="datetimeyyyy">
              <a:rPr lang="fr-FR" smtClean="0"/>
              <a:t>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420BD0AB-C59E-4A46-83D3-F07787446BA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fr-F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3ABD0-AEA7-7BB8-8515-EE7E25A64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C4BA5574-FF61-6CC0-EB1B-CB4EE1057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B017ECE-B95F-2F0E-2DC2-14FD136B6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9470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0" name="Freeform: Forme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reeform: Form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/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0" name="Image 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du texte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1800"/>
            </a:lvl1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fr-FR" sz="1800"/>
            </a:lvl1pPr>
            <a:lvl2pPr>
              <a:defRPr lang="fr-FR" sz="1800"/>
            </a:lvl2pPr>
            <a:lvl3pPr>
              <a:defRPr lang="fr-FR" sz="1800"/>
            </a:lvl3pPr>
            <a:lvl4pPr>
              <a:defRPr lang="fr-FR" sz="1800"/>
            </a:lvl4pPr>
            <a:lvl5pPr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sme 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7" name="Espace réservé du numéro de diapositiv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43" name="Graphisme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sme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 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Forme 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9" name="Image 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fr-FR" sz="2400"/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Forme libre : Forme 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fr-FR"/>
            </a:def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Forme libre : Forme 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fr-FR" sz="3200"/>
            </a:lvl1pPr>
            <a:lvl2pPr>
              <a:defRPr lang="fr-FR" sz="2800"/>
            </a:lvl2pPr>
            <a:lvl3pPr>
              <a:defRPr lang="fr-FR" sz="2400"/>
            </a:lvl3pPr>
            <a:lvl4pPr>
              <a:defRPr lang="fr-FR" sz="2000"/>
            </a:lvl4pPr>
            <a:lvl5pPr>
              <a:defRPr lang="fr-FR" sz="2000"/>
            </a:lvl5pPr>
            <a:lvl6pPr>
              <a:defRPr lang="fr-FR" sz="2000"/>
            </a:lvl6pPr>
            <a:lvl7pPr>
              <a:defRPr lang="fr-FR" sz="2000"/>
            </a:lvl7pPr>
            <a:lvl8pPr>
              <a:defRPr lang="fr-FR" sz="2000"/>
            </a:lvl8pPr>
            <a:lvl9pPr>
              <a:defRPr lang="fr-FR" sz="2000"/>
            </a:lvl9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Forme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fr-FR" sz="32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fr-FR">
                <a:latin typeface="+mn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fr-FR" sz="1600"/>
            </a:lvl1pPr>
            <a:lvl2pPr marL="457200" indent="0">
              <a:buNone/>
              <a:defRPr lang="fr-FR" sz="1400"/>
            </a:lvl2pPr>
            <a:lvl3pPr marL="914400" indent="0">
              <a:buNone/>
              <a:defRPr lang="fr-FR" sz="1200"/>
            </a:lvl3pPr>
            <a:lvl4pPr marL="1371600" indent="0">
              <a:buNone/>
              <a:defRPr lang="fr-FR" sz="1000"/>
            </a:lvl4pPr>
            <a:lvl5pPr marL="1828800" indent="0">
              <a:buNone/>
              <a:defRPr lang="fr-FR" sz="1000"/>
            </a:lvl5pPr>
            <a:lvl6pPr marL="2286000" indent="0">
              <a:buNone/>
              <a:defRPr lang="fr-FR" sz="1000"/>
            </a:lvl6pPr>
            <a:lvl7pPr marL="2743200" indent="0">
              <a:buNone/>
              <a:defRPr lang="fr-FR" sz="1000"/>
            </a:lvl7pPr>
            <a:lvl8pPr marL="3200400" indent="0">
              <a:buNone/>
              <a:defRPr lang="fr-FR" sz="1000"/>
            </a:lvl8pPr>
            <a:lvl9pPr marL="3657600" indent="0">
              <a:buNone/>
              <a:defRPr lang="fr-FR" sz="10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fr-FR" sz="2800"/>
            </a:lvl1pPr>
            <a:lvl2pPr marL="457200" indent="0">
              <a:buNone/>
              <a:defRPr lang="fr-FR" sz="2800"/>
            </a:lvl2pPr>
            <a:lvl3pPr marL="914400" indent="0">
              <a:buNone/>
              <a:defRPr lang="fr-FR" sz="2400"/>
            </a:lvl3pPr>
            <a:lvl4pPr marL="1371600" indent="0">
              <a:buNone/>
              <a:defRPr lang="fr-FR" sz="2000"/>
            </a:lvl4pPr>
            <a:lvl5pPr marL="1828800" indent="0">
              <a:buNone/>
              <a:defRPr lang="fr-FR" sz="2000"/>
            </a:lvl5pPr>
            <a:lvl6pPr marL="2286000" indent="0">
              <a:buNone/>
              <a:defRPr lang="fr-FR" sz="2000"/>
            </a:lvl6pPr>
            <a:lvl7pPr marL="2743200" indent="0">
              <a:buNone/>
              <a:defRPr lang="fr-FR" sz="2000"/>
            </a:lvl7pPr>
            <a:lvl8pPr marL="3200400" indent="0">
              <a:buNone/>
              <a:defRPr lang="fr-FR" sz="2000"/>
            </a:lvl8pPr>
            <a:lvl9pPr marL="3657600" indent="0">
              <a:buNone/>
              <a:defRPr lang="fr-FR" sz="2000"/>
            </a:lvl9pPr>
          </a:lstStyle>
          <a:p>
            <a:pPr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e lib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e lib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4" name="Image 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fr-F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fr-FR" sz="18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Forme 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15" name="Freeform: Forme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 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2" name="Titr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36" name="Forme libre 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lvl="0" algn="ctr" rtl="0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Cliquer pour ajouter du texte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52" name="Espace réservé d’image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 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3" name="Freeform: Forme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9" name="Forme lib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1" name="Forme lib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33" name="Image 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fr-F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fr-FR" sz="1800"/>
            </a:lvl1pPr>
            <a:lvl2pPr>
              <a:spcBef>
                <a:spcPts val="1000"/>
              </a:spcBef>
              <a:defRPr lang="fr-FR" sz="1800"/>
            </a:lvl2pPr>
            <a:lvl3pPr>
              <a:spcBef>
                <a:spcPts val="1000"/>
              </a:spcBef>
              <a:defRPr lang="fr-FR" sz="1800"/>
            </a:lvl3pPr>
            <a:lvl4pPr>
              <a:spcBef>
                <a:spcPts val="1000"/>
              </a:spcBef>
              <a:defRPr lang="fr-FR" sz="1800"/>
            </a:lvl4pPr>
            <a:lvl5pPr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8" name="Espace réservé du numéro de diapositiv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3" name="Image 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Forme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7" name="Image 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19" name="Image 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ce réservé du numéro de diapositiv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 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e lib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8" name="Forme libre 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6" name="Forme libre 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</a:lstStyle>
          <a:p>
            <a:pPr lvl="0"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0" name="Titr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9" name="Espace réservé du numéro de diapositiv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5" name="Espace réservé du contenu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marL="283464" indent="-283464">
              <a:spcBef>
                <a:spcPts val="1000"/>
              </a:spcBef>
              <a:defRPr lang="fr-FR" sz="1800"/>
            </a:lvl2pPr>
            <a:lvl3pPr marL="283464" indent="-283464">
              <a:spcBef>
                <a:spcPts val="1000"/>
              </a:spcBef>
              <a:defRPr lang="fr-FR" sz="1800"/>
            </a:lvl3pPr>
            <a:lvl4pPr marL="283464" indent="-283464">
              <a:spcBef>
                <a:spcPts val="1000"/>
              </a:spcBef>
              <a:defRPr lang="fr-FR" sz="1800"/>
            </a:lvl4pPr>
            <a:lvl5pPr marL="283464"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sz="16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fr-F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fr-F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fr-F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fr-F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fr-FR" sz="1800"/>
            </a:lvl1pPr>
            <a:lvl2pPr indent="-283464">
              <a:spcBef>
                <a:spcPts val="1000"/>
              </a:spcBef>
              <a:defRPr lang="fr-FR" sz="1800"/>
            </a:lvl2pPr>
            <a:lvl3pPr indent="-283464">
              <a:spcBef>
                <a:spcPts val="1000"/>
              </a:spcBef>
              <a:defRPr lang="fr-FR" sz="1800"/>
            </a:lvl3pPr>
            <a:lvl4pPr indent="-283464">
              <a:spcBef>
                <a:spcPts val="1000"/>
              </a:spcBef>
              <a:defRPr lang="fr-FR" sz="1800"/>
            </a:lvl4pPr>
            <a:lvl5pPr indent="-283464">
              <a:spcBef>
                <a:spcPts val="10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1" name="Espace réservé d’image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fr-FR" sz="1800"/>
            </a:lvl1pPr>
          </a:lstStyle>
          <a:p>
            <a:pPr lvl="0" rtl="0"/>
            <a:r>
              <a:rPr lang="fr-FR"/>
              <a:t>Cliquez ici pour ajouter une image.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Forme 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/>
            </a:p>
          </p:txBody>
        </p:sp>
        <p:sp>
          <p:nvSpPr>
            <p:cNvPr id="21" name="Forme libre : Forme 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Forme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fr-FR"/>
              </a:defPPr>
            </a:lstStyle>
            <a:p>
              <a:pPr lvl="0" rtl="0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 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44" name="Espace réservé du numéro de diapositiv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6" name="Image 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21" name="Image 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e libre 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fr-FR" sz="3600" b="1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fr-F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fr-F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fr-FR" sz="2400"/>
            </a:lvl3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fr-FR" sz="1800"/>
            </a:lvl1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Espace réservé du numéro de diapositiv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fr-F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fr-F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fr-F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fr-F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fr-FR"/>
            </a:defPPr>
          </a:lstStyle>
          <a:p>
            <a:pPr rtl="0"/>
            <a:r>
              <a:rPr lang="fr-FR" dirty="0"/>
              <a:t>Tour de séchage de fruits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C6F6841-0861-00AB-6848-9A624842A556}"/>
              </a:ext>
            </a:extLst>
          </p:cNvPr>
          <p:cNvSpPr txBox="1"/>
          <p:nvPr/>
        </p:nvSpPr>
        <p:spPr>
          <a:xfrm>
            <a:off x="1447060" y="5894773"/>
            <a:ext cx="897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Clément + Evann + </a:t>
            </a:r>
            <a:r>
              <a:rPr lang="fr-FR" dirty="0" err="1"/>
              <a:t>Tendry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A7B84C4-F494-77E6-9FFF-676020AB795F}"/>
              </a:ext>
            </a:extLst>
          </p:cNvPr>
          <p:cNvSpPr txBox="1"/>
          <p:nvPr/>
        </p:nvSpPr>
        <p:spPr>
          <a:xfrm>
            <a:off x="106532" y="204186"/>
            <a:ext cx="253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TSTI3+4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6FA421-6E4C-89CD-C834-2761B6EC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339" y="551896"/>
            <a:ext cx="8267108" cy="528241"/>
          </a:xfrm>
        </p:spPr>
        <p:txBody>
          <a:bodyPr/>
          <a:lstStyle/>
          <a:p>
            <a:r>
              <a:rPr lang="fr-FR" dirty="0"/>
              <a:t>Node </a:t>
            </a:r>
            <a:r>
              <a:rPr lang="fr-FR" dirty="0" err="1"/>
              <a:t>red</a:t>
            </a:r>
            <a:r>
              <a:rPr lang="fr-FR" dirty="0"/>
              <a:t> /  Partie local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791BBEB-B4A4-3F46-B795-EE9D1C25FC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10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FBD3B1-9700-8B58-C828-4B22A098C09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510808-B244-B9C9-9B8F-AEDFF08B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928"/>
            <a:ext cx="12192000" cy="570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9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C6086C-42E5-0F93-08E7-5A9387854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296"/>
            <a:ext cx="7043617" cy="862312"/>
          </a:xfrm>
        </p:spPr>
        <p:txBody>
          <a:bodyPr/>
          <a:lstStyle/>
          <a:p>
            <a:r>
              <a:rPr lang="fr-FR" dirty="0"/>
              <a:t>Code javascript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5683E7-447A-393A-5423-D08DE1C2A3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11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DE0B43-0362-90DA-CFFD-4FFAEE78FD1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84A555-1690-8819-8ED8-9DF1A46D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762" y="1118567"/>
            <a:ext cx="7544853" cy="560148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FE6A838-FCEE-0004-D769-44E9AE9C0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789" y="-317022"/>
            <a:ext cx="6068272" cy="44011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C1F1381-A917-1447-E0E0-147D2765F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24257"/>
            <a:ext cx="593490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56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4367F0-DA9D-A923-4210-B271B3FD8CAF}"/>
              </a:ext>
            </a:extLst>
          </p:cNvPr>
          <p:cNvSpPr/>
          <p:nvPr/>
        </p:nvSpPr>
        <p:spPr>
          <a:xfrm>
            <a:off x="3368511" y="0"/>
            <a:ext cx="8971176" cy="70135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A925D6-DC3D-099C-7D1A-C876FC6B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58" y="552352"/>
            <a:ext cx="2598215" cy="1267021"/>
          </a:xfrm>
        </p:spPr>
        <p:txBody>
          <a:bodyPr/>
          <a:lstStyle/>
          <a:p>
            <a:r>
              <a:rPr lang="fr-FR" dirty="0"/>
              <a:t>code</a:t>
            </a:r>
            <a:br>
              <a:rPr lang="fr-FR" dirty="0"/>
            </a:br>
            <a:r>
              <a:rPr lang="fr-FR" dirty="0"/>
              <a:t>Arduino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721D35-015B-0E48-34D3-433EF25071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12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DDD7D7-EFF0-0F1B-E509-A257617D9BD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535249" y="377394"/>
            <a:ext cx="3167209" cy="648060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4000" b="0" dirty="0" err="1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DHT.h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4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4000" b="0" dirty="0" err="1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Adafruit_NeoPixel.h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sz="4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DHTPIN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sz="4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     // Vérifie la bonne broche !</a:t>
            </a:r>
            <a:endParaRPr lang="fr-FR" sz="4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DHTTYPE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DHT22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4</a:t>
            </a:r>
            <a:endParaRPr lang="fr-FR" sz="4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NUMPIXELS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10</a:t>
            </a:r>
            <a:endParaRPr lang="fr-FR" sz="4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DELAYVAL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250</a:t>
            </a:r>
            <a:endParaRPr lang="fr-FR" sz="4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DHT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(DHTPIN, DHTTYPE);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Adafruit_NeoPixel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(NUMPIXELS, PIN, NEO_GRB + NEO_KHZ800);</a:t>
            </a:r>
          </a:p>
          <a:p>
            <a:pPr>
              <a:lnSpc>
                <a:spcPts val="1425"/>
              </a:lnSpc>
              <a:buNone/>
            </a:pPr>
            <a:b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fr-FR" sz="40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"Test du capteur DHT22..."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fr-FR" sz="4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 INITIALIZE </a:t>
            </a:r>
            <a:r>
              <a:rPr lang="fr-FR" sz="40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NeoPixel</a:t>
            </a:r>
            <a:r>
              <a:rPr lang="fr-FR" sz="4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strip</a:t>
            </a:r>
            <a:r>
              <a:rPr lang="fr-FR" sz="4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fr-FR" sz="4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(REQUIRED)</a:t>
            </a:r>
            <a:endParaRPr lang="fr-FR" sz="4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setBrightness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fr-FR" sz="40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// capteur DHT32</a:t>
            </a:r>
            <a:endParaRPr lang="fr-FR" sz="40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40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t =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readTemperature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40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h =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readHumidity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b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4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(t) ||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(h)) {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"Échec de lecture du capteur !"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fr-FR" sz="4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"{temp: "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(t);</a:t>
            </a:r>
          </a:p>
          <a:p>
            <a:pPr>
              <a:lnSpc>
                <a:spcPts val="1425"/>
              </a:lnSpc>
              <a:buNone/>
            </a:pP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40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40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40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"},"</a:t>
            </a: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fr-FR" sz="40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</a:t>
            </a:r>
            <a:br>
              <a:rPr lang="fr-F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D4A53D-AAE6-F842-F622-72D03CE883E0}"/>
              </a:ext>
            </a:extLst>
          </p:cNvPr>
          <p:cNvSpPr txBox="1"/>
          <p:nvPr/>
        </p:nvSpPr>
        <p:spPr>
          <a:xfrm>
            <a:off x="6925860" y="122870"/>
            <a:ext cx="4006391" cy="872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lang="fr-FR" sz="1100" b="0" dirty="0" err="1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humid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(h);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"}"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fr-FR" sz="11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   // Si des données sont disponibles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(t&lt;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&amp;&amp; h&lt;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      // début </a:t>
            </a:r>
            <a:r>
              <a:rPr lang="fr-FR" sz="11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normal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(DELAYVAL);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 i&lt;NUMPIXELS; i++) {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 For </a:t>
            </a:r>
            <a:r>
              <a:rPr lang="fr-FR" sz="11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pixel...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(i,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(DELAYVAL);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  /// fin </a:t>
            </a:r>
            <a:r>
              <a:rPr lang="fr-FR" sz="11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normal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(h&gt;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    // début </a:t>
            </a:r>
            <a:r>
              <a:rPr lang="fr-FR" sz="11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normal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(DELAYVAL);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 i&lt;NUMPIXELS; i++) {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 For </a:t>
            </a:r>
            <a:r>
              <a:rPr lang="fr-FR" sz="11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pixel...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(i,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(DELAYVAL);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fr-FR" sz="11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(t&gt;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      // début </a:t>
            </a:r>
            <a:r>
              <a:rPr lang="fr-FR" sz="11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led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normal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(DELAYVAL);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 i&lt;NUMPIXELS; i++) {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// For </a:t>
            </a:r>
            <a:r>
              <a:rPr lang="fr-FR" sz="1100" b="0" dirty="0" err="1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fr-FR" sz="1100" b="0" dirty="0">
                <a:solidFill>
                  <a:srgbClr val="7F8C8D"/>
                </a:solidFill>
                <a:effectLst/>
                <a:latin typeface="Consolas" panose="020B0609020204030204" pitchFamily="49" charset="0"/>
              </a:rPr>
              <a:t> pixel...</a:t>
            </a:r>
            <a:endParaRPr lang="fr-FR" sz="1100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setPixelColor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(i,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fr-FR" sz="1100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(DELAYVAL);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sz="1100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fr-FR" sz="1100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43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D66AA-6564-08F8-220B-EA88489F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2146" y="311085"/>
            <a:ext cx="8466324" cy="1593130"/>
          </a:xfrm>
        </p:spPr>
        <p:txBody>
          <a:bodyPr/>
          <a:lstStyle/>
          <a:p>
            <a:r>
              <a:rPr lang="fr-FR" dirty="0"/>
              <a:t>Node </a:t>
            </a:r>
            <a:r>
              <a:rPr lang="fr-FR" dirty="0" err="1"/>
              <a:t>red</a:t>
            </a:r>
            <a:r>
              <a:rPr lang="fr-FR" dirty="0"/>
              <a:t> : accès api Météo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1125B0E-E061-1DE0-6327-F5CA557EDF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13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4AA68D-B850-3071-A5BB-D647B16D01F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A10B886-D296-8A2F-7F90-53E5FA1A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75" y="2404692"/>
            <a:ext cx="1170785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0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7087AB-1C87-1351-BB7B-7628C019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41" y="457199"/>
            <a:ext cx="10314917" cy="655182"/>
          </a:xfrm>
        </p:spPr>
        <p:txBody>
          <a:bodyPr/>
          <a:lstStyle/>
          <a:p>
            <a:r>
              <a:rPr lang="fr-FR" dirty="0" err="1"/>
              <a:t>DashbOARD</a:t>
            </a:r>
            <a:r>
              <a:rPr lang="fr-FR" dirty="0"/>
              <a:t> : supervision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D52246-7879-1168-0678-6264E4B604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14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DE1407-4952-0E40-E5E8-4F82B137945C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5C900C7-F593-ECDA-613A-82709AB90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53" y="1112381"/>
            <a:ext cx="11618920" cy="574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3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BFCD05-2BD3-2B59-E07D-24E06F1E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42" y="327645"/>
            <a:ext cx="10701416" cy="730596"/>
          </a:xfrm>
        </p:spPr>
        <p:txBody>
          <a:bodyPr/>
          <a:lstStyle/>
          <a:p>
            <a:r>
              <a:rPr lang="fr-FR" dirty="0"/>
              <a:t>Dashboard : graphique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F2CB420-D622-9295-076F-D6F0142A1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15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02EC91-32A8-0D4D-AE19-8750AD9DD3E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BA9E198-A590-B23C-5505-88E628139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3" y="1122127"/>
            <a:ext cx="9813318" cy="540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73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049D1F-7790-A920-A2C9-B5D1AA3E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846" y="218289"/>
            <a:ext cx="7043617" cy="2520217"/>
          </a:xfrm>
        </p:spPr>
        <p:txBody>
          <a:bodyPr/>
          <a:lstStyle/>
          <a:p>
            <a:r>
              <a:rPr lang="fr-FR" dirty="0"/>
              <a:t>Pt 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7FBF93B-B60C-F511-6285-BFC1525AAC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16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18BF49-44C8-0103-E827-21EA55C4BE3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BBA073-E373-FE33-B9F7-A42113573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91" y="3268337"/>
            <a:ext cx="12192000" cy="358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27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3213716" cy="272770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Merci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De m’avoir écouté 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agenda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Présentation</a:t>
            </a:r>
          </a:p>
          <a:p>
            <a:pPr rtl="0"/>
            <a:r>
              <a:rPr lang="fr-FR" dirty="0"/>
              <a:t>Chaîne fonctionnelle</a:t>
            </a:r>
          </a:p>
          <a:p>
            <a:pPr rtl="0"/>
            <a:r>
              <a:rPr lang="fr-FR" dirty="0"/>
              <a:t>Synoptique</a:t>
            </a:r>
          </a:p>
          <a:p>
            <a:pPr rtl="0"/>
            <a:r>
              <a:rPr lang="fr-FR" dirty="0"/>
              <a:t>Solution envisagée</a:t>
            </a:r>
          </a:p>
          <a:p>
            <a:pPr rtl="0"/>
            <a:r>
              <a:rPr lang="fr-FR" dirty="0"/>
              <a:t>Répartition des taches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Présentation générale du projet</a:t>
            </a:r>
            <a:endParaRPr lang="fr-FR" dirty="0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A8B7B241-E755-AE6C-4880-03BD891904E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4452" r="44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155" y="195861"/>
            <a:ext cx="7965461" cy="994164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Chaîne fonctionnel </a:t>
            </a: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938A3566-28C5-02F0-9B15-94E334418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658936" y="1451363"/>
            <a:ext cx="9023937" cy="5126990"/>
          </a:xfr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745" y="223561"/>
            <a:ext cx="4930111" cy="107257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Synoptique du projet :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Beta :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F1AB4C-1BFC-895C-3D37-4D2C4D3D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52" y="1289819"/>
            <a:ext cx="10466772" cy="556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Répartition des taches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E8D345-AB48-76DE-DF71-3F35C2FC00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EF381C-7747-05F8-964C-5A9BAC505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92" y="2198645"/>
            <a:ext cx="6886490" cy="432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6250A-CA05-7E3A-D3F0-110861D2E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211574-2A65-E159-2458-6A8F79868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Répartition des taches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4C1DAB-7CF3-E1F5-9B2D-72437053F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48F63A3B-78C7-47BE-AE5E-E10140E04643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BE1413-9087-77CA-099D-B70D01CD1B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ACD793-5F06-CCB2-EE1D-18280069B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75227"/>
            <a:ext cx="946917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53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CF0F07-B0C3-DD74-D77D-4283FFCA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224" y="732122"/>
            <a:ext cx="5241304" cy="2520217"/>
          </a:xfrm>
        </p:spPr>
        <p:txBody>
          <a:bodyPr/>
          <a:lstStyle/>
          <a:p>
            <a:r>
              <a:rPr lang="fr-FR" dirty="0"/>
              <a:t>Schéma de fonctionnement</a:t>
            </a:r>
            <a:br>
              <a:rPr lang="fr-FR" dirty="0"/>
            </a:br>
            <a:r>
              <a:rPr lang="fr-FR" dirty="0"/>
              <a:t>générale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27F15B-095D-91FC-0702-7CB72C62D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8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AEAF9F-EB6C-25D5-032C-5B28C2E1AC0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0DF8A79-A341-2164-922E-32D4BA068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99"/>
            <a:ext cx="7095205" cy="57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1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28C5D1-8847-3B6C-55A6-C8A9A268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C5E7F6E-4ADF-1FD3-8113-EA0B7E486D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fr-FR" smtClean="0"/>
              <a:pPr rtl="0"/>
              <a:t>9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0C44D5-0926-FE55-BC83-8E09724EF20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20090" y="4308370"/>
            <a:ext cx="7043618" cy="2233233"/>
          </a:xfrm>
        </p:spPr>
        <p:txBody>
          <a:bodyPr/>
          <a:lstStyle/>
          <a:p>
            <a:r>
              <a:rPr lang="fr-FR" dirty="0"/>
              <a:t>Rouge : algorigramme pour </a:t>
            </a:r>
            <a:r>
              <a:rPr lang="fr-FR" dirty="0" err="1"/>
              <a:t>arduino</a:t>
            </a:r>
            <a:endParaRPr lang="fr-FR" dirty="0"/>
          </a:p>
          <a:p>
            <a:endParaRPr lang="fr-FR" dirty="0"/>
          </a:p>
          <a:p>
            <a:r>
              <a:rPr lang="fr-FR" dirty="0"/>
              <a:t>Vert : algorigramme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red</a:t>
            </a:r>
            <a:r>
              <a:rPr lang="fr-FR" dirty="0"/>
              <a:t> 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71DF379-170E-44AE-C0AC-E7BD8DB24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97" y="131975"/>
            <a:ext cx="9687746" cy="417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1770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5_TF78438558_Win32" id="{3A360CBA-99A0-49ED-B63F-2D1627BB2518}" vid="{56FFFEFC-6F1D-4078-81C7-9B5A182BBA3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{4A1728A9-2736-477C-B05F-B966F5C78D1D}tf78438558_win32</Template>
  <TotalTime>2758</TotalTime>
  <Words>566</Words>
  <Application>Microsoft Office PowerPoint</Application>
  <PresentationFormat>Grand écran</PresentationFormat>
  <Paragraphs>110</Paragraphs>
  <Slides>17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Consolas</vt:lpstr>
      <vt:lpstr>Sabon Next LT</vt:lpstr>
      <vt:lpstr>Personnalisé</vt:lpstr>
      <vt:lpstr>Tour de séchage de fruits</vt:lpstr>
      <vt:lpstr>agenda</vt:lpstr>
      <vt:lpstr>Présentation générale du projet</vt:lpstr>
      <vt:lpstr>Chaîne fonctionnel </vt:lpstr>
      <vt:lpstr>Synoptique du projet :</vt:lpstr>
      <vt:lpstr>Répartition des taches </vt:lpstr>
      <vt:lpstr>Répartition des taches </vt:lpstr>
      <vt:lpstr>Schéma de fonctionnement générale</vt:lpstr>
      <vt:lpstr>Présentation PowerPoint</vt:lpstr>
      <vt:lpstr>Node red /  Partie local</vt:lpstr>
      <vt:lpstr>Code javascript</vt:lpstr>
      <vt:lpstr>code Arduino</vt:lpstr>
      <vt:lpstr>Node red : accès api Météo</vt:lpstr>
      <vt:lpstr>DashbOARD : supervision</vt:lpstr>
      <vt:lpstr>Dashboard : graphique</vt:lpstr>
      <vt:lpstr>Pt 2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clement baralle</dc:creator>
  <cp:lastModifiedBy>clement</cp:lastModifiedBy>
  <cp:revision>3</cp:revision>
  <dcterms:created xsi:type="dcterms:W3CDTF">2025-02-28T14:11:04Z</dcterms:created>
  <dcterms:modified xsi:type="dcterms:W3CDTF">2025-04-03T15:36:02Z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