
<file path=Configurations2/accelerator/current.xml>
</file>

<file path=META-INF/manifest.xml><?xml version="1.0" encoding="utf-8"?>
<!DOCTYPE manifest
  PUBLIC '-//OpenOffice.org//DTD Manifest 1.0//EN'
  'Manifest.dtd'>
<manifest:manifest xmlns:manifest="http://openoffice.org/2001/manifest">
  <manifest:file-entry manifest:media-type="application/vnd.sun.xml.impress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42A0000032D00772811.png"/>
  <manifest:file-entry manifest:media-type="image/png" manifest:full-path="Pictures/100002010000032000000258C03ECA9C.png"/>
  <manifest:file-entry manifest:media-type="image/jpeg" manifest:full-path="Pictures/1000000000000FC000000BD096A9C7B6.jpg"/>
  <manifest:file-entry manifest:media-type="image/png" manifest:full-path="Pictures/1000020100000534000002C48C302909.png"/>
  <manifest:file-entry manifest:media-type="image/png" manifest:full-path="Pictures/100002010000033F000009C41A064C99.png"/>
  <manifest:file-entry manifest:media-type="image/png" manifest:full-path="Pictures/10000201000009C4000009C4037EFA2C.png"/>
  <manifest:file-entry manifest:media-type="image/png" manifest:full-path="Pictures/10000201000005A4000005A89DFE93FF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http://openoffice.org/2000/office" xmlns:style="http://openoffice.org/2000/style" xmlns:text="http://openoffice.org/2000/text" xmlns:table="http://openoffice.org/2000/table" xmlns:draw="http://openoffice.org/2000/drawing" xmlns:fo="http://www.w3.org/1999/XSL/Format" xmlns:xlink="http://www.w3.org/1999/xlink" xmlns:dc="http://purl.org/dc/elements/1.1/" xmlns:meta="http://openoffice.org/2000/meta" xmlns:number="http://openoffice.org/2000/datastyle" xmlns:presentation="http://openoffice.org/2000/presentation" xmlns:svg="http://www.w3.org/2000/svg" xmlns:chart="http://openoffice.org/2000/chart" xmlns:dr3d="http://openoffice.org/2000/dr3d" xmlns:math="http://www.w3.org/1998/Math/MathML" xmlns:form="http://openoffice.org/2000/form" xmlns:script="http://openoffice.org/2000/script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 office:class="presentation">
  <office:script/>
  <office:automatic-styles>
    <style:style style:name="dp1" style:family="drawing-page">
      <style:properties presentation:transition-style="none" presentation:background-visible="true" presentation:background-objects-visible="true"/>
    </style:style>
    <style:style style:name="dp2" style:family="drawing-page">
      <style:properties/>
    </style:style>
    <style:style style:name="dp3" style:family="drawing-page">
      <style:properties/>
    </style:style>
    <style:style style:name="gr1" style:family="graphics" style:parent-style-name="standard">
      <style:properties draw:stroke="none" svg:stroke-width="0cm" draw:fill="none" draw:textarea-horizontal-align="center" draw:textarea-vertical-align="top" draw:auto-grow-width="true" fo:min-height="0cm" fo:min-width="0cm" fo:padding-top="0.125cm" fo:padding-bottom="0.125cm" fo:padding-left="0.25cm" fo:padding-right="0.25cm" fo:wrap-option="wrap"/>
    </style:style>
    <style:style style:name="gr2" style:family="graphics" style:parent-style-name="standard" style:list-style-name="L2">
      <style:properties draw:stroke="none" svg:stroke-width="0cm" draw:fill="none" draw:fill-color="#ffffff" draw:textarea-vertical-align="top" draw:auto-grow-width="true" fo:min-height="0cm" fo:min-width="0cm" fo:padding-top="0.125cm" fo:padding-bottom="0.125cm" fo:padding-left="0.25cm" fo:padding-right="0.25cm" fo:wrap-option="wrap"/>
    </style:style>
    <style:style style:name="gr3" style:family="graphics" style:parent-style-name="standard" style:list-style-name="L2">
      <style:properties draw:stroke="none" svg:stroke-width="0cm" draw:fill="none" draw:fill-color="#ffffff" draw:textarea-vertical-align="top" draw:auto-grow-width="true" fo:min-height="0cm" fo:min-width="0cm" fo:padding-top="0.125cm" fo:padding-bottom="0.125cm" fo:padding-left="0.25cm" fo:padding-right="0.25cm" fo:wrap-option="wrap"/>
    </style:style>
    <style:style style:name="gr4" style:family="graphics">
      <style:properties style:protect="size" draw:size-protect="true"/>
    </style:style>
    <style:style style:name="gr5" style:family="graphics" style:parent-style-name="Objet sans remplissage ni ligne">
      <style:properties draw:textarea-vertical-align="middle" draw:color-mode="standard" draw:luminance="0%" draw:contrast="0%" draw:gamma="1" draw:red="0%" draw:green="0%" draw:blue="0%" fo:clip="rect(0cm, 0cm, 0cm, 0cm)" style:mirror="none" draw:mirror="false" draw:transparency="0%"/>
    </style:style>
    <style:style style:name="gr6" style:family="graphics" style:parent-style-name="Objet sans remplissage ni ligne">
      <style:properties draw:stroke="none" svg:stroke-width="0cm" draw:fill="none" draw:textarea-vertical-align="middle" draw:auto-grow-width="false" fo:padding-top="0.125cm" fo:padding-bottom="0.125cm" fo:padding-left="0.25cm" fo:padding-right="0.25cm" fo:wrap-option="wrap" draw:color-mode="standard" draw:luminance="0%" draw:contrast="0%" draw:gamma="1" draw:red="0%" draw:green="0%" draw:blue="0%" fo:clip="rect(0cm, 0cm, 0cm, 0cm)" style:mirror="none" draw:mirror="false" draw:transparency="0%"/>
    </style:style>
    <style:style style:name="pr1" style:family="presentation" style:parent-style-name="Standard-title">
      <style:properties draw:stroke="none" svg:stroke-width="0cm" draw:fill="none" draw:textarea-vertical-align="middle" draw:auto-grow-width="false" fo:min-height="3.181cm" fo:padding-top="0.125cm" fo:padding-bottom="0.125cm" fo:padding-left="0.25cm" fo:padding-right="0.25cm" fo:wrap-option="wrap"/>
    </style:style>
    <style:style style:name="pr2" style:family="presentation" style:parent-style-name="Standard-notes">
      <style:properties draw:stroke="none" svg:stroke-width="0cm" draw:fill="none" draw:fill-color="#ffffff" draw:textarea-vertical-align="top" draw:auto-grow-width="false" fo:min-height="30.479cm" fo:padding-top="0.125cm" fo:padding-bottom="0.125cm" fo:padding-left="0.25cm" fo:padding-right="0.25cm" fo:wrap-option="wrap"/>
    </style:style>
    <style:style style:name="pr3" style:family="presentation" style:parent-style-name="Standard 1-title">
      <style:properties draw:stroke="none" svg:stroke-width="0cm" draw:fill="none" draw:textarea-vertical-align="top" draw:auto-grow-width="false" fo:min-height="3.181cm" fo:padding-top="0.125cm" fo:padding-bottom="0.125cm" fo:padding-left="0.25cm" fo:padding-right="0.25cm" fo:wrap-option="wrap"/>
    </style:style>
    <style:style style:name="pr4" style:family="presentation" style:parent-style-name="Standard 1-outline1">
      <style:properties draw:stroke="none" svg:stroke-width="0cm" draw:fill="none" draw:textarea-vertical-align="top" draw:auto-grow-width="false" fo:min-height="12.573cm" fo:padding-top="0.125cm" fo:padding-bottom="0.125cm" fo:padding-left="0.25cm" fo:padding-right="0.25cm" fo:wrap-option="wrap"/>
    </style:style>
    <style:style style:name="pr5" style:family="presentation" style:parent-style-name="Standard 1-backgroundobjects">
      <style:properties draw:stroke="none" svg:stroke-width="0cm" draw:fill="none" draw:fill-color="#ffffff" draw:textarea-vertical-align="top" draw:auto-grow-width="false" fo:min-height="12.573cm" fo:padding-top="0.125cm" fo:padding-bottom="0.125cm" fo:padding-left="0.25cm" fo:padding-right="0.25cm" fo:wrap-option="wrap"/>
    </style:style>
    <style:style style:name="pr6" style:family="presentation" style:parent-style-name="Standard 1-notes">
      <style:properties draw:stroke="none" svg:stroke-width="0cm" draw:fill="none" draw:fill-color="#ffffff" draw:textarea-vertical-align="top" draw:auto-grow-width="false" fo:min-height="30.479cm" fo:padding-top="0.125cm" fo:padding-bottom="0.125cm" fo:padding-left="0.25cm" fo:padding-right="0.25cm" fo:wrap-option="wrap"/>
    </style:style>
    <style:style style:name="pr7" style:family="presentation" style:parent-style-name="Standard 2-title">
      <style:properties draw:stroke="none" svg:stroke-width="0cm" draw:fill="none" draw:textarea-vertical-align="top" draw:auto-grow-width="false" fo:min-height="3.181cm" fo:padding-top="0.125cm" fo:padding-bottom="0.125cm" fo:padding-left="0.25cm" fo:padding-right="0.25cm" fo:wrap-option="wrap"/>
    </style:style>
    <style:style style:name="pr8" style:family="presentation" style:parent-style-name="Standard 2-backgroundobjects">
      <style:properties draw:stroke="none" svg:stroke-width="0cm" draw:fill="none" draw:fill-color="#ffffff" draw:textarea-vertical-align="top" draw:auto-grow-width="false" fo:min-height="12.573cm" fo:padding-top="0.125cm" fo:padding-bottom="0.125cm" fo:padding-left="0.25cm" fo:padding-right="0.25cm" fo:wrap-option="wrap"/>
    </style:style>
    <style:style style:name="pr9" style:family="presentation" style:parent-style-name="Standard 2-outline1">
      <style:properties draw:stroke="none" svg:stroke-width="0cm" draw:fill="none" draw:textarea-vertical-align="top" draw:auto-grow-width="false" fo:min-height="12.573cm" fo:padding-top="0.125cm" fo:padding-bottom="0.125cm" fo:padding-left="0.25cm" fo:padding-right="0.25cm" fo:wrap-option="wrap"/>
    </style:style>
    <style:style style:name="pr10" style:family="presentation" style:parent-style-name="Standard 2-notes">
      <style:properties draw:stroke="none" svg:stroke-width="0cm" draw:fill="none" draw:fill-color="#ffffff" draw:textarea-vertical-align="top" draw:auto-grow-width="false" fo:min-height="30.479cm" fo:padding-top="0.125cm" fo:padding-bottom="0.125cm" fo:padding-left="0.25cm" fo:padding-right="0.25cm" fo:wrap-option="wrap"/>
    </style:style>
    <style:style style:name="pr11" style:family="presentation" style:parent-style-name="Standard 2-notes">
      <style:properties draw:fill-color="#ffffff" fo:min-height="30.478cm"/>
    </style:style>
    <style:style style:name="pr12" style:family="presentation" style:parent-style-name="Standard 3-title">
      <style:properties draw:stroke="none" svg:stroke-width="0cm" draw:fill="none" draw:textarea-vertical-align="top" draw:auto-grow-width="false" fo:min-height="3.181cm" fo:padding-top="0.125cm" fo:padding-bottom="0.125cm" fo:padding-left="0.25cm" fo:padding-right="0.25cm" fo:wrap-option="wrap"/>
    </style:style>
    <style:style style:name="pr13" style:family="presentation" style:parent-style-name="Standard 3-subtitle">
      <style:properties draw:stroke="none" svg:stroke-width="0cm" draw:fill="none" draw:fill-color="#ffffff" draw:textarea-vertical-align="top" draw:auto-grow-width="false" fo:min-height="12.573cm" fo:padding-top="0.125cm" fo:padding-bottom="0.125cm" fo:padding-left="0.25cm" fo:padding-right="0.25cm" fo:wrap-option="wrap"/>
    </style:style>
    <style:style style:name="pr14" style:family="presentation" style:parent-style-name="Standard 3-notes">
      <style:properties draw:stroke="none" svg:stroke-width="0cm" draw:fill="none" draw:fill-color="#ffffff" draw:textarea-vertical-align="top" draw:auto-grow-width="false" fo:min-height="30.479cm" fo:padding-top="0.125cm" fo:padding-bottom="0.125cm" fo:padding-left="0.25cm" fo:padding-right="0.25cm" fo:wrap-option="wrap"/>
    </style:style>
    <style:style style:name="P1" style:family="paragraph">
      <style:properties fo:margin-top="0cm" fo:margin-bottom="0cm" style:line-height-at-least="1.72cm" fo:text-align="center" style:punctuation-wrap="hanging" style:writing-mode="lr-tb" fo:hyphenate="false"/>
    </style:style>
    <style:style style:name="P2" style:family="paragraph">
      <style:properties style:font-independent-line-spacing="true" fo:font-size="18pt"/>
    </style:style>
    <style:style style:name="P3" style:family="paragraph">
      <style:properties fo:text-align="center" style:font-independent-line-spacing="true" fo:font-size="18pt"/>
    </style:style>
    <style:style style:name="P4" style:family="paragraph">
      <style:properties fo:margin-left="0cm" fo:margin-right="0cm" fo:margin-top="0cm" fo:margin-bottom="0cm" fo:text-align="start" fo:text-indent="0cm" style:punctuation-wrap="hanging" style:writing-mode="lr-tb" fo:font-size="18pt" fo:hyphenate="false"/>
    </style:style>
    <style:style style:name="P5" style:family="paragraph">
      <style:properties fo:margin-left="0cm" fo:margin-right="0cm" fo:margin-top="0cm" fo:margin-bottom="0cm" fo:text-align="start" fo:text-indent="0cm" style:punctuation-wrap="hanging" style:writing-mode="lr-tb" style:font-independent-line-spacing="true" fo:font-size="18pt" fo:hyphenate="false"/>
    </style:style>
    <style:style style:name="P6" style:family="paragraph">
      <style:properties fo:margin-left="0cm" fo:margin-right="0cm" fo:margin-top="0.127cm" fo:margin-bottom="0.5cm" fo:line-height="100%" fo:text-align="start" fo:text-indent="0cm" style:punctuation-wrap="hanging" style:writing-mode="lr-tb" fo:hyphenate="false"/>
    </style:style>
    <style:style style:name="P7" style:family="paragraph">
      <style:properties fo:margin-left="0cm" fo:margin-right="0cm" fo:margin-top="0cm" fo:margin-bottom="0cm" fo:text-align="start" fo:text-indent="0cm" style:punctuation-wrap="hanging" style:writing-mode="lr-tb" fo:font-size="14pt" style:font-size-asian="14pt" style:font-size-complex="14pt" fo:hyphenate="false"/>
    </style:style>
    <style:style style:name="P8" style:family="paragraph">
      <style:properties fo:text-align="end" style:font-independent-line-spacing="true" fo:font-size="18pt" style:font-size-asian="14pt" style:font-size-complex="14pt"/>
    </style:style>
    <style:style style:name="P9" style:family="paragraph">
      <style:properties fo:text-align="center"/>
    </style:style>
    <style:style style:name="P10" style:family="paragraph">
      <style:properties fo:text-align="center" fo:font-size="18pt"/>
    </style:style>
    <style:style style:name="T1" style:family="text">
      <style:properties fo:color="#1f2c8f" fo:font-family="'Arial Black'" fo:font-size="38pt" fo:letter-spacing="normal" fo:font-style="normal" fo:font-weight="bold" style:font-size-asian="38pt" style:font-style-asian="normal" style:font-weight-asian="bold" style:font-size-complex="38pt" style:font-style-complex="normal" style:font-weight-complex="bold" style:text-underline="none" style:text-crossing-out="none"/>
    </style:style>
    <style:style style:name="T2" style:family="text">
      <style:properties fo:color="#000000" fo:font-family="'Sabon Next LT'" fo:font-size="18pt" fo:letter-spacing="normal" fo:font-style="normal" fo:font-weight="normal" style:font-size-asian="18pt" style:font-style-asian="normal" style:font-weight-asian="normal" style:font-size-complex="18pt" style:font-style-complex="normal" style:font-weight-complex="normal" style:text-underline="none" style:text-crossing-out="none"/>
    </style:style>
    <style:style style:name="T3" style:family="text">
      <style:properties fo:color="#1f2c8f" fo:font-family="'Sabon Next LT'" fo:font-size="28pt" fo:letter-spacing="normal" fo:font-style="normal" fo:font-weight="normal" style:font-size-asian="28pt" style:font-style-asian="normal" style:font-weight-asian="normal" style:font-size-complex="28pt" style:font-style-complex="normal" style:font-weight-complex="normal" style:text-underline="none" style:text-crossing-out="none"/>
    </style:style>
    <text:list-style style:name="L1">
      <text:list-level-style-number text:level="1" style:num-format="">
        <style:properties text:min-label-width="0.6cm" style:use-window-font-color="true" fo:font-size="45%"/>
      </text:list-level-style-number>
      <text:list-level-style-bullet text:level="2" text:bullet-char="●">
        <style:properties text:space-before="0.6cm" text:min-label-width="0.6cm" fo:font-family="StarSymbol" style:use-window-font-color="true" fo:font-size="45%"/>
      </text:list-level-style-bullet>
      <text:list-level-style-bullet text:level="3" text:bullet-char="●">
        <style:properties text:space-before="1.2cm" text:min-label-width="0.6cm" fo:font-family="StarSymbol" style:use-window-font-color="true" fo:font-size="45%"/>
      </text:list-level-style-bullet>
      <text:list-level-style-bullet text:level="4" text:bullet-char="●">
        <style:properties text:space-before="1.8cm" text:min-label-width="0.6cm" fo:font-family="StarSymbol" style:use-window-font-color="true" fo:font-size="45%"/>
      </text:list-level-style-bullet>
      <text:list-level-style-bullet text:level="5" text:bullet-char="●">
        <style:properties text:space-before="2.4cm" text:min-label-width="0.6cm" fo:font-family="StarSymbol" style:use-window-font-color="true" fo:font-size="45%"/>
      </text:list-level-style-bullet>
      <text:list-level-style-bullet text:level="6" text:bullet-char="●">
        <style:properties text:space-before="3cm" text:min-label-width="0.6cm" fo:font-family="StarSymbol" style:use-window-font-color="true" fo:font-size="45%"/>
      </text:list-level-style-bullet>
      <text:list-level-style-bullet text:level="7" text:bullet-char="●">
        <style:properties text:space-before="3.6cm" text:min-label-width="0.6cm" fo:font-family="StarSymbol" style:use-window-font-color="true" fo:font-size="45%"/>
      </text:list-level-style-bullet>
      <text:list-level-style-bullet text:level="8" text:bullet-char="●">
        <style:properties text:space-before="4.2cm" text:min-label-width="0.6cm" fo:font-family="StarSymbol" style:use-window-font-color="true" fo:font-size="45%"/>
      </text:list-level-style-bullet>
      <text:list-level-style-bullet text:level="9" text:bullet-char="●">
        <style:properties text:space-before="4.8cm" text:min-label-width="0.6cm" fo:font-family="StarSymbol" style:use-window-font-color="true" fo:font-size="45%"/>
      </text:list-level-style-bullet>
      <text:list-level-style-bullet text:level="10" text:bullet-char="●">
        <style:properties text:space-before="5.4cm" text:min-label-width="0.6cm" fo:font-family="StarSymbol" style:use-window-font-color="true" fo:font-size="45%"/>
      </text:list-level-style-bullet>
    </text:list-style>
    <text:list-style style:name="L2">
      <text:list-level-style-bullet text:level="1" text:bullet-char="●">
        <style:properties text:min-label-width="0.6cm" fo:font-family="StarSymbol" style:use-window-font-color="true" fo:font-size="45%"/>
      </text:list-level-style-bullet>
      <text:list-level-style-bullet text:level="2" text:bullet-char="●">
        <style:properties text:space-before="0.6cm" text:min-label-width="0.6cm" fo:font-family="StarSymbol" style:use-window-font-color="true" fo:font-size="45%"/>
      </text:list-level-style-bullet>
      <text:list-level-style-bullet text:level="3" text:bullet-char="●">
        <style:properties text:space-before="1.2cm" text:min-label-width="0.6cm" fo:font-family="StarSymbol" style:use-window-font-color="true" fo:font-size="45%"/>
      </text:list-level-style-bullet>
      <text:list-level-style-bullet text:level="4" text:bullet-char="●">
        <style:properties text:space-before="1.8cm" text:min-label-width="0.6cm" fo:font-family="StarSymbol" style:use-window-font-color="true" fo:font-size="45%"/>
      </text:list-level-style-bullet>
      <text:list-level-style-bullet text:level="5" text:bullet-char="●">
        <style:properties text:space-before="2.4cm" text:min-label-width="0.6cm" fo:font-family="StarSymbol" style:use-window-font-color="true" fo:font-size="45%"/>
      </text:list-level-style-bullet>
      <text:list-level-style-bullet text:level="6" text:bullet-char="●">
        <style:properties text:space-before="3cm" text:min-label-width="0.6cm" fo:font-family="StarSymbol" style:use-window-font-color="true" fo:font-size="45%"/>
      </text:list-level-style-bullet>
      <text:list-level-style-bullet text:level="7" text:bullet-char="●">
        <style:properties text:space-before="3.6cm" text:min-label-width="0.6cm" fo:font-family="StarSymbol" style:use-window-font-color="true" fo:font-size="45%"/>
      </text:list-level-style-bullet>
      <text:list-level-style-bullet text:level="8" text:bullet-char="●">
        <style:properties text:space-before="4.2cm" text:min-label-width="0.6cm" fo:font-family="StarSymbol" style:use-window-font-color="true" fo:font-size="45%"/>
      </text:list-level-style-bullet>
      <text:list-level-style-bullet text:level="9" text:bullet-char="●">
        <style:properties text:space-before="4.8cm" text:min-label-width="0.6cm" fo:font-family="StarSymbol" style:use-window-font-color="true" fo:font-size="45%"/>
      </text:list-level-style-bullet>
      <text:list-level-style-bullet text:level="10" text:bullet-char="●">
        <style:properties text:space-before="5.4cm" text:min-label-width="0.6cm" fo:font-family="StarSymbol" style:use-window-font-color="true" fo:font-size="45%"/>
      </text:list-level-style-bullet>
    </text:list-style>
    <text:list-style style:name="L3">
      <text:list-level-style-bullet text:level="1" text:bullet-char="•">
        <style:properties text:space-before="0.001cm" text:min-label-width="0.964cm" fo:font-family="Arial" style:font-family-generic="swiss" style:use-window-font-color="true" fo:font-size="45%"/>
      </text:list-level-style-bullet>
      <text:list-level-style-bullet text:level="2" text:bullet-char="–">
        <style:properties text:space-before="1.5cm" text:min-label-width="0.9cm" fo:font-family="StarSymbol" style:use-window-font-color="true" fo:font-size="75%"/>
      </text:list-level-style-bullet>
      <text:list-level-style-bullet text:level="3" text:bullet-char="●">
        <style:properties text:space-before="2.8cm" text:min-label-width="0.8cm" fo:font-family="StarSymbol" style:use-window-font-color="true" fo:font-size="45%"/>
      </text:list-level-style-bullet>
      <text:list-level-style-bullet text:level="4" text:bullet-char="–">
        <style:properties text:space-before="4.2cm" text:min-label-width="0.6cm" fo:font-family="StarSymbol" style:use-window-font-color="true" fo:font-size="75%"/>
      </text:list-level-style-bullet>
      <text:list-level-style-bullet text:level="5" text:bullet-char="●">
        <style:properties text:space-before="5.4cm" text:min-label-width="0.6cm" fo:font-family="StarSymbol" style:use-window-font-color="true" fo:font-size="45%"/>
      </text:list-level-style-bullet>
      <text:list-level-style-bullet text:level="6" text:bullet-char="●">
        <style:properties text:space-before="6.6cm" text:min-label-width="0.6cm" fo:font-family="StarSymbol" style:use-window-font-color="true" fo:font-size="45%"/>
      </text:list-level-style-bullet>
      <text:list-level-style-bullet text:level="7" text:bullet-char="●">
        <style:properties text:space-before="7.8cm" text:min-label-width="0.6cm" fo:font-family="StarSymbol" style:use-window-font-color="true" fo:font-size="45%"/>
      </text:list-level-style-bullet>
      <text:list-level-style-bullet text:level="8" text:bullet-char="●">
        <style:properties text:space-before="9cm" text:min-label-width="0.6cm" fo:font-family="StarSymbol" style:use-window-font-color="true" fo:font-size="45%"/>
      </text:list-level-style-bullet>
      <text:list-level-style-bullet text:level="9" text:bullet-char="●">
        <style:properties text:space-before="10.2cm" text:min-label-width="0.6cm" fo:font-family="StarSymbol" style:use-window-font-color="true" fo:font-size="45%"/>
      </text:list-level-style-bullet>
      <text:list-level-style-bullet text:level="10" text:bullet-char="●">
        <style:properties text:space-before="11.4cm" text:min-label-width="0.6cm" fo:font-family="StarSymbol" style:use-window-font-color="true" fo:font-size="45%"/>
      </text:list-level-style-bullet>
    </text:list-style>
    <text:list-style style:name="L4">
      <text:list-level-style-bullet text:level="1" text:bullet-char="●">
        <style:properties text:min-label-width="0.6cm" fo:font-family="StarSymbol" style:use-window-font-color="true" fo:font-size="45%"/>
      </text:list-level-style-bullet>
      <text:list-level-style-bullet text:level="2" text:bullet-char="●">
        <style:properties text:space-before="0.6cm" text:min-label-width="0.6cm" fo:font-family="StarSymbol" style:use-window-font-color="true" fo:font-size="45%"/>
      </text:list-level-style-bullet>
      <text:list-level-style-bullet text:level="3" text:bullet-char="●">
        <style:properties text:space-before="1.2cm" text:min-label-width="0.6cm" fo:font-family="StarSymbol" style:use-window-font-color="true" fo:font-size="45%"/>
      </text:list-level-style-bullet>
      <text:list-level-style-bullet text:level="4" text:bullet-char="●">
        <style:properties text:space-before="1.8cm" text:min-label-width="0.6cm" fo:font-family="StarSymbol" style:use-window-font-color="true" fo:font-size="45%"/>
      </text:list-level-style-bullet>
      <text:list-level-style-bullet text:level="5" text:bullet-char="●">
        <style:properties text:space-before="2.4cm" text:min-label-width="0.6cm" fo:font-family="StarSymbol" style:use-window-font-color="true" fo:font-size="45%"/>
      </text:list-level-style-bullet>
      <text:list-level-style-bullet text:level="6" text:bullet-char="●">
        <style:properties text:space-before="3cm" text:min-label-width="0.6cm" fo:font-family="StarSymbol" style:use-window-font-color="true" fo:font-size="45%"/>
      </text:list-level-style-bullet>
      <text:list-level-style-bullet text:level="7" text:bullet-char="●">
        <style:properties text:space-before="3.6cm" text:min-label-width="0.6cm" fo:font-family="StarSymbol" style:use-window-font-color="true" fo:font-size="45%"/>
      </text:list-level-style-bullet>
      <text:list-level-style-bullet text:level="8" text:bullet-char="●">
        <style:properties text:space-before="4.2cm" text:min-label-width="0.6cm" fo:font-family="StarSymbol" style:use-window-font-color="true" fo:font-size="45%"/>
      </text:list-level-style-bullet>
      <text:list-level-style-bullet text:level="9" text:bullet-char="●">
        <style:properties text:space-before="4.8cm" text:min-label-width="0.6cm" fo:font-family="StarSymbol" style:use-window-font-color="true" fo:font-size="45%"/>
      </text:list-level-style-bullet>
      <text:list-level-style-bullet text:level="10" text:bullet-char="●">
        <style:properties text:space-before="5.4cm" text:min-label-width="0.6cm" fo:font-family="StarSymbol" style:use-window-font-color="true" fo:font-size="45%"/>
      </text:list-level-style-bullet>
    </text:list-style>
    <text:list-style style:name="L5">
      <text:list-level-style-number text:level="1" style:num-format="">
        <style:properties text:min-label-width="0.6cm" style:use-window-font-color="true" fo:font-size="45%"/>
      </text:list-level-style-number>
      <text:list-level-style-bullet text:level="2" text:bullet-char="●">
        <style:properties text:space-before="0.6cm" text:min-label-width="0.6cm" fo:font-family="StarSymbol" style:use-window-font-color="true" fo:font-size="45%"/>
      </text:list-level-style-bullet>
      <text:list-level-style-bullet text:level="3" text:bullet-char="●">
        <style:properties text:space-before="1.2cm" text:min-label-width="0.6cm" fo:font-family="StarSymbol" style:use-window-font-color="true" fo:font-size="45%"/>
      </text:list-level-style-bullet>
      <text:list-level-style-bullet text:level="4" text:bullet-char="●">
        <style:properties text:space-before="1.8cm" text:min-label-width="0.6cm" fo:font-family="StarSymbol" style:use-window-font-color="true" fo:font-size="45%"/>
      </text:list-level-style-bullet>
      <text:list-level-style-bullet text:level="5" text:bullet-char="●">
        <style:properties text:space-before="2.4cm" text:min-label-width="0.6cm" fo:font-family="StarSymbol" style:use-window-font-color="true" fo:font-size="45%"/>
      </text:list-level-style-bullet>
      <text:list-level-style-bullet text:level="6" text:bullet-char="●">
        <style:properties text:space-before="3cm" text:min-label-width="0.6cm" fo:font-family="StarSymbol" style:use-window-font-color="true" fo:font-size="45%"/>
      </text:list-level-style-bullet>
      <text:list-level-style-bullet text:level="7" text:bullet-char="●">
        <style:properties text:space-before="3.6cm" text:min-label-width="0.6cm" fo:font-family="StarSymbol" style:use-window-font-color="true" fo:font-size="45%"/>
      </text:list-level-style-bullet>
      <text:list-level-style-bullet text:level="8" text:bullet-char="●">
        <style:properties text:space-before="4.2cm" text:min-label-width="0.6cm" fo:font-family="StarSymbol" style:use-window-font-color="true" fo:font-size="45%"/>
      </text:list-level-style-bullet>
      <text:list-level-style-bullet text:level="9" text:bullet-char="●">
        <style:properties text:space-before="4.8cm" text:min-label-width="0.6cm" fo:font-family="StarSymbol" style:use-window-font-color="true" fo:font-size="45%"/>
      </text:list-level-style-bullet>
      <text:list-level-style-bullet text:level="10" text:bullet-char="●">
        <style:properties text:space-before="5.4cm" text:min-label-width="0.6cm" fo:font-family="StarSymbol" style:use-window-font-color="true" fo:font-size="45%"/>
      </text:list-level-style-bullet>
    </text:list-style>
  </office:automatic-styles>
  <office:body>
    <draw:page draw:name="page1" draw:style-name="dp1" draw:master-page-name="Standard">
      <draw:text-box draw:name="Titre 1" presentation:style-name="pr1" draw:text-style-name="P2" draw:layer="layout" svg:width="15.962cm" svg:height="10.642cm" svg:x="8.953cm" svg:y="2.251cm" presentation:class="title" presentation:user-transformed="true">
        <text:p text:style-name="P1">
          <text:span text:style-name="T1">Drying fruit tower</text:span>
        </text:p>
      </draw:text-box>
      <draw:g draw:name="ZoneTexte 2" draw:layer="layout">
        <draw:rect draw:style-name="gr1" draw:text-style-name="P3" draw:layer="layout" svg:width="24.931cm" svg:height="1.776cm" svg:x="4.02cm" svg:y="16.373cm">
          <text:p/>
        </draw:rect>
        <draw:text-box draw:style-name="gr2" draw:text-style-name="P5" draw:layer="layout" svg:width="24.931cm" svg:height="1.776cm" svg:x="4.02cm" svg:y="16.373cm">
          <text:p text:style-name="P4">
            <text:span text:style-name="T2">Clément + Evann + Tendry </text:span>
          </text:p>
          <text:p text:style-name="P4">
            <text:span text:style-name="T2"/>
          </text:p>
        </draw:text-box>
      </draw:g>
      <draw:g draw:name="ZoneTexte 3" draw:layer="layout">
        <draw:rect draw:style-name="gr1" draw:text-style-name="P3" draw:layer="layout" svg:width="7.053cm" svg:height="1.014cm" svg:x="0.296cm" svg:y="0.566cm">
          <text:p/>
        </draw:rect>
        <draw:text-box draw:style-name="gr3" draw:text-style-name="P5" draw:layer="layout" svg:width="7.053cm" svg:height="1.014cm" svg:x="0.296cm" svg:y="0.566cm">
          <text:p text:style-name="P4">
            <text:span text:style-name="T2">TSTI3+4</text:span>
          </text:p>
        </draw:text-box>
      </draw:g>
      <presentation:notes draw:style-name="dp2">
        <draw:page-thumbnail draw:name="Espace réservé de l’image des diapositives 1" draw:style-name="gr4" draw:layer="layout" svg:width="40.64cm" svg:height="22.86cm" svg:x="-1.27cm" svg:y="8.467cm" draw:page-number="1" presentation:class="page"/>
        <draw:text-box draw:name="Espace réservé des commentaires 2" presentation:style-name="pr2" draw:text-style-name="P2" draw:layer="layout" svg:width="30.48cm" svg:height="26.67cm" svg:x="3.81cm" svg:y="32.597cm" presentation:class="notes" presentation:user-transformed="true">
          <text:p/>
        </draw:text-box>
      </presentation:notes>
    </draw:page>
    <draw:page draw:name="agenda" draw:style-name="dp1" draw:master-page-name="Standard 1">
      <draw:text-box draw:name="Titre 1" presentation:style-name="pr3" draw:text-style-name="P2" draw:layer="layout" svg:width="18.288cm" svg:height="4.254cm" svg:x="2.54cm" svg:y="2.937cm" presentation:class="title" presentation:user-transformed="true">
        <text:p text:style-name="P1">
          <text:span text:style-name="T1">agenda</text:span>
        </text:p>
      </draw:text-box>
      <draw:text-box draw:name="Espace réservé du contenu 2" presentation:style-name="pr4" draw:text-style-name="P2" draw:layer="layout" svg:width="18.288cm" svg:height="8.909cm" svg:x="2.54cm" svg:y="7.874cm" presentation:class="outline" presentation:user-transformed="true">
        <text:ordered-list text:style-name="L3">
          <text:list-item>
            <text:p text:style-name="P6">
              <text:span text:style-name="T3">Presentation of the project</text:span>
            </text:p>
          </text:list-item>
          <text:list-item>
            <text:p text:style-name="P6">
              <text:span text:style-name="T3">Synoptic</text:span>
            </text:p>
          </text:list-item>
          <text:list-item>
            <text:p text:style-name="P6">
              <text:span text:style-name="T3">SIN part </text:span>
            </text:p>
          </text:list-item>
        </text:ordered-list>
      </draw:text-box>
      <presentation:notes draw:style-name="dp2">
        <draw:page-thumbnail draw:name="Espace réservé de l’image des diapositives 1" draw:style-name="gr4" draw:layer="layout" svg:width="40.64cm" svg:height="22.86cm" svg:x="-1.27cm" svg:y="8.467cm" draw:page-number="2" presentation:class="page"/>
        <draw:text-box draw:name="Espace réservé des commentaires 2" presentation:style-name="pr6" draw:text-style-name="P2" draw:layer="layout" svg:width="30.48cm" svg:height="26.67cm" svg:x="3.81cm" svg:y="32.597cm" presentation:class="notes" presentation:user-transformed="true">
          <text:p/>
        </draw:text-box>
      </presentation:notes>
    </draw:page>
    <draw:page draw:name="Synoptique of the project :" draw:style-name="dp1" draw:master-page-name="Standard 2">
      <draw:text-box draw:name="Titre 1" presentation:style-name="pr7" draw:text-style-name="P2" draw:layer="layout" svg:width="25.868cm" svg:height="2.979cm" svg:x="3cm" svg:y="0.022cm" presentation:class="title" presentation:user-transformed="true">
        <text:p text:style-name="P1">
          <text:span text:style-name="T1">Synoptique of the project (v3) :</text:span>
        </text:p>
      </draw:text-box>
      <draw:text-box draw:name="Espace réservé du contenu 3" presentation:style-name="pr9" draw:text-style-name="P2" draw:layer="layout" svg:width="19.566cm" svg:height="6.203cm" svg:x="12.124cm" svg:y="10.58cm" presentation:class="outline" presentation:user-transformed="true">
        <text:ordered-list text:style-name="L3">
          <text:list-item>
            <text:p text:style-name="P6">
              <text:span text:style-name="T3">Beta : </text:span>
            </text:p>
          </text:list-item>
        </text:ordered-list>
      </draw:text-box>
      <draw:image draw:style-name="gr5" draw:text-style-name="P9" draw:layer="layout" svg:width="30.612cm" svg:height="15.801cm" svg:x="1.589cm" svg:y="2.4cm" xlink:href="#Pictures/1000020100000534000002C48C302909.png" xlink:type="simple" xlink:show="embed" xlink:actuate="onLoad">
        <text:p/>
      </draw:image>
      <presentation:notes draw:style-name="dp2">
        <draw:page-thumbnail draw:name="Espace réservé de l’image des diapositives 1" draw:style-name="gr4" draw:layer="layout" svg:width="40.64cm" svg:height="22.86cm" svg:x="-1.27cm" svg:y="8.467cm" draw:page-number="3" presentation:class="page"/>
        <draw:text-box draw:name="Espace réservé des commentaires 2" presentation:style-name="pr10" draw:text-style-name="P2" draw:layer="layout" svg:width="30.48cm" svg:height="26.67cm" svg:x="3.81cm" svg:y="32.597cm" presentation:class="notes" presentation:user-transformed="true">
          <text:p/>
        </draw:text-box>
      </presentation:notes>
    </draw:page>
    <draw:page draw:name="SIN part&#10;&#10;&#10;" draw:style-name="dp1" draw:master-page-name="Standard 2">
      <draw:text-box draw:name="Titre 1" presentation:style-name="pr7" draw:text-style-name="P2" draw:layer="layout" svg:width="19.566cm" svg:height="7.001cm" svg:x="12.124cm" svg:y="2.937cm" presentation:class="title" presentation:user-transformed="true">
        <text:p text:style-name="P1">
          <text:span text:style-name="T1">SIN part</text:span>
          <text:span text:style-name="T1">
            <text:line-break/>
          </text:span>
          <text:span text:style-name="T1">
            <text:line-break/>
          </text:span>
          <text:span text:style-name="T1">
            <text:line-break/>
          </text:span>
          <text:span text:style-name="T1"/>
        </text:p>
      </draw:text-box>
      <draw:image draw:name="Espace réservé du contenu 5" draw:style-name="gr6" draw:text-style-name="P10" draw:layer="layout" svg:width="16.607cm" svg:height="12.456cm" svg:x="0.4cm" svg:y="6.145cm" xlink:href="#Pictures/1000000000000FC000000BD096A9C7B6.jpg" xlink:type="simple" xlink:show="embed" xlink:actuate="onLoad">
        <text:p/>
      </draw:image>
      <draw:image draw:style-name="gr5" draw:text-style-name="P9" draw:layer="layout" svg:width="21.169cm" svg:height="15.877cm" svg:x="16.4cm" svg:y="2.8cm" xlink:href="#Pictures/100002010000032000000258C03ECA9C.png" xlink:type="simple" xlink:show="embed" xlink:actuate="onLoad">
        <text:p/>
      </draw:image>
      <presentation:notes draw:style-name="dp3">
        <draw:page-thumbnail draw:style-name="gr4" draw:layer="layout" svg:width="38.1cm" svg:height="21.431cm" svg:x="0cm" svg:y="7.131cm" draw:page-number="4" presentation:class="page"/>
        <draw:text-box presentation:style-name="pr11" draw:layer="layout" svg:width="30.48cm" svg:height="30.479cm" svg:x="3.81cm" svg:y="32.173cm" presentation:class="notes" presentation:placeholder="true"/>
      </presentation:notes>
    </draw:page>
    <draw:page draw:name="page5" draw:style-name="dp1" draw:master-page-name="Standard 2">
      <draw:image draw:style-name="gr5" draw:text-style-name="P9" draw:layer="layout" svg:width="24.978cm" svg:height="19.05cm" svg:x="9.4cm" svg:y="0cm" xlink:href="#Pictures/100002010000042A0000032D00772811.png" xlink:type="simple" xlink:show="embed" xlink:actuate="onLoad">
        <text:p/>
      </draw:image>
      <draw:text-box draw:name="Titre 1" presentation:style-name="pr7" draw:text-style-name="P2" draw:layer="layout" svg:width="8.801cm" svg:height="7.001cm" svg:x="0.2cm" svg:y="4.6cm" presentation:class="title" presentation:user-transformed="true">
        <text:p text:style-name="P1">
          <text:span text:style-name="T1">How it's working in the code</text:span>
          <text:span text:style-name="T1">
            <text:line-break/>
          </text:span>
          <text:span text:style-name="T1">
            <text:line-break/>
          </text:span>
          <text:span text:style-name="T1">
            <text:line-break/>
          </text:span>
          <text:span text:style-name="T1"/>
        </text:p>
      </draw:text-box>
      <presentation:notes draw:style-name="dp3">
        <draw:page-thumbnail draw:style-name="gr4" draw:layer="layout" svg:width="38.1cm" svg:height="21.431cm" svg:x="0cm" svg:y="7.131cm" draw:page-number="5" presentation:class="page"/>
        <draw:text-box presentation:style-name="pr11" draw:layer="layout" svg:width="30.48cm" svg:height="30.479cm" svg:x="3.81cm" svg:y="32.173cm" presentation:class="notes" presentation:placeholder="true"/>
      </presentation:notes>
    </draw:page>
    <draw:page draw:name="page6" draw:style-name="dp1" draw:master-page-name="Standard 3">
      <draw:text-box draw:name="Titre 1" presentation:style-name="pr12" draw:text-style-name="P2" draw:layer="layout" svg:width="8.927cm" svg:height="7.577cm" svg:x="2.54cm" svg:y="2.361cm" presentation:class="title" presentation:user-transformed="true">
        <text:p text:style-name="P1">
          <text:span text:style-name="T1">Thank </text:span>
        </text:p>
      </draw:text-box>
      <draw:text-box draw:name="Sous-titre 2" presentation:style-name="pr13" draw:text-style-name="P2" draw:layer="layout" svg:width="15.875cm" svg:height="6.207cm" svg:x="2.54cm" svg:y="10.593cm" presentation:class="subtitle" presentation:user-transformed="true">
        <text:p text:style-name="P1">
          <text:span text:style-name="T1">For listening to me</text:span>
        </text:p>
      </draw:text-box>
      <presentation:notes draw:style-name="dp2">
        <draw:page-thumbnail draw:name="Espace réservé de l’image des diapositives 1" draw:style-name="gr4" draw:layer="layout" svg:width="40.64cm" svg:height="22.86cm" svg:x="-1.27cm" svg:y="8.467cm" draw:page-number="6" presentation:class="page"/>
        <draw:text-box draw:name="Espace réservé des commentaires 2" presentation:style-name="pr14" draw:text-style-name="P2" draw:layer="layout" svg:width="30.48cm" svg:height="26.67cm" svg:x="3.81cm" svg:y="32.597cm" presentation:class="notes" presentation:user-transformed="true">
          <text:p/>
        </draw:text-box>
      </presentation:notes>
    </draw:page>
    <presentation:settings presentation:mouse-visible="false"/>
  </office:body>
</office:document-content>
</file>

<file path=meta.xml><?xml version="1.0" encoding="utf-8"?>
<office:document-meta xmlns:office="http://openoffice.org/2000/office" xmlns:xlink="http://www.w3.org/1999/xlink" xmlns:dc="http://purl.org/dc/elements/1.1/" xmlns:meta="http://openoffice.org/2000/meta" xmlns:presentation="http://openoffice.org/2000/presentation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meta:generator>OpenOffice/4.1.15$Win32 OpenOffice.org_project/4115m2$Build-9813</meta:generator>
    <dc:date>2025-05-12T22:47:32.15</dc:date>
    <meta:document-statistic meta:object-count="92"/>
  </office:meta>
</office:document-meta>
</file>

<file path=settings.xml><?xml version="1.0" encoding="utf-8"?>
<office:document-settings xmlns:office="http://openoffice.org/2000/office" xmlns:xlink="http://www.w3.org/1999/xlink" xmlns:presentation="http://openoffice.org/2000/presentation" xmlns:config="http://openoffice.org/2001/config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view-settings">
      <config:config-item config:name="VisibleAreaTop" config:type="int">-289</config:config-item>
      <config:config-item config:name="VisibleAreaLeft" config:type="int">-2405</config:config-item>
      <config:config-item config:name="VisibleAreaWidth" config:type="int">38990</config:config-item>
      <config:config-item config:name="VisibleAreaHeight" config:type="int">19772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2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-289</config:config-item>
          <config:config-item config:name="VisibleAreaLeft" config:type="int">-2405</config:config-item>
          <config:config-item config:name="VisibleAreaWidth" config:type="int">38991</config:config-item>
          <config:config-item config:name="VisibleAreaHeight" config:type="int">19773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fr</config:config-item>
          <config:config-item config:name="Country" config:type="string">FR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http://openoffice.org/2000/office" xmlns:style="http://openoffice.org/2000/style" xmlns:text="http://openoffice.org/2000/text" xmlns:table="http://openoffice.org/2000/table" xmlns:draw="http://openoffice.org/2000/drawing" xmlns:fo="http://www.w3.org/1999/XSL/Format" xmlns:xlink="http://www.w3.org/1999/xlink" xmlns:dc="http://purl.org/dc/elements/1.1/" xmlns:meta="http://openoffice.org/2000/meta" xmlns:number="http://openoffice.org/2000/datastyle" xmlns:presentation="http://openoffice.org/2000/presentation" xmlns:svg="http://www.w3.org/2000/svg" xmlns:chart="http://openoffice.org/2000/chart" xmlns:dr3d="http://openoffice.org/2000/dr3d" xmlns:math="http://www.w3.org/1998/Math/MathML" xmlns:form="http://openoffice.org/2000/form" xmlns:script="http://openoffice.org/2000/script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marker draw:name="Arrow" svg:viewBox="0 0 20 30" svg:d="M10 0l-10 30h20z"/>
    <style:default-style style:family="graphics">
      <style:properties fo:wrap-option="no-wrap" style:text-autospace="ideograph-alpha" style:punctuation-wrap="simple" style:line-break="strict" style:writing-mode="lr-tb" style:font-independent-line-spacing="false" style:use-window-font-color="true" fo:font-family="'Times New Roman'" style:font-family-generic="roman" style:font-pitch="variable" fo:font-size="24pt" fo:language="fr" fo:country="FR" style:font-family-asian="'Lucida Sans Unicode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>
        <style:tab-stops/>
      </style:properties>
    </style:default-style>
    <style:style style:name="standard" style:family="graphics">
      <style: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 fo:margin-left="0cm" fo:margin-right="0cm" fo:margin-top="0cm" fo:margin-bottom="0cm" fo:line-height="100%" fo:text-indent="0cm" style:use-window-font-color="true" style:text-outline="false" fo:font-family="Arial" style:font-family-generic="roman" style:font-pitch="variable" fo:font-size="18pt" fo:font-style="normal" fo:text-shadow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 style:text-underline="none" style:text-crossing-out="none">
        <text:list-style style:name="standard">
          <text:list-level-style-bullet text:level="1" text:bullet-char="●">
            <style:properties text:min-label-width="0.6cm" fo:font-family="StarSymbol" style:use-window-font-color="true" fo:font-size="45%"/>
          </text:list-level-style-bullet>
          <text:list-level-style-bullet text:level="2" text:bullet-char="●">
            <style:properties text:space-before="0.6cm" text:min-label-width="0.6cm" fo:font-family="StarSymbol" style:use-window-font-color="true" fo:font-size="45%"/>
          </text:list-level-style-bullet>
          <text:list-level-style-bullet text:level="3" text:bullet-char="●">
            <style:properties text:space-before="1.2cm" text:min-label-width="0.6cm" fo:font-family="StarSymbol" style:use-window-font-color="true" fo:font-size="45%"/>
          </text:list-level-style-bullet>
          <text:list-level-style-bullet text:level="4" text:bullet-char="●">
            <style:properties text:space-before="1.8cm" text:min-label-width="0.6cm" fo:font-family="StarSymbol" style:use-window-font-color="true" fo:font-size="45%"/>
          </text:list-level-style-bullet>
          <text:list-level-style-bullet text:level="5" text:bullet-char="●">
            <style:properties text:space-before="2.4cm" text:min-label-width="0.6cm" fo:font-family="StarSymbol" style:use-window-font-color="true" fo:font-size="45%"/>
          </text:list-level-style-bullet>
          <text:list-level-style-bullet text:level="6" text:bullet-char="●">
            <style:properties text:space-before="3cm" text:min-label-width="0.6cm" fo:font-family="StarSymbol" style:use-window-font-color="true" fo:font-size="45%"/>
          </text:list-level-style-bullet>
          <text:list-level-style-bullet text:level="7" text:bullet-char="●">
            <style:properties text:space-before="3.6cm" text:min-label-width="0.6cm" fo:font-family="StarSymbol" style:use-window-font-color="true" fo:font-size="45%"/>
          </text:list-level-style-bullet>
          <text:list-level-style-bullet text:level="8" text:bullet-char="●">
            <style:properties text:space-before="4.2cm" text:min-label-width="0.6cm" fo:font-family="StarSymbol" style:use-window-font-color="true" fo:font-size="45%"/>
          </text:list-level-style-bullet>
          <text:list-level-style-bullet text:level="9" text:bullet-char="●">
            <style:properties text:space-before="4.8cm" text:min-label-width="0.6cm" fo:font-family="StarSymbol" style:use-window-font-color="true" fo:font-size="45%"/>
          </text:list-level-style-bullet>
          <text:list-level-style-bullet text:level="10" text:bullet-char="●">
            <style:properties text:space-before="5.4cm" text:min-label-width="0.6cm" fo:font-family="StarSymbol" style:use-window-font-color="true" fo:font-size="45%"/>
          </text:list-level-style-bullet>
        </text:list-style>
      </style:properties>
    </style:style>
    <style:style style:name="objectwitharrow" style:family="graphics" style:parent-style-name="standard">
      <style: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s" style:parent-style-name="standard">
      <style:properties draw:shadow="visible" draw:shadow-offset-x="0.2cm" draw:shadow-offset-y="0.2cm" draw:shadow-color="#808080"/>
    </style:style>
    <style:style style:name="objectwithoutfill" style:family="graphics" style:parent-style-name="standard">
      <style:properties svg:stroke-color="#000000" draw:fill="none"/>
    </style:style>
    <style:style style:name="Objet sans remplissage ni ligne" style:family="graphics" style:parent-style-name="standard">
      <style:properties draw:stroke="none" draw:fill="none"/>
    </style:style>
    <style:style style:name="text" style:family="graphics" style:parent-style-name="standard">
      <style:properties draw:stroke="none" draw:fill="none"/>
    </style:style>
    <style:style style:name="textbody" style:family="graphics" style:parent-style-name="standard">
      <style:properties draw:stroke="none" draw:fill="none" fo:font-size="16pt"/>
    </style:style>
    <style:style style:name="textbodyjustfied" style:family="graphics" style:parent-style-name="standard">
      <style:properties draw:stroke="none" draw:fill="none" fo:text-align="justify"/>
    </style:style>
    <style:style style:name="textbodyindent" style:family="graphics" style:parent-style-name="standard">
      <style:properties draw:stroke="none" draw:fill="none" fo:margin-left="0cm" fo:margin-right="0cm" fo:text-indent="0.6cm"/>
    </style:style>
    <style:style style:name="title" style:family="graphics" style:parent-style-name="standard">
      <style:properties draw:stroke="none" draw:fill="none" fo:font-size="44pt"/>
    </style:style>
    <style:style style:name="title1" style:family="graphics" style:parent-style-name="standard">
      <style:properties draw:stroke="none" draw:fill="solid" draw:fill-color="#008080" draw:shadow="visible" draw:shadow-offset-x="0.2cm" draw:shadow-offset-y="0.2cm" draw:shadow-color="#808080" fo:text-align="center" fo:font-size="24pt"/>
    </style:style>
    <style:style style:name="title2" style:family="graphics" style:parent-style-name="standard">
      <style:properties svg:stroke-width="0.05cm" draw:fill-color="#ffcc99" draw:shadow="visible" draw:shadow-offset-x="0.2cm" draw:shadow-offset-y="0.2cm" draw:shadow-color="#808080" fo:margin-left="0cm" fo:margin-right="0.2cm" fo:margin-top="0.1cm" fo:margin-bottom="0.1cm" fo:text-align="center" fo:text-indent="0cm" fo:font-size="36pt"/>
    </style:style>
    <style:style style:name="headline" style:family="graphics" style:parent-style-name="standard">
      <style:properties draw:stroke="none" draw:fill="none" fo:margin-top="0.42cm" fo:margin-bottom="0.21cm" fo:font-size="24pt"/>
    </style:style>
    <style:style style:name="headline1" style:family="graphics" style:parent-style-name="standard">
      <style:properties draw:stroke="none" draw:fill="none" fo:margin-top="0.42cm" fo:margin-bottom="0.21cm" fo:font-size="18pt" fo:font-weight="bold"/>
    </style:style>
    <style:style style:name="headline2" style:family="graphics" style:parent-style-name="standard">
      <style:properties draw:stroke="none" draw:fill="none" fo:margin-top="0.42cm" fo:margin-bottom="0.21cm" fo:font-size="14pt" fo:font-style="italic" fo:font-weight="bold"/>
    </style:style>
    <style:style style:name="measure" style:family="graphics" style:parent-style-name="standard">
      <style:properties draw:stroke="solid" svg:stroke-color="#000000" draw:marker-start="Arrow" draw:marker-start-width="0.2cm" draw:marker-end="Arrow" draw:marker-end-width="0.2cm" draw:fill="none" draw:show-unit="true" fo:font-size="12pt"/>
    </style:style>
    <style:style style:name="Standard-background" style:family="presentation">
      <style:properties draw:stroke="none" draw:fill="solid" draw:fill-color="#f5cdce" style:letter-kerning="true"/>
    </style:style>
    <style:style style:name="Standard-backgroundobjects" style:family="presentation">
      <style:properties draw:textarea-horizontal-align="justify" draw:shadow="hidden" draw:shadow-offset-x="0.2cm" draw:shadow-offset-y="0.2cm" draw:shadow-color="#808080" style:letter-kerning="true"/>
    </style:style>
    <style:style style:name="Standard-notes" style:family="presentation">
      <style:properties draw:stroke="none" draw:fill="none" fo:margin-left="0.6cm" fo:margin-right="0cm" fo:text-indent="-0.6cm" style:use-window-font-color="true" style:text-outline="false" fo:font-family="Arial" style:font-family-generic="roman" style:font-pitch="variable" fo:font-size="20pt" fo:font-style="normal" fo:text-shadow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 style:text-underline="none" style:text-crossing-out="none"/>
    </style:style>
    <style:style style:name="Standard-outline1" style:family="presentation">
      <style:properties draw:stroke="none" draw:fill="none" fo:margin-top="0cm" fo:margin-bottom="0.5cm" fo:line-height="100%" fo:text-align="start" style:punctuation-wrap="hanging" style:writing-mode="lr-tb" fo:color="#1f2c8f" style:text-outline="false" fo:font-family="'Sabon Next LT'" fo:font-size="28pt" fo:letter-spacing="normal" fo:language="fr" fo:country="FR" fo:font-style="normal" fo:text-shadow="none" fo:font-weight="normal" style:letter-kerning="true" style:font-family-asian="'Microsoft YaHei'" style:font-family-generic-asian="system" style:font-pitch-asian="variable" style:font-size-asian="28pt" style:language-asian="fr" style:country-asian="FR" style:font-style-asian="normal" style:font-weight-asian="normal" style:font-family-complex="'Lucida Sans'" style:font-family-generic-complex="system" style:font-pitch-complex="variable" style:font-size-complex="28pt" style:language-complex="fr" style:country-complex="FR" style:font-style-complex="normal" style:font-weight-complex="normal" style:text-emphasize="none" style:font-relief="none" style:text-overline-style="none" style:text-overline-color="font-color" fo:hyphenate="false" style:text-underline="none" style:text-crossing-out="none">
        <text:list-style style:name="Standard-outline1">
          <text:list-level-style-bullet text:level="1" text:bullet-char="●">
            <style:properties text:space-before="0.3cm" text:min-label-width="0.9cm" fo:font-family="StarSymbol" style:use-window-font-color="true" fo:font-size="45%"/>
          </text:list-level-style-bullet>
          <text:list-level-style-bullet text:level="2" text:bullet-char="–">
            <style:properties text:space-before="1.5cm" text:min-label-width="0.9cm" fo:font-family="StarSymbol" style:use-window-font-color="true" fo:font-size="75%"/>
          </text:list-level-style-bullet>
          <text:list-level-style-bullet text:level="3" text:bullet-char="●">
            <style:properties text:space-before="2.8cm" text:min-label-width="0.8cm" fo:font-family="StarSymbol" style:use-window-font-color="true" fo:font-size="45%"/>
          </text:list-level-style-bullet>
          <text:list-level-style-bullet text:level="4" text:bullet-char="–">
            <style:properties text:space-before="4.2cm" text:min-label-width="0.6cm" fo:font-family="StarSymbol" style:use-window-font-color="true" fo:font-size="75%"/>
          </text:list-level-style-bullet>
          <text:list-level-style-bullet text:level="5" text:bullet-char="●">
            <style:properties text:space-before="5.4cm" text:min-label-width="0.6cm" fo:font-family="StarSymbol" style:use-window-font-color="true" fo:font-size="45%"/>
          </text:list-level-style-bullet>
          <text:list-level-style-bullet text:level="6" text:bullet-char="●">
            <style:properties text:space-before="6.6cm" text:min-label-width="0.6cm" fo:font-family="StarSymbol" style:use-window-font-color="true" fo:font-size="45%"/>
          </text:list-level-style-bullet>
          <text:list-level-style-bullet text:level="7" text:bullet-char="●">
            <style:properties text:space-before="7.8cm" text:min-label-width="0.6cm" fo:font-family="StarSymbol" style:use-window-font-color="true" fo:font-size="45%"/>
          </text:list-level-style-bullet>
          <text:list-level-style-bullet text:level="8" text:bullet-char="●">
            <style:properties text:space-before="9cm" text:min-label-width="0.6cm" fo:font-family="StarSymbol" style:use-window-font-color="true" fo:font-size="45%"/>
          </text:list-level-style-bullet>
          <text:list-level-style-bullet text:level="9" text:bullet-char="●">
            <style:properties text:space-before="10.2cm" text:min-label-width="0.6cm" fo:font-family="StarSymbol" style:use-window-font-color="true" fo:font-size="45%"/>
          </text:list-level-style-bullet>
          <text:list-level-style-bullet text:level="10" text:bullet-char="●">
            <style:properties text:space-before="11.4cm" text:min-label-width="0.6cm" fo:font-family="StarSymbol" style:use-window-font-color="true" fo:font-size="45%"/>
          </text:list-level-style-bullet>
        </text:list-style>
      </style:properties>
    </style:style>
    <style:style style:name="Standard-outline2" style:family="presentation" style:parent-style-name="Standard-outline1">
      <style:properties fo:margin-top="0cm" fo:margin-bottom="0.4cm" fo:line-height="100%" fo:text-align="start" style:punctuation-wrap="hanging" style:writing-mode="lr-tb" fo:color="#1f2c8f" fo:font-family="'Sabon Next LT'" fo:font-size="20pt" fo:letter-spacing="normal" fo:language="fr" fo:country="FR" fo:font-style="normal" fo:font-weight="normal" style:font-size-asian="20pt" style:language-asian="fr" style:country-asian="FR" style:font-style-asian="normal" style:font-weight-asian="normal" style:font-size-complex="20pt" style:language-complex="fr" style:country-complex="FR" style:font-style-complex="normal" style:font-weight-complex="normal" fo:hyphenate="false" style:text-underline="none" style:text-crossing-out="none"/>
    </style:style>
    <style:style style:name="Standard-outline3" style:family="presentation" style:parent-style-name="Standard-outline2">
      <style:properties fo:margin-top="0cm" fo:margin-bottom="0.3cm" fo:line-height="100%" fo:text-align="start" style:punctuation-wrap="hanging" style:writing-mode="lr-tb" fo:color="#1f2c8f" fo:font-family="'Sabon Next LT'" fo:font-size="18pt" fo:letter-spacing="normal" fo:language="fr" fo:country="FR" fo:font-style="normal" fo:font-weight="normal" style:font-size-asian="18pt" style:language-asian="fr" style:country-asian="FR" style:font-style-asian="normal" style:font-weight-asian="normal" style:font-size-complex="18pt" style:language-complex="fr" style:country-complex="FR" style:font-style-complex="normal" style:font-weight-complex="normal" fo:hyphenate="false" style:text-underline="none" style:text-crossing-out="none"/>
    </style:style>
    <style:style style:name="Standard-outline4" style:family="presentation" style:parent-style-name="Standard-outline3">
      <style:properties fo:margin-top="0cm" fo:margin-bottom="0.2cm" fo:line-height="100%" fo:text-align="start" style:punctuation-wrap="hanging" style:writing-mode="lr-tb" fo:color="#1f2c8f" fo:font-family="'Sabon Next LT'" fo:font-size="18pt" fo:letter-spacing="normal" fo:language="fr" fo:country="FR" fo:font-style="normal" fo:font-weight="normal" style:font-size-asian="18pt" style:language-asian="fr" style:country-asian="FR" style:font-style-asian="normal" style:font-weight-asian="normal" style:font-size-complex="18pt" style:language-complex="fr" style:country-complex="FR" style:font-style-complex="normal" style:font-weight-complex="normal" fo:hyphenate="false" style:text-underline="none" style:text-crossing-out="none"/>
    </style:style>
    <style:style style:name="Standard-outline5" style:family="presentation" style:parent-style-name="Standard-outline4">
      <style:properties fo:margin-top="0cm" fo:margin-bottom="0.1cm" fo:font-size="20pt" style:font-size-asian="20pt" style:font-size-complex="20pt"/>
    </style:style>
    <style:style style:name="Standard-outline6" style:family="presentation" style:parent-style-name="Standard-outline5">
      <style:properties fo:margin-top="0cm" fo:margin-bottom="0.1cm" fo:font-size="20pt" style:font-size-asian="20pt" style:font-size-complex="20pt"/>
    </style:style>
    <style:style style:name="Standard-outline7" style:family="presentation" style:parent-style-name="Standard-outline6">
      <style:properties fo:margin-top="0cm" fo:margin-bottom="0.1cm" fo:font-size="20pt" style:font-size-asian="20pt" style:font-size-complex="20pt"/>
    </style:style>
    <style:style style:name="Standard-outline8" style:family="presentation" style:parent-style-name="Standard-outline7">
      <style:properties fo:margin-top="0cm" fo:margin-bottom="0.1cm" fo:font-size="20pt" style:font-size-asian="20pt" style:font-size-complex="20pt"/>
    </style:style>
    <style:style style:name="Standard-outline9" style:family="presentation" style:parent-style-name="Standard-outline8">
      <style:properties fo:margin-top="0cm" fo:margin-bottom="0.1cm" fo:font-size="20pt" style:font-size-asian="20pt" style:font-size-complex="20pt"/>
    </style:style>
    <style:style style:name="Standard-subtitle" style:family="presentation">
      <style:properties draw:stroke="none" draw:fill="none" draw:textarea-vertical-align="middle" fo:margin-left="0cm" fo:margin-right="0cm" fo:text-align="center" fo:text-indent="0cm" style:use-window-font-color="true" style:text-outline="false" fo:font-family="Arial" style:font-family-generic="roman" style:font-pitch="variable" fo:font-size="32pt" fo:font-style="normal" fo:text-shadow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 style:text-underline="none" style:text-crossing-out="none">
        <text:list-style style:name="Standard-subtitle">
          <text:list-level-style-bullet text:level="1" text:bullet-char="●">
            <style:properties text:min-label-width="0.6cm" fo:font-family="StarSymbol" style:use-window-font-color="true" fo:font-size="45%"/>
          </text:list-level-style-bullet>
          <text:list-level-style-bullet text:level="2" text:bullet-char="●">
            <style:properties text:space-before="0.6cm" text:min-label-width="0.6cm" fo:font-family="StarSymbol" style:use-window-font-color="true" fo:font-size="45%"/>
          </text:list-level-style-bullet>
          <text:list-level-style-bullet text:level="3" text:bullet-char="●">
            <style:properties text:space-before="1.2cm" text:min-label-width="0.6cm" fo:font-family="StarSymbol" style:use-window-font-color="true" fo:font-size="45%"/>
          </text:list-level-style-bullet>
          <text:list-level-style-bullet text:level="4" text:bullet-char="●">
            <style:properties text:space-before="1.8cm" text:min-label-width="0.6cm" fo:font-family="StarSymbol" style:use-window-font-color="true" fo:font-size="45%"/>
          </text:list-level-style-bullet>
          <text:list-level-style-bullet text:level="5" text:bullet-char="●">
            <style:properties text:space-before="2.4cm" text:min-label-width="0.6cm" fo:font-family="StarSymbol" style:use-window-font-color="true" fo:font-size="45%"/>
          </text:list-level-style-bullet>
          <text:list-level-style-bullet text:level="6" text:bullet-char="●">
            <style:properties text:space-before="3cm" text:min-label-width="0.6cm" fo:font-family="StarSymbol" style:use-window-font-color="true" fo:font-size="45%"/>
          </text:list-level-style-bullet>
          <text:list-level-style-bullet text:level="7" text:bullet-char="●">
            <style:properties text:space-before="3.6cm" text:min-label-width="0.6cm" fo:font-family="StarSymbol" style:use-window-font-color="true" fo:font-size="45%"/>
          </text:list-level-style-bullet>
          <text:list-level-style-bullet text:level="8" text:bullet-char="●">
            <style:properties text:space-before="4.2cm" text:min-label-width="0.6cm" fo:font-family="StarSymbol" style:use-window-font-color="true" fo:font-size="45%"/>
          </text:list-level-style-bullet>
          <text:list-level-style-bullet text:level="9" text:bullet-char="●">
            <style:properties text:space-before="4.8cm" text:min-label-width="0.6cm" fo:font-family="StarSymbol" style:use-window-font-color="true" fo:font-size="45%"/>
          </text:list-level-style-bullet>
          <text:list-level-style-bullet text:level="10" text:bullet-char="●">
            <style:properties text:space-before="5.4cm" text:min-label-width="0.6cm" fo:font-family="StarSymbol" style:use-window-font-color="true" fo:font-size="45%"/>
          </text:list-level-style-bullet>
        </text:list-style>
      </style:properties>
    </style:style>
    <style:style style:name="Standard-title" style:family="presentation">
      <style:properties draw:stroke="none" draw:fill="none" draw:textarea-vertical-align="middle" style:line-height-at-least="1.72cm" fo:text-align="start" style:punctuation-wrap="hanging" style:writing-mode="lr-tb" fo:color="#000000" style:text-outline="false" fo:font-family="'Sabon Next LT'" fo:font-size="18pt" fo:letter-spacing="normal" fo:language="fr" fo:country="FR" fo:font-style="normal" fo:text-shadow="none" fo:font-weight="normal" style:letter-kerning="true" style:font-family-asian="'Microsoft YaHei'" style:font-family-generic-asian="system" style:font-pitch-asian="variable" style:font-size-asian="18pt" style:language-asian="fr" style:country-asian="FR" style:font-style-asian="normal" style:font-weight-asian="normal" style:font-family-complex="'Lucida Sans'" style:font-family-generic-complex="system" style:font-pitch-complex="variable" style:font-size-complex="18pt" style:language-complex="fr" style:country-complex="FR" style:font-style-complex="normal" style:font-weight-complex="normal" style:text-emphasize="none" style:font-relief="none" style:text-overline-style="none" style:text-overline-color="font-color" fo:hyphenate="false" style:text-underline="none" style:text-crossing-out="none">
        <text:list-style style:name="Standard-title">
          <text:list-level-style-bullet text:level="1" text:bullet-char="●">
            <style:properties text:min-label-width="0.6cm" fo:font-family="StarSymbol" style:use-window-font-color="true" fo:font-size="45%"/>
          </text:list-level-style-bullet>
          <text:list-level-style-bullet text:level="2" text:bullet-char="●">
            <style:properties text:space-before="0.6cm" text:min-label-width="0.6cm" fo:font-family="StarSymbol" style:use-window-font-color="true" fo:font-size="45%"/>
          </text:list-level-style-bullet>
          <text:list-level-style-bullet text:level="3" text:bullet-char="●">
            <style:properties text:space-before="1.2cm" text:min-label-width="0.6cm" fo:font-family="StarSymbol" style:use-window-font-color="true" fo:font-size="45%"/>
          </text:list-level-style-bullet>
          <text:list-level-style-bullet text:level="4" text:bullet-char="●">
            <style:properties text:space-before="1.8cm" text:min-label-width="0.6cm" fo:font-family="StarSymbol" style:use-window-font-color="true" fo:font-size="45%"/>
          </text:list-level-style-bullet>
          <text:list-level-style-bullet text:level="5" text:bullet-char="●">
            <style:properties text:space-before="2.4cm" text:min-label-width="0.6cm" fo:font-family="StarSymbol" style:use-window-font-color="true" fo:font-size="45%"/>
          </text:list-level-style-bullet>
          <text:list-level-style-bullet text:level="6" text:bullet-char="●">
            <style:properties text:space-before="3cm" text:min-label-width="0.6cm" fo:font-family="StarSymbol" style:use-window-font-color="true" fo:font-size="45%"/>
          </text:list-level-style-bullet>
          <text:list-level-style-bullet text:level="7" text:bullet-char="●">
            <style:properties text:space-before="3.6cm" text:min-label-width="0.6cm" fo:font-family="StarSymbol" style:use-window-font-color="true" fo:font-size="45%"/>
          </text:list-level-style-bullet>
          <text:list-level-style-bullet text:level="8" text:bullet-char="●">
            <style:properties text:space-before="4.2cm" text:min-label-width="0.6cm" fo:font-family="StarSymbol" style:use-window-font-color="true" fo:font-size="45%"/>
          </text:list-level-style-bullet>
          <text:list-level-style-bullet text:level="9" text:bullet-char="●">
            <style:properties text:space-before="4.8cm" text:min-label-width="0.6cm" fo:font-family="StarSymbol" style:use-window-font-color="true" fo:font-size="45%"/>
          </text:list-level-style-bullet>
          <text:list-level-style-bullet text:level="10" text:bullet-char="●">
            <style:properties text:space-before="5.4cm" text:min-label-width="0.6cm" fo:font-family="StarSymbol" style:use-window-font-color="true" fo:font-size="45%"/>
          </text:list-level-style-bullet>
        </text:list-style>
      </style:properties>
    </style:style>
    <style:style style:name="Standard 1-background" style:family="presentation">
      <style:properties draw:stroke="none" draw:fill="solid" draw:fill-color="#fdfaf6" style:letter-kerning="true"/>
    </style:style>
    <style:style style:name="Standard 1-backgroundobjects" style:family="presentation">
      <style:properties draw:textarea-horizontal-align="justify" draw:shadow="hidden" draw:shadow-offset-x="0.2cm" draw:shadow-offset-y="0.2cm" draw:shadow-color="#808080" style:letter-kerning="true"/>
    </style:style>
    <style:style style:name="Standard 1-notes" style:family="presentation">
      <style:properties draw:stroke="none" draw:fill="none" fo:margin-left="0.6cm" fo:margin-right="0cm" fo:text-indent="-0.6cm" style:use-window-font-color="true" style:text-outline="false" fo:font-family="Arial" style:font-family-generic="roman" style:font-pitch="variable" fo:font-size="20pt" fo:font-style="normal" fo:text-shadow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 style:text-underline="none" style:text-crossing-out="none"/>
    </style:style>
    <style:style style:name="Standard 1-outline1" style:family="presentation">
      <style:properties draw:stroke="none" draw:fill="none" fo:margin-top="0cm" fo:margin-bottom="0.5cm" fo:line-height="100%" fo:text-align="start" style:punctuation-wrap="hanging" style:writing-mode="lr-tb" fo:color="#1f2c8f" style:text-outline="false" fo:font-family="'Sabon Next LT'" fo:font-size="28pt" fo:letter-spacing="normal" fo:language="fr" fo:country="FR" fo:font-style="normal" fo:text-shadow="none" fo:font-weight="normal" style:letter-kerning="true" style:font-family-asian="'Microsoft YaHei'" style:font-family-generic-asian="system" style:font-pitch-asian="variable" style:font-size-asian="28pt" style:language-asian="fr" style:country-asian="FR" style:font-style-asian="normal" style:font-weight-asian="normal" style:font-family-complex="'Lucida Sans'" style:font-family-generic-complex="system" style:font-pitch-complex="variable" style:font-size-complex="28pt" style:language-complex="fr" style:country-complex="FR" style:font-style-complex="normal" style:font-weight-complex="normal" style:text-emphasize="none" style:font-relief="none" style:text-overline-style="none" style:text-overline-color="font-color" fo:hyphenate="false" style:text-underline="none" style:text-crossing-out="none">
        <text:list-style style:name="Standard 1-outline1">
          <text:list-level-style-bullet text:level="1" text:bullet-char="●">
            <style:properties text:space-before="0.3cm" text:min-label-width="0.9cm" fo:font-family="StarSymbol" style:use-window-font-color="true" fo:font-size="45%"/>
          </text:list-level-style-bullet>
          <text:list-level-style-bullet text:level="2" text:bullet-char="–">
            <style:properties text:space-before="1.5cm" text:min-label-width="0.9cm" fo:font-family="StarSymbol" style:use-window-font-color="true" fo:font-size="75%"/>
          </text:list-level-style-bullet>
          <text:list-level-style-bullet text:level="3" text:bullet-char="●">
            <style:properties text:space-before="2.8cm" text:min-label-width="0.8cm" fo:font-family="StarSymbol" style:use-window-font-color="true" fo:font-size="45%"/>
          </text:list-level-style-bullet>
          <text:list-level-style-bullet text:level="4" text:bullet-char="–">
            <style:properties text:space-before="4.2cm" text:min-label-width="0.6cm" fo:font-family="StarSymbol" style:use-window-font-color="true" fo:font-size="75%"/>
          </text:list-level-style-bullet>
          <text:list-level-style-bullet text:level="5" text:bullet-char="●">
            <style:properties text:space-before="5.4cm" text:min-label-width="0.6cm" fo:font-family="StarSymbol" style:use-window-font-color="true" fo:font-size="45%"/>
          </text:list-level-style-bullet>
          <text:list-level-style-bullet text:level="6" text:bullet-char="●">
            <style:properties text:space-before="6.6cm" text:min-label-width="0.6cm" fo:font-family="StarSymbol" style:use-window-font-color="true" fo:font-size="45%"/>
          </text:list-level-style-bullet>
          <text:list-level-style-bullet text:level="7" text:bullet-char="●">
            <style:properties text:space-before="7.8cm" text:min-label-width="0.6cm" fo:font-family="StarSymbol" style:use-window-font-color="true" fo:font-size="45%"/>
          </text:list-level-style-bullet>
          <text:list-level-style-bullet text:level="8" text:bullet-char="●">
            <style:properties text:space-before="9cm" text:min-label-width="0.6cm" fo:font-family="StarSymbol" style:use-window-font-color="true" fo:font-size="45%"/>
          </text:list-level-style-bullet>
          <text:list-level-style-bullet text:level="9" text:bullet-char="●">
            <style:properties text:space-before="10.2cm" text:min-label-width="0.6cm" fo:font-family="StarSymbol" style:use-window-font-color="true" fo:font-size="45%"/>
          </text:list-level-style-bullet>
          <text:list-level-style-bullet text:level="10" text:bullet-char="●">
            <style:properties text:space-before="11.4cm" text:min-label-width="0.6cm" fo:font-family="StarSymbol" style:use-window-font-color="true" fo:font-size="45%"/>
          </text:list-level-style-bullet>
        </text:list-style>
      </style:properties>
    </style:style>
    <style:style style:name="Standard 1-outline2" style:family="presentation" style:parent-style-name="Standard 1-outline1">
      <style:properties fo:margin-top="0cm" fo:margin-bottom="0.4cm" fo:line-height="100%" fo:text-align="start" style:punctuation-wrap="hanging" style:writing-mode="lr-tb" fo:color="#1f2c8f" fo:font-family="'Sabon Next LT'" fo:font-size="20pt" fo:letter-spacing="normal" fo:language="fr" fo:country="FR" fo:font-style="normal" fo:font-weight="normal" style:font-size-asian="20pt" style:language-asian="fr" style:country-asian="FR" style:font-style-asian="normal" style:font-weight-asian="normal" style:font-size-complex="20pt" style:language-complex="fr" style:country-complex="FR" style:font-style-complex="normal" style:font-weight-complex="normal" fo:hyphenate="false" style:text-underline="none" style:text-crossing-out="none"/>
    </style:style>
    <style:style style:name="Standard 1-outline3" style:family="presentation" style:parent-style-name="Standard 1-outline2">
      <style:properties fo:margin-top="0cm" fo:margin-bottom="0.3cm" fo:line-height="100%" fo:text-align="start" style:punctuation-wrap="hanging" style:writing-mode="lr-tb" fo:color="#1f2c8f" fo:font-family="'Sabon Next LT'" fo:font-size="18pt" fo:letter-spacing="normal" fo:language="fr" fo:country="FR" fo:font-style="normal" fo:font-weight="normal" style:font-size-asian="18pt" style:language-asian="fr" style:country-asian="FR" style:font-style-asian="normal" style:font-weight-asian="normal" style:font-size-complex="18pt" style:language-complex="fr" style:country-complex="FR" style:font-style-complex="normal" style:font-weight-complex="normal" fo:hyphenate="false" style:text-underline="none" style:text-crossing-out="none"/>
    </style:style>
    <style:style style:name="Standard 1-outline4" style:family="presentation" style:parent-style-name="Standard 1-outline3">
      <style:properties fo:margin-top="0cm" fo:margin-bottom="0.2cm" fo:line-height="100%" fo:text-align="start" style:punctuation-wrap="hanging" style:writing-mode="lr-tb" fo:color="#1f2c8f" fo:font-family="'Sabon Next LT'" fo:font-size="18pt" fo:letter-spacing="normal" fo:language="fr" fo:country="FR" fo:font-style="normal" fo:font-weight="normal" style:font-size-asian="18pt" style:language-asian="fr" style:country-asian="FR" style:font-style-asian="normal" style:font-weight-asian="normal" style:font-size-complex="18pt" style:language-complex="fr" style:country-complex="FR" style:font-style-complex="normal" style:font-weight-complex="normal" fo:hyphenate="false" style:text-underline="none" style:text-crossing-out="none"/>
    </style:style>
    <style:style style:name="Standard 1-outline5" style:family="presentation" style:parent-style-name="Standard 1-outline4">
      <style:properties fo:margin-top="0cm" fo:margin-bottom="0.1cm" fo:font-size="20pt" style:font-size-asian="20pt" style:font-size-complex="20pt"/>
    </style:style>
    <style:style style:name="Standard 1-outline6" style:family="presentation" style:parent-style-name="Standard 1-outline5">
      <style:properties fo:margin-top="0cm" fo:margin-bottom="0.1cm" fo:font-size="20pt" style:font-size-asian="20pt" style:font-size-complex="20pt"/>
    </style:style>
    <style:style style:name="Standard 1-outline7" style:family="presentation" style:parent-style-name="Standard 1-outline6">
      <style:properties fo:margin-top="0cm" fo:margin-bottom="0.1cm" fo:font-size="20pt" style:font-size-asian="20pt" style:font-size-complex="20pt"/>
    </style:style>
    <style:style style:name="Standard 1-outline8" style:family="presentation" style:parent-style-name="Standard 1-outline7">
      <style:properties fo:margin-top="0cm" fo:margin-bottom="0.1cm" fo:font-size="20pt" style:font-size-asian="20pt" style:font-size-complex="20pt"/>
    </style:style>
    <style:style style:name="Standard 1-outline9" style:family="presentation" style:parent-style-name="Standard 1-outline8">
      <style:properties fo:margin-top="0cm" fo:margin-bottom="0.1cm" fo:font-size="20pt" style:font-size-asian="20pt" style:font-size-complex="20pt"/>
    </style:style>
    <style:style style:name="Standard 1-subtitle" style:family="presentation">
      <style:properties draw:stroke="none" draw:fill="none" draw:textarea-vertical-align="middle" fo:margin-left="0cm" fo:margin-right="0cm" fo:text-align="center" fo:text-indent="0cm" style:use-window-font-color="true" style:text-outline="false" fo:font-family="Arial" style:font-family-generic="roman" style:font-pitch="variable" fo:font-size="32pt" fo:font-style="normal" fo:text-shadow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 style:text-underline="none" style:text-crossing-out="none">
        <text:list-style style:name="Standard 1-subtitle">
          <text:list-level-style-bullet text:level="1" text:bullet-char="●">
            <style:properties text:min-label-width="0.6cm" fo:font-family="StarSymbol" style:use-window-font-color="true" fo:font-size="45%"/>
          </text:list-level-style-bullet>
          <text:list-level-style-bullet text:level="2" text:bullet-char="●">
            <style:properties text:space-before="0.6cm" text:min-label-width="0.6cm" fo:font-family="StarSymbol" style:use-window-font-color="true" fo:font-size="45%"/>
          </text:list-level-style-bullet>
          <text:list-level-style-bullet text:level="3" text:bullet-char="●">
            <style:properties text:space-before="1.2cm" text:min-label-width="0.6cm" fo:font-family="StarSymbol" style:use-window-font-color="true" fo:font-size="45%"/>
          </text:list-level-style-bullet>
          <text:list-level-style-bullet text:level="4" text:bullet-char="●">
            <style:properties text:space-before="1.8cm" text:min-label-width="0.6cm" fo:font-family="StarSymbol" style:use-window-font-color="true" fo:font-size="45%"/>
          </text:list-level-style-bullet>
          <text:list-level-style-bullet text:level="5" text:bullet-char="●">
            <style:properties text:space-before="2.4cm" text:min-label-width="0.6cm" fo:font-family="StarSymbol" style:use-window-font-color="true" fo:font-size="45%"/>
          </text:list-level-style-bullet>
          <text:list-level-style-bullet text:level="6" text:bullet-char="●">
            <style:properties text:space-before="3cm" text:min-label-width="0.6cm" fo:font-family="StarSymbol" style:use-window-font-color="true" fo:font-size="45%"/>
          </text:list-level-style-bullet>
          <text:list-level-style-bullet text:level="7" text:bullet-char="●">
            <style:properties text:space-before="3.6cm" text:min-label-width="0.6cm" fo:font-family="StarSymbol" style:use-window-font-color="true" fo:font-size="45%"/>
          </text:list-level-style-bullet>
          <text:list-level-style-bullet text:level="8" text:bullet-char="●">
            <style:properties text:space-before="4.2cm" text:min-label-width="0.6cm" fo:font-family="StarSymbol" style:use-window-font-color="true" fo:font-size="45%"/>
          </text:list-level-style-bullet>
          <text:list-level-style-bullet text:level="9" text:bullet-char="●">
            <style:properties text:space-before="4.8cm" text:min-label-width="0.6cm" fo:font-family="StarSymbol" style:use-window-font-color="true" fo:font-size="45%"/>
          </text:list-level-style-bullet>
          <text:list-level-style-bullet text:level="10" text:bullet-char="●">
            <style:properties text:space-before="5.4cm" text:min-label-width="0.6cm" fo:font-family="StarSymbol" style:use-window-font-color="true" fo:font-size="45%"/>
          </text:list-level-style-bullet>
        </text:list-style>
      </style:properties>
    </style:style>
    <style:style style:name="Standard 1-title" style:family="presentation">
      <style:properties draw:stroke="none" draw:fill="none" draw:textarea-vertical-align="middle" style:line-height-at-least="1.72cm" fo:text-align="start" style:punctuation-wrap="hanging" style:writing-mode="lr-tb" fo:color="#000000" style:text-outline="false" fo:font-family="'Sabon Next LT'" fo:font-size="18pt" fo:letter-spacing="normal" fo:language="fr" fo:country="FR" fo:font-style="normal" fo:text-shadow="none" fo:font-weight="normal" style:letter-kerning="true" style:font-family-asian="'Microsoft YaHei'" style:font-family-generic-asian="system" style:font-pitch-asian="variable" style:font-size-asian="18pt" style:language-asian="fr" style:country-asian="FR" style:font-style-asian="normal" style:font-weight-asian="normal" style:font-family-complex="'Lucida Sans'" style:font-family-generic-complex="system" style:font-pitch-complex="variable" style:font-size-complex="18pt" style:language-complex="fr" style:country-complex="FR" style:font-style-complex="normal" style:font-weight-complex="normal" style:text-emphasize="none" style:font-relief="none" style:text-overline-style="none" style:text-overline-color="font-color" fo:hyphenate="false" style:text-underline="none" style:text-crossing-out="none">
        <text:list-style style:name="Standard 1-title">
          <text:list-level-style-bullet text:level="1" text:bullet-char="●">
            <style:properties text:min-label-width="0.6cm" fo:font-family="StarSymbol" style:use-window-font-color="true" fo:font-size="45%"/>
          </text:list-level-style-bullet>
          <text:list-level-style-bullet text:level="2" text:bullet-char="●">
            <style:properties text:space-before="0.6cm" text:min-label-width="0.6cm" fo:font-family="StarSymbol" style:use-window-font-color="true" fo:font-size="45%"/>
          </text:list-level-style-bullet>
          <text:list-level-style-bullet text:level="3" text:bullet-char="●">
            <style:properties text:space-before="1.2cm" text:min-label-width="0.6cm" fo:font-family="StarSymbol" style:use-window-font-color="true" fo:font-size="45%"/>
          </text:list-level-style-bullet>
          <text:list-level-style-bullet text:level="4" text:bullet-char="●">
            <style:properties text:space-before="1.8cm" text:min-label-width="0.6cm" fo:font-family="StarSymbol" style:use-window-font-color="true" fo:font-size="45%"/>
          </text:list-level-style-bullet>
          <text:list-level-style-bullet text:level="5" text:bullet-char="●">
            <style:properties text:space-before="2.4cm" text:min-label-width="0.6cm" fo:font-family="StarSymbol" style:use-window-font-color="true" fo:font-size="45%"/>
          </text:list-level-style-bullet>
          <text:list-level-style-bullet text:level="6" text:bullet-char="●">
            <style:properties text:space-before="3cm" text:min-label-width="0.6cm" fo:font-family="StarSymbol" style:use-window-font-color="true" fo:font-size="45%"/>
          </text:list-level-style-bullet>
          <text:list-level-style-bullet text:level="7" text:bullet-char="●">
            <style:properties text:space-before="3.6cm" text:min-label-width="0.6cm" fo:font-family="StarSymbol" style:use-window-font-color="true" fo:font-size="45%"/>
          </text:list-level-style-bullet>
          <text:list-level-style-bullet text:level="8" text:bullet-char="●">
            <style:properties text:space-before="4.2cm" text:min-label-width="0.6cm" fo:font-family="StarSymbol" style:use-window-font-color="true" fo:font-size="45%"/>
          </text:list-level-style-bullet>
          <text:list-level-style-bullet text:level="9" text:bullet-char="●">
            <style:properties text:space-before="4.8cm" text:min-label-width="0.6cm" fo:font-family="StarSymbol" style:use-window-font-color="true" fo:font-size="45%"/>
          </text:list-level-style-bullet>
          <text:list-level-style-bullet text:level="10" text:bullet-char="●">
            <style:properties text:space-before="5.4cm" text:min-label-width="0.6cm" fo:font-family="StarSymbol" style:use-window-font-color="true" fo:font-size="45%"/>
          </text:list-level-style-bullet>
        </text:list-style>
      </style:properties>
    </style:style>
    <style:style style:name="Standard 2-background" style:family="presentation">
      <style:properties draw:stroke="none" draw:fill="solid" draw:fill-color="#fdfaf6" style:letter-kerning="true"/>
    </style:style>
    <style:style style:name="Standard 2-backgroundobjects" style:family="presentation">
      <style:properties draw:textarea-horizontal-align="justify" draw:shadow="hidden" draw:shadow-offset-x="0.2cm" draw:shadow-offset-y="0.2cm" draw:shadow-color="#808080" style:letter-kerning="true"/>
    </style:style>
    <style:style style:name="Standard 2-notes" style:family="presentation">
      <style:properties draw:stroke="none" draw:fill="none" fo:margin-left="0.6cm" fo:margin-right="0cm" fo:text-indent="-0.6cm" style:use-window-font-color="true" style:text-outline="false" fo:font-family="Arial" style:font-family-generic="roman" style:font-pitch="variable" fo:font-size="20pt" fo:font-style="normal" fo:text-shadow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 style:text-underline="none" style:text-crossing-out="none"/>
    </style:style>
    <style:style style:name="Standard 2-outline1" style:family="presentation">
      <style:properties draw:stroke="none" draw:fill="none" fo:margin-top="0cm" fo:margin-bottom="0.5cm" fo:line-height="100%" fo:text-align="start" style:punctuation-wrap="hanging" style:writing-mode="lr-tb" fo:color="#1f2c8f" style:text-outline="false" fo:font-family="'Sabon Next LT'" fo:font-size="28pt" fo:letter-spacing="normal" fo:language="fr" fo:country="FR" fo:font-style="normal" fo:text-shadow="none" fo:font-weight="normal" style:letter-kerning="true" style:font-family-asian="'Microsoft YaHei'" style:font-family-generic-asian="system" style:font-pitch-asian="variable" style:font-size-asian="28pt" style:language-asian="fr" style:country-asian="FR" style:font-style-asian="normal" style:font-weight-asian="normal" style:font-family-complex="'Lucida Sans'" style:font-family-generic-complex="system" style:font-pitch-complex="variable" style:font-size-complex="28pt" style:language-complex="fr" style:country-complex="FR" style:font-style-complex="normal" style:font-weight-complex="normal" style:text-emphasize="none" style:font-relief="none" style:text-overline-style="none" style:text-overline-color="font-color" fo:hyphenate="false" style:text-underline="none" style:text-crossing-out="none">
        <text:list-style style:name="Standard 2-outline1">
          <text:list-level-style-bullet text:level="1" text:bullet-char="●">
            <style:properties text:space-before="0.3cm" text:min-label-width="0.9cm" fo:font-family="StarSymbol" style:use-window-font-color="true" fo:font-size="45%"/>
          </text:list-level-style-bullet>
          <text:list-level-style-bullet text:level="2" text:bullet-char="–">
            <style:properties text:space-before="1.5cm" text:min-label-width="0.9cm" fo:font-family="StarSymbol" style:use-window-font-color="true" fo:font-size="75%"/>
          </text:list-level-style-bullet>
          <text:list-level-style-bullet text:level="3" text:bullet-char="●">
            <style:properties text:space-before="2.8cm" text:min-label-width="0.8cm" fo:font-family="StarSymbol" style:use-window-font-color="true" fo:font-size="45%"/>
          </text:list-level-style-bullet>
          <text:list-level-style-bullet text:level="4" text:bullet-char="–">
            <style:properties text:space-before="4.2cm" text:min-label-width="0.6cm" fo:font-family="StarSymbol" style:use-window-font-color="true" fo:font-size="75%"/>
          </text:list-level-style-bullet>
          <text:list-level-style-bullet text:level="5" text:bullet-char="●">
            <style:properties text:space-before="5.4cm" text:min-label-width="0.6cm" fo:font-family="StarSymbol" style:use-window-font-color="true" fo:font-size="45%"/>
          </text:list-level-style-bullet>
          <text:list-level-style-bullet text:level="6" text:bullet-char="●">
            <style:properties text:space-before="6.6cm" text:min-label-width="0.6cm" fo:font-family="StarSymbol" style:use-window-font-color="true" fo:font-size="45%"/>
          </text:list-level-style-bullet>
          <text:list-level-style-bullet text:level="7" text:bullet-char="●">
            <style:properties text:space-before="7.8cm" text:min-label-width="0.6cm" fo:font-family="StarSymbol" style:use-window-font-color="true" fo:font-size="45%"/>
          </text:list-level-style-bullet>
          <text:list-level-style-bullet text:level="8" text:bullet-char="●">
            <style:properties text:space-before="9cm" text:min-label-width="0.6cm" fo:font-family="StarSymbol" style:use-window-font-color="true" fo:font-size="45%"/>
          </text:list-level-style-bullet>
          <text:list-level-style-bullet text:level="9" text:bullet-char="●">
            <style:properties text:space-before="10.2cm" text:min-label-width="0.6cm" fo:font-family="StarSymbol" style:use-window-font-color="true" fo:font-size="45%"/>
          </text:list-level-style-bullet>
          <text:list-level-style-bullet text:level="10" text:bullet-char="●">
            <style:properties text:space-before="11.4cm" text:min-label-width="0.6cm" fo:font-family="StarSymbol" style:use-window-font-color="true" fo:font-size="45%"/>
          </text:list-level-style-bullet>
        </text:list-style>
      </style:properties>
    </style:style>
    <style:style style:name="Standard 2-outline2" style:family="presentation" style:parent-style-name="Standard 2-outline1">
      <style:properties fo:margin-top="0cm" fo:margin-bottom="0.4cm" fo:line-height="100%" fo:text-align="start" style:punctuation-wrap="hanging" style:writing-mode="lr-tb" fo:color="#1f2c8f" fo:font-family="'Sabon Next LT'" fo:font-size="20pt" fo:letter-spacing="normal" fo:language="fr" fo:country="FR" fo:font-style="normal" fo:font-weight="normal" style:font-size-asian="20pt" style:language-asian="fr" style:country-asian="FR" style:font-style-asian="normal" style:font-weight-asian="normal" style:font-size-complex="20pt" style:language-complex="fr" style:country-complex="FR" style:font-style-complex="normal" style:font-weight-complex="normal" fo:hyphenate="false" style:text-underline="none" style:text-crossing-out="none"/>
    </style:style>
    <style:style style:name="Standard 2-outline3" style:family="presentation" style:parent-style-name="Standard 2-outline2">
      <style:properties fo:margin-top="0cm" fo:margin-bottom="0.3cm" fo:line-height="100%" fo:text-align="start" style:punctuation-wrap="hanging" style:writing-mode="lr-tb" fo:color="#1f2c8f" fo:font-family="'Sabon Next LT'" fo:font-size="18pt" fo:letter-spacing="normal" fo:language="fr" fo:country="FR" fo:font-style="normal" fo:font-weight="normal" style:font-size-asian="18pt" style:language-asian="fr" style:country-asian="FR" style:font-style-asian="normal" style:font-weight-asian="normal" style:font-size-complex="18pt" style:language-complex="fr" style:country-complex="FR" style:font-style-complex="normal" style:font-weight-complex="normal" fo:hyphenate="false" style:text-underline="none" style:text-crossing-out="none"/>
    </style:style>
    <style:style style:name="Standard 2-outline4" style:family="presentation" style:parent-style-name="Standard 2-outline3">
      <style:properties fo:margin-top="0cm" fo:margin-bottom="0.2cm" fo:line-height="100%" fo:text-align="start" style:punctuation-wrap="hanging" style:writing-mode="lr-tb" fo:color="#1f2c8f" fo:font-family="'Sabon Next LT'" fo:font-size="18pt" fo:letter-spacing="normal" fo:language="fr" fo:country="FR" fo:font-style="normal" fo:font-weight="normal" style:font-size-asian="18pt" style:language-asian="fr" style:country-asian="FR" style:font-style-asian="normal" style:font-weight-asian="normal" style:font-size-complex="18pt" style:language-complex="fr" style:country-complex="FR" style:font-style-complex="normal" style:font-weight-complex="normal" fo:hyphenate="false" style:text-underline="none" style:text-crossing-out="none"/>
    </style:style>
    <style:style style:name="Standard 2-outline5" style:family="presentation" style:parent-style-name="Standard 2-outline4">
      <style:properties fo:margin-top="0cm" fo:margin-bottom="0.1cm" fo:font-size="20pt" style:font-size-asian="20pt" style:font-size-complex="20pt"/>
    </style:style>
    <style:style style:name="Standard 2-outline6" style:family="presentation" style:parent-style-name="Standard 2-outline5">
      <style:properties fo:margin-top="0cm" fo:margin-bottom="0.1cm" fo:font-size="20pt" style:font-size-asian="20pt" style:font-size-complex="20pt"/>
    </style:style>
    <style:style style:name="Standard 2-outline7" style:family="presentation" style:parent-style-name="Standard 2-outline6">
      <style:properties fo:margin-top="0cm" fo:margin-bottom="0.1cm" fo:font-size="20pt" style:font-size-asian="20pt" style:font-size-complex="20pt"/>
    </style:style>
    <style:style style:name="Standard 2-outline8" style:family="presentation" style:parent-style-name="Standard 2-outline7">
      <style:properties fo:margin-top="0cm" fo:margin-bottom="0.1cm" fo:font-size="20pt" style:font-size-asian="20pt" style:font-size-complex="20pt"/>
    </style:style>
    <style:style style:name="Standard 2-outline9" style:family="presentation" style:parent-style-name="Standard 2-outline8">
      <style:properties fo:margin-top="0cm" fo:margin-bottom="0.1cm" fo:font-size="20pt" style:font-size-asian="20pt" style:font-size-complex="20pt"/>
    </style:style>
    <style:style style:name="Standard 2-subtitle" style:family="presentation">
      <style:properties draw:stroke="none" draw:fill="none" draw:textarea-vertical-align="middle" fo:margin-left="0cm" fo:margin-right="0cm" fo:text-align="center" fo:text-indent="0cm" style:use-window-font-color="true" style:text-outline="false" fo:font-family="Arial" style:font-family-generic="roman" style:font-pitch="variable" fo:font-size="32pt" fo:font-style="normal" fo:text-shadow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 style:text-underline="none" style:text-crossing-out="none">
        <text:list-style style:name="Standard 2-subtitle">
          <text:list-level-style-bullet text:level="1" text:bullet-char="●">
            <style:properties text:min-label-width="0.6cm" fo:font-family="StarSymbol" style:use-window-font-color="true" fo:font-size="45%"/>
          </text:list-level-style-bullet>
          <text:list-level-style-bullet text:level="2" text:bullet-char="●">
            <style:properties text:space-before="0.6cm" text:min-label-width="0.6cm" fo:font-family="StarSymbol" style:use-window-font-color="true" fo:font-size="45%"/>
          </text:list-level-style-bullet>
          <text:list-level-style-bullet text:level="3" text:bullet-char="●">
            <style:properties text:space-before="1.2cm" text:min-label-width="0.6cm" fo:font-family="StarSymbol" style:use-window-font-color="true" fo:font-size="45%"/>
          </text:list-level-style-bullet>
          <text:list-level-style-bullet text:level="4" text:bullet-char="●">
            <style:properties text:space-before="1.8cm" text:min-label-width="0.6cm" fo:font-family="StarSymbol" style:use-window-font-color="true" fo:font-size="45%"/>
          </text:list-level-style-bullet>
          <text:list-level-style-bullet text:level="5" text:bullet-char="●">
            <style:properties text:space-before="2.4cm" text:min-label-width="0.6cm" fo:font-family="StarSymbol" style:use-window-font-color="true" fo:font-size="45%"/>
          </text:list-level-style-bullet>
          <text:list-level-style-bullet text:level="6" text:bullet-char="●">
            <style:properties text:space-before="3cm" text:min-label-width="0.6cm" fo:font-family="StarSymbol" style:use-window-font-color="true" fo:font-size="45%"/>
          </text:list-level-style-bullet>
          <text:list-level-style-bullet text:level="7" text:bullet-char="●">
            <style:properties text:space-before="3.6cm" text:min-label-width="0.6cm" fo:font-family="StarSymbol" style:use-window-font-color="true" fo:font-size="45%"/>
          </text:list-level-style-bullet>
          <text:list-level-style-bullet text:level="8" text:bullet-char="●">
            <style:properties text:space-before="4.2cm" text:min-label-width="0.6cm" fo:font-family="StarSymbol" style:use-window-font-color="true" fo:font-size="45%"/>
          </text:list-level-style-bullet>
          <text:list-level-style-bullet text:level="9" text:bullet-char="●">
            <style:properties text:space-before="4.8cm" text:min-label-width="0.6cm" fo:font-family="StarSymbol" style:use-window-font-color="true" fo:font-size="45%"/>
          </text:list-level-style-bullet>
          <text:list-level-style-bullet text:level="10" text:bullet-char="●">
            <style:properties text:space-before="5.4cm" text:min-label-width="0.6cm" fo:font-family="StarSymbol" style:use-window-font-color="true" fo:font-size="45%"/>
          </text:list-level-style-bullet>
        </text:list-style>
      </style:properties>
    </style:style>
    <style:style style:name="Standard 2-title" style:family="presentation">
      <style:properties draw:stroke="none" draw:fill="none" draw:textarea-vertical-align="middle" style:line-height-at-least="1.72cm" fo:text-align="start" style:punctuation-wrap="hanging" style:writing-mode="lr-tb" fo:color="#000000" style:text-outline="false" fo:font-family="'Sabon Next LT'" fo:font-size="18pt" fo:letter-spacing="normal" fo:language="fr" fo:country="FR" fo:font-style="normal" fo:text-shadow="none" fo:font-weight="normal" style:letter-kerning="true" style:font-family-asian="'Microsoft YaHei'" style:font-family-generic-asian="system" style:font-pitch-asian="variable" style:font-size-asian="18pt" style:language-asian="fr" style:country-asian="FR" style:font-style-asian="normal" style:font-weight-asian="normal" style:font-family-complex="'Lucida Sans'" style:font-family-generic-complex="system" style:font-pitch-complex="variable" style:font-size-complex="18pt" style:language-complex="fr" style:country-complex="FR" style:font-style-complex="normal" style:font-weight-complex="normal" style:text-emphasize="none" style:font-relief="none" style:text-overline-style="none" style:text-overline-color="font-color" fo:hyphenate="false" style:text-underline="none" style:text-crossing-out="none">
        <text:list-style style:name="Standard 2-title">
          <text:list-level-style-bullet text:level="1" text:bullet-char="●">
            <style:properties text:min-label-width="0.6cm" fo:font-family="StarSymbol" style:use-window-font-color="true" fo:font-size="45%"/>
          </text:list-level-style-bullet>
          <text:list-level-style-bullet text:level="2" text:bullet-char="●">
            <style:properties text:space-before="0.6cm" text:min-label-width="0.6cm" fo:font-family="StarSymbol" style:use-window-font-color="true" fo:font-size="45%"/>
          </text:list-level-style-bullet>
          <text:list-level-style-bullet text:level="3" text:bullet-char="●">
            <style:properties text:space-before="1.2cm" text:min-label-width="0.6cm" fo:font-family="StarSymbol" style:use-window-font-color="true" fo:font-size="45%"/>
          </text:list-level-style-bullet>
          <text:list-level-style-bullet text:level="4" text:bullet-char="●">
            <style:properties text:space-before="1.8cm" text:min-label-width="0.6cm" fo:font-family="StarSymbol" style:use-window-font-color="true" fo:font-size="45%"/>
          </text:list-level-style-bullet>
          <text:list-level-style-bullet text:level="5" text:bullet-char="●">
            <style:properties text:space-before="2.4cm" text:min-label-width="0.6cm" fo:font-family="StarSymbol" style:use-window-font-color="true" fo:font-size="45%"/>
          </text:list-level-style-bullet>
          <text:list-level-style-bullet text:level="6" text:bullet-char="●">
            <style:properties text:space-before="3cm" text:min-label-width="0.6cm" fo:font-family="StarSymbol" style:use-window-font-color="true" fo:font-size="45%"/>
          </text:list-level-style-bullet>
          <text:list-level-style-bullet text:level="7" text:bullet-char="●">
            <style:properties text:space-before="3.6cm" text:min-label-width="0.6cm" fo:font-family="StarSymbol" style:use-window-font-color="true" fo:font-size="45%"/>
          </text:list-level-style-bullet>
          <text:list-level-style-bullet text:level="8" text:bullet-char="●">
            <style:properties text:space-before="4.2cm" text:min-label-width="0.6cm" fo:font-family="StarSymbol" style:use-window-font-color="true" fo:font-size="45%"/>
          </text:list-level-style-bullet>
          <text:list-level-style-bullet text:level="9" text:bullet-char="●">
            <style:properties text:space-before="4.8cm" text:min-label-width="0.6cm" fo:font-family="StarSymbol" style:use-window-font-color="true" fo:font-size="45%"/>
          </text:list-level-style-bullet>
          <text:list-level-style-bullet text:level="10" text:bullet-char="●">
            <style:properties text:space-before="5.4cm" text:min-label-width="0.6cm" fo:font-family="StarSymbol" style:use-window-font-color="true" fo:font-size="45%"/>
          </text:list-level-style-bullet>
        </text:list-style>
      </style:properties>
    </style:style>
    <style:style style:name="Standard 3-background" style:family="presentation">
      <style:properties draw:stroke="none" draw:fill="solid" draw:fill-color="#1f2c8f" style:letter-kerning="true"/>
    </style:style>
    <style:style style:name="Standard 3-backgroundobjects" style:family="presentation">
      <style:properties draw:textarea-horizontal-align="justify" draw:shadow="hidden" draw:shadow-offset-x="0.2cm" draw:shadow-offset-y="0.2cm" draw:shadow-color="#808080" style:letter-kerning="true"/>
    </style:style>
    <style:style style:name="Standard 3-notes" style:family="presentation">
      <style:properties draw:stroke="none" draw:fill="none" fo:margin-left="0.6cm" fo:margin-right="0cm" fo:text-indent="-0.6cm" style:use-window-font-color="true" style:text-outline="false" fo:font-family="Arial" style:font-family-generic="roman" style:font-pitch="variable" fo:font-size="20pt" fo:font-style="normal" fo:text-shadow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 style:text-underline="none" style:text-crossing-out="none"/>
    </style:style>
    <style:style style:name="Standard 3-outline1" style:family="presentation">
      <style:properties draw:stroke="none" draw:fill="none" fo:margin-top="0cm" fo:margin-bottom="0.5cm" fo:line-height="100%" fo:text-align="start" style:punctuation-wrap="hanging" style:writing-mode="lr-tb" fo:color="#1f2c8f" style:text-outline="false" fo:font-family="'Sabon Next LT'" fo:font-size="28pt" fo:letter-spacing="normal" fo:language="fr" fo:country="FR" fo:font-style="normal" fo:text-shadow="none" fo:font-weight="normal" style:letter-kerning="true" style:font-family-asian="'Microsoft YaHei'" style:font-family-generic-asian="system" style:font-pitch-asian="variable" style:font-size-asian="28pt" style:language-asian="fr" style:country-asian="FR" style:font-style-asian="normal" style:font-weight-asian="normal" style:font-family-complex="'Lucida Sans'" style:font-family-generic-complex="system" style:font-pitch-complex="variable" style:font-size-complex="28pt" style:language-complex="fr" style:country-complex="FR" style:font-style-complex="normal" style:font-weight-complex="normal" style:text-emphasize="none" style:font-relief="none" style:text-overline-style="none" style:text-overline-color="font-color" fo:hyphenate="false" style:text-underline="none" style:text-crossing-out="none">
        <text:list-style style:name="Standard 3-outline1">
          <text:list-level-style-bullet text:level="1" text:bullet-char="●">
            <style:properties text:space-before="0.3cm" text:min-label-width="0.9cm" fo:font-family="StarSymbol" style:use-window-font-color="true" fo:font-size="45%"/>
          </text:list-level-style-bullet>
          <text:list-level-style-bullet text:level="2" text:bullet-char="–">
            <style:properties text:space-before="1.5cm" text:min-label-width="0.9cm" fo:font-family="StarSymbol" style:use-window-font-color="true" fo:font-size="75%"/>
          </text:list-level-style-bullet>
          <text:list-level-style-bullet text:level="3" text:bullet-char="●">
            <style:properties text:space-before="2.8cm" text:min-label-width="0.8cm" fo:font-family="StarSymbol" style:use-window-font-color="true" fo:font-size="45%"/>
          </text:list-level-style-bullet>
          <text:list-level-style-bullet text:level="4" text:bullet-char="–">
            <style:properties text:space-before="4.2cm" text:min-label-width="0.6cm" fo:font-family="StarSymbol" style:use-window-font-color="true" fo:font-size="75%"/>
          </text:list-level-style-bullet>
          <text:list-level-style-bullet text:level="5" text:bullet-char="●">
            <style:properties text:space-before="5.4cm" text:min-label-width="0.6cm" fo:font-family="StarSymbol" style:use-window-font-color="true" fo:font-size="45%"/>
          </text:list-level-style-bullet>
          <text:list-level-style-bullet text:level="6" text:bullet-char="●">
            <style:properties text:space-before="6.6cm" text:min-label-width="0.6cm" fo:font-family="StarSymbol" style:use-window-font-color="true" fo:font-size="45%"/>
          </text:list-level-style-bullet>
          <text:list-level-style-bullet text:level="7" text:bullet-char="●">
            <style:properties text:space-before="7.8cm" text:min-label-width="0.6cm" fo:font-family="StarSymbol" style:use-window-font-color="true" fo:font-size="45%"/>
          </text:list-level-style-bullet>
          <text:list-level-style-bullet text:level="8" text:bullet-char="●">
            <style:properties text:space-before="9cm" text:min-label-width="0.6cm" fo:font-family="StarSymbol" style:use-window-font-color="true" fo:font-size="45%"/>
          </text:list-level-style-bullet>
          <text:list-level-style-bullet text:level="9" text:bullet-char="●">
            <style:properties text:space-before="10.2cm" text:min-label-width="0.6cm" fo:font-family="StarSymbol" style:use-window-font-color="true" fo:font-size="45%"/>
          </text:list-level-style-bullet>
          <text:list-level-style-bullet text:level="10" text:bullet-char="●">
            <style:properties text:space-before="11.4cm" text:min-label-width="0.6cm" fo:font-family="StarSymbol" style:use-window-font-color="true" fo:font-size="45%"/>
          </text:list-level-style-bullet>
        </text:list-style>
      </style:properties>
    </style:style>
    <style:style style:name="Standard 3-outline2" style:family="presentation" style:parent-style-name="Standard 3-outline1">
      <style:properties fo:margin-top="0cm" fo:margin-bottom="0.4cm" fo:line-height="100%" fo:text-align="start" style:punctuation-wrap="hanging" style:writing-mode="lr-tb" fo:color="#1f2c8f" fo:font-family="'Sabon Next LT'" fo:font-size="20pt" fo:letter-spacing="normal" fo:language="fr" fo:country="FR" fo:font-style="normal" fo:font-weight="normal" style:font-size-asian="20pt" style:language-asian="fr" style:country-asian="FR" style:font-style-asian="normal" style:font-weight-asian="normal" style:font-size-complex="20pt" style:language-complex="fr" style:country-complex="FR" style:font-style-complex="normal" style:font-weight-complex="normal" fo:hyphenate="false" style:text-underline="none" style:text-crossing-out="none"/>
    </style:style>
    <style:style style:name="Standard 3-outline3" style:family="presentation" style:parent-style-name="Standard 3-outline2">
      <style:properties fo:margin-top="0cm" fo:margin-bottom="0.3cm" fo:line-height="100%" fo:text-align="start" style:punctuation-wrap="hanging" style:writing-mode="lr-tb" fo:color="#1f2c8f" fo:font-family="'Sabon Next LT'" fo:font-size="18pt" fo:letter-spacing="normal" fo:language="fr" fo:country="FR" fo:font-style="normal" fo:font-weight="normal" style:font-size-asian="18pt" style:language-asian="fr" style:country-asian="FR" style:font-style-asian="normal" style:font-weight-asian="normal" style:font-size-complex="18pt" style:language-complex="fr" style:country-complex="FR" style:font-style-complex="normal" style:font-weight-complex="normal" fo:hyphenate="false" style:text-underline="none" style:text-crossing-out="none"/>
    </style:style>
    <style:style style:name="Standard 3-outline4" style:family="presentation" style:parent-style-name="Standard 3-outline3">
      <style:properties fo:margin-top="0cm" fo:margin-bottom="0.2cm" fo:line-height="100%" fo:text-align="start" style:punctuation-wrap="hanging" style:writing-mode="lr-tb" fo:color="#1f2c8f" fo:font-family="'Sabon Next LT'" fo:font-size="18pt" fo:letter-spacing="normal" fo:language="fr" fo:country="FR" fo:font-style="normal" fo:font-weight="normal" style:font-size-asian="18pt" style:language-asian="fr" style:country-asian="FR" style:font-style-asian="normal" style:font-weight-asian="normal" style:font-size-complex="18pt" style:language-complex="fr" style:country-complex="FR" style:font-style-complex="normal" style:font-weight-complex="normal" fo:hyphenate="false" style:text-underline="none" style:text-crossing-out="none"/>
    </style:style>
    <style:style style:name="Standard 3-outline5" style:family="presentation" style:parent-style-name="Standard 3-outline4">
      <style:properties fo:margin-top="0cm" fo:margin-bottom="0.1cm" fo:font-size="20pt" style:font-size-asian="20pt" style:font-size-complex="20pt"/>
    </style:style>
    <style:style style:name="Standard 3-outline6" style:family="presentation" style:parent-style-name="Standard 3-outline5">
      <style:properties fo:margin-top="0cm" fo:margin-bottom="0.1cm" fo:font-size="20pt" style:font-size-asian="20pt" style:font-size-complex="20pt"/>
    </style:style>
    <style:style style:name="Standard 3-outline7" style:family="presentation" style:parent-style-name="Standard 3-outline6">
      <style:properties fo:margin-top="0cm" fo:margin-bottom="0.1cm" fo:font-size="20pt" style:font-size-asian="20pt" style:font-size-complex="20pt"/>
    </style:style>
    <style:style style:name="Standard 3-outline8" style:family="presentation" style:parent-style-name="Standard 3-outline7">
      <style:properties fo:margin-top="0cm" fo:margin-bottom="0.1cm" fo:font-size="20pt" style:font-size-asian="20pt" style:font-size-complex="20pt"/>
    </style:style>
    <style:style style:name="Standard 3-outline9" style:family="presentation" style:parent-style-name="Standard 3-outline8">
      <style:properties fo:margin-top="0cm" fo:margin-bottom="0.1cm" fo:font-size="20pt" style:font-size-asian="20pt" style:font-size-complex="20pt"/>
    </style:style>
    <style:style style:name="Standard 3-subtitle" style:family="presentation">
      <style:properties draw:stroke="none" draw:fill="none" draw:textarea-vertical-align="middle" fo:margin-left="0cm" fo:margin-right="0cm" fo:text-align="center" fo:text-indent="0cm" style:use-window-font-color="true" style:text-outline="false" fo:font-family="Arial" style:font-family-generic="roman" style:font-pitch="variable" fo:font-size="32pt" fo:font-style="normal" fo:text-shadow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 style:text-underline="none" style:text-crossing-out="none">
        <text:list-style style:name="Standard 3-subtitle">
          <text:list-level-style-bullet text:level="1" text:bullet-char="●">
            <style:properties text:min-label-width="0.6cm" fo:font-family="StarSymbol" style:use-window-font-color="true" fo:font-size="45%"/>
          </text:list-level-style-bullet>
          <text:list-level-style-bullet text:level="2" text:bullet-char="●">
            <style:properties text:space-before="0.6cm" text:min-label-width="0.6cm" fo:font-family="StarSymbol" style:use-window-font-color="true" fo:font-size="45%"/>
          </text:list-level-style-bullet>
          <text:list-level-style-bullet text:level="3" text:bullet-char="●">
            <style:properties text:space-before="1.2cm" text:min-label-width="0.6cm" fo:font-family="StarSymbol" style:use-window-font-color="true" fo:font-size="45%"/>
          </text:list-level-style-bullet>
          <text:list-level-style-bullet text:level="4" text:bullet-char="●">
            <style:properties text:space-before="1.8cm" text:min-label-width="0.6cm" fo:font-family="StarSymbol" style:use-window-font-color="true" fo:font-size="45%"/>
          </text:list-level-style-bullet>
          <text:list-level-style-bullet text:level="5" text:bullet-char="●">
            <style:properties text:space-before="2.4cm" text:min-label-width="0.6cm" fo:font-family="StarSymbol" style:use-window-font-color="true" fo:font-size="45%"/>
          </text:list-level-style-bullet>
          <text:list-level-style-bullet text:level="6" text:bullet-char="●">
            <style:properties text:space-before="3cm" text:min-label-width="0.6cm" fo:font-family="StarSymbol" style:use-window-font-color="true" fo:font-size="45%"/>
          </text:list-level-style-bullet>
          <text:list-level-style-bullet text:level="7" text:bullet-char="●">
            <style:properties text:space-before="3.6cm" text:min-label-width="0.6cm" fo:font-family="StarSymbol" style:use-window-font-color="true" fo:font-size="45%"/>
          </text:list-level-style-bullet>
          <text:list-level-style-bullet text:level="8" text:bullet-char="●">
            <style:properties text:space-before="4.2cm" text:min-label-width="0.6cm" fo:font-family="StarSymbol" style:use-window-font-color="true" fo:font-size="45%"/>
          </text:list-level-style-bullet>
          <text:list-level-style-bullet text:level="9" text:bullet-char="●">
            <style:properties text:space-before="4.8cm" text:min-label-width="0.6cm" fo:font-family="StarSymbol" style:use-window-font-color="true" fo:font-size="45%"/>
          </text:list-level-style-bullet>
          <text:list-level-style-bullet text:level="10" text:bullet-char="●">
            <style:properties text:space-before="5.4cm" text:min-label-width="0.6cm" fo:font-family="StarSymbol" style:use-window-font-color="true" fo:font-size="45%"/>
          </text:list-level-style-bullet>
        </text:list-style>
      </style:properties>
    </style:style>
    <style:style style:name="Standard 3-title" style:family="presentation">
      <style:properties draw:stroke="none" draw:fill="none" draw:textarea-vertical-align="middle" style:line-height-at-least="1.72cm" fo:text-align="start" style:punctuation-wrap="hanging" style:writing-mode="lr-tb" fo:color="#000000" style:text-outline="false" fo:font-family="'Sabon Next LT'" fo:font-size="18pt" fo:letter-spacing="normal" fo:language="fr" fo:country="FR" fo:font-style="normal" fo:text-shadow="none" fo:font-weight="normal" style:letter-kerning="true" style:font-family-asian="'Microsoft YaHei'" style:font-family-generic-asian="system" style:font-pitch-asian="variable" style:font-size-asian="18pt" style:language-asian="fr" style:country-asian="FR" style:font-style-asian="normal" style:font-weight-asian="normal" style:font-family-complex="'Lucida Sans'" style:font-family-generic-complex="system" style:font-pitch-complex="variable" style:font-size-complex="18pt" style:language-complex="fr" style:country-complex="FR" style:font-style-complex="normal" style:font-weight-complex="normal" style:text-emphasize="none" style:font-relief="none" style:text-overline-style="none" style:text-overline-color="font-color" fo:hyphenate="false" style:text-underline="none" style:text-crossing-out="none">
        <text:list-style style:name="Standard 3-title">
          <text:list-level-style-bullet text:level="1" text:bullet-char="●">
            <style:properties text:min-label-width="0.6cm" fo:font-family="StarSymbol" style:use-window-font-color="true" fo:font-size="45%"/>
          </text:list-level-style-bullet>
          <text:list-level-style-bullet text:level="2" text:bullet-char="●">
            <style:properties text:space-before="0.6cm" text:min-label-width="0.6cm" fo:font-family="StarSymbol" style:use-window-font-color="true" fo:font-size="45%"/>
          </text:list-level-style-bullet>
          <text:list-level-style-bullet text:level="3" text:bullet-char="●">
            <style:properties text:space-before="1.2cm" text:min-label-width="0.6cm" fo:font-family="StarSymbol" style:use-window-font-color="true" fo:font-size="45%"/>
          </text:list-level-style-bullet>
          <text:list-level-style-bullet text:level="4" text:bullet-char="●">
            <style:properties text:space-before="1.8cm" text:min-label-width="0.6cm" fo:font-family="StarSymbol" style:use-window-font-color="true" fo:font-size="45%"/>
          </text:list-level-style-bullet>
          <text:list-level-style-bullet text:level="5" text:bullet-char="●">
            <style:properties text:space-before="2.4cm" text:min-label-width="0.6cm" fo:font-family="StarSymbol" style:use-window-font-color="true" fo:font-size="45%"/>
          </text:list-level-style-bullet>
          <text:list-level-style-bullet text:level="6" text:bullet-char="●">
            <style:properties text:space-before="3cm" text:min-label-width="0.6cm" fo:font-family="StarSymbol" style:use-window-font-color="true" fo:font-size="45%"/>
          </text:list-level-style-bullet>
          <text:list-level-style-bullet text:level="7" text:bullet-char="●">
            <style:properties text:space-before="3.6cm" text:min-label-width="0.6cm" fo:font-family="StarSymbol" style:use-window-font-color="true" fo:font-size="45%"/>
          </text:list-level-style-bullet>
          <text:list-level-style-bullet text:level="8" text:bullet-char="●">
            <style:properties text:space-before="4.2cm" text:min-label-width="0.6cm" fo:font-family="StarSymbol" style:use-window-font-color="true" fo:font-size="45%"/>
          </text:list-level-style-bullet>
          <text:list-level-style-bullet text:level="9" text:bullet-char="●">
            <style:properties text:space-before="4.8cm" text:min-label-width="0.6cm" fo:font-family="StarSymbol" style:use-window-font-color="true" fo:font-size="45%"/>
          </text:list-level-style-bullet>
          <text:list-level-style-bullet text:level="10" text:bullet-char="●">
            <style:properties text:space-before="5.4cm" text:min-label-width="0.6cm" fo:font-family="StarSymbol" style:use-window-font-color="true" fo:font-size="45%"/>
          </text:list-level-style-bullet>
        </text:list-style>
      </style:properties>
    </style:style>
    <style:presentation-page-layout style:name="AL0T26">
      <presentation:placeholder presentation:object="handout" svg:x="2.058cm" svg:y="1.743cm" svg:width="10.557cm" svg:height="-0.234cm"/>
      <presentation:placeholder presentation:object="handout" svg:x="15.414cm" svg:y="1.743cm" svg:width="10.557cm" svg:height="-0.234cm"/>
      <presentation:placeholder presentation:object="handout" svg:x="2.058cm" svg:y="3.612cm" svg:width="10.557cm" svg:height="-0.234cm"/>
      <presentation:placeholder presentation:object="handout" svg:x="15.414cm" svg:y="3.612cm" svg:width="10.557cm" svg:height="-0.234cm"/>
      <presentation:placeholder presentation:object="handout" svg:x="2.058cm" svg:y="5.481cm" svg:width="10.557cm" svg:height="-0.234cm"/>
      <presentation:placeholder presentation:object="handout" svg:x="15.414cm" svg:y="5.481cm" svg:width="10.557cm" svg:height="-0.234cm"/>
    </style:presentation-page-layout>
  </office:styles>
  <office:automatic-styles>
    <style:page-master style:name="PM0">
      <style:properties fo:margin-top="0cm" fo:margin-bottom="0cm" fo:margin-left="0cm" fo:margin-right="0cm" fo:page-width="21cm" fo:page-height="29.7cm" style:print-orientation="portrait"/>
    </style:page-master>
    <style:page-master style:name="PM1">
      <style:properties fo:margin-top="0cm" fo:margin-bottom="0cm" fo:margin-left="0cm" fo:margin-right="0cm" fo:page-width="33.867cm" fo:page-height="19.05cm" style:print-orientation="landscape"/>
    </style:page-master>
    <style:page-master style:name="PM2">
      <style:properties fo:margin-top="0cm" fo:margin-bottom="0cm" fo:margin-left="0cm" fo:margin-right="0cm" fo:page-width="38.1cm" fo:page-height="67.733cm" style:print-orientation="portrait"/>
    </style:page-master>
    <style:style style:name="Mdp1" style:family="drawing-page">
      <style:properties draw:background-size="border" draw:fill="solid" draw:fill-color="#f5cdce"/>
    </style:style>
    <style:style style:name="Mdp2" style:family="drawing-page">
      <style:properties draw:background-size="border" draw:fill="solid" draw:fill-color="#fdfaf6"/>
    </style:style>
    <style:style style:name="Mdp3" style:family="drawing-page">
      <style:properties draw:background-size="border" draw:fill="solid" draw:fill-color="#1f2c8f"/>
    </style:style>
    <style:style style:name="Mdp4" style:family="drawing-page">
      <style:properties/>
    </style:style>
    <style:style style:name="Mgr1" style:family="graphics" style:parent-style-name="standard">
      <style:properties draw:stroke="none" draw:fill="none" draw:fill-color="#ffffff" draw:auto-grow-width="false" fo:min-height="1.485cm"/>
    </style:style>
    <style:style style:name="Mgr2" style:family="graphics" style:parent-style-name="standard">
      <style:properties draw:stroke="none" draw:fill="none" draw:fill-color="#ffffff" draw:textarea-vertical-align="bottom" draw:auto-grow-width="false" fo:min-height="1.485cm"/>
    </style:style>
    <style:style style:name="Mgr3" style:family="graphics" style:parent-style-name="standard">
      <style:properties draw:stroke="none" svg:stroke-width="0.013cm" svg:stroke-linejoin="miter" draw:fill="solid" draw:fill-color="#aac3e8" draw:textarea-horizontal-align="center" draw:textarea-vertical-align="middle" draw:auto-grow-width="false" fo:min-height="0cm" fo:min-width="0cm" fo:padding-top="0.125cm" fo:padding-bottom="0.125cm" fo:padding-left="0.25cm" fo:padding-right="0.25cm" fo:wrap-option="wrap" draw:shadow="hidden"/>
    </style:style>
    <style:style style:name="Mgr4" style:family="graphics" style:parent-style-name="standard">
      <style:properties draw:stroke="none" svg:stroke-width="0.013cm" svg:stroke-linejoin="miter" draw:fill="solid" draw:fill-color="#1f2c8f" draw:textarea-horizontal-align="center" draw:textarea-vertical-align="middle" draw:auto-grow-width="false" fo:min-height="0cm" fo:min-width="0cm" fo:padding-top="0.127cm" fo:padding-bottom="0.127cm" fo:padding-left="0.254cm" fo:padding-right="0.254cm" fo:wrap-option="wrap" draw:shadow="hidden"/>
    </style:style>
    <style:style style:name="Mgr5" style:family="graphics" style:parent-style-name="standard">
      <style:properties draw:stroke="none" svg:stroke-width="0.013cm" svg:stroke-linejoin="miter" draw:fill="solid" draw:fill-color="#fdfaf6" draw:textarea-horizontal-align="center" draw:textarea-vertical-align="middle" draw:auto-grow-width="false" fo:min-height="0cm" fo:min-width="0cm" fo:padding-top="0.127cm" fo:padding-bottom="0.127cm" fo:padding-left="0.254cm" fo:padding-right="0.254cm" fo:wrap-option="wrap" draw:shadow="hidden" draw:transparency="1%"/>
    </style:style>
    <style:style style:name="Mgr6" style:family="graphics" style:parent-style-name="standard">
      <style:properties draw:stroke="none" svg:stroke-width="0cm" draw:fill="solid" draw:fill-color="#f5cdce" draw:textarea-horizontal-align="center" draw:textarea-vertical-align="top" draw:auto-grow-width="false" fo:min-height="0cm" fo:min-width="0cm" fo:padding-top="0.127cm" fo:padding-bottom="0.127cm" fo:padding-left="0.254cm" fo:padding-right="0.254cm" fo:wrap-option="wrap" draw:shadow="hidden"/>
    </style:style>
    <style:style style:name="Mgr7" style:family="graphics" style:parent-style-name="standard">
      <style:properties draw:stroke="none" svg:stroke-width="0cm" draw:fill="solid" draw:fill-color="#de8c8c" draw:textarea-horizontal-align="center" draw:textarea-vertical-align="top" draw:auto-grow-width="false" fo:min-height="0cm" fo:min-width="0cm" fo:padding-top="0.127cm" fo:padding-bottom="0.127cm" fo:padding-left="0.254cm" fo:padding-right="0.254cm" fo:wrap-option="wrap" draw:shadow="hidden"/>
    </style:style>
    <style:style style:name="Mgr8" style:family="graphics" style:parent-style-name="standard">
      <style:properties draw:stroke="none" svg:stroke-width="0cm" draw:fill="solid" draw:fill-color="#d2d592" draw:textarea-horizontal-align="center" draw:textarea-vertical-align="top" draw:auto-grow-width="false" fo:min-height="0cm" fo:min-width="0cm" fo:padding-top="0.127cm" fo:padding-bottom="0.127cm" fo:padding-left="0.254cm" fo:padding-right="0.254cm" fo:wrap-option="wrap" draw:shadow="hidden"/>
    </style:style>
    <style:style style:name="Mgr9" style:family="graphics" style:parent-style-name="standard">
      <style:properties draw:stroke="none" svg:stroke-width="0cm" draw:fill="solid" draw:fill-color="#ccbe89" draw:textarea-horizontal-align="center" draw:textarea-vertical-align="top" draw:auto-grow-width="false" fo:min-height="0cm" fo:min-width="0cm" fo:padding-top="0.127cm" fo:padding-bottom="0.127cm" fo:padding-left="0.254cm" fo:padding-right="0.254cm" fo:wrap-option="wrap" draw:shadow="hidden"/>
    </style:style>
    <style:style style:name="Mgr10" style:family="graphics" style:parent-style-name="standard">
      <style:properties draw:stroke="none" svg:stroke-width="0.011cm" svg:stroke-linejoin="miter" draw:fill="solid" draw:fill-color="#1f2c8f" draw:textarea-horizontal-align="center" draw:textarea-vertical-align="middle" draw:auto-grow-width="false" fo:min-height="0cm" fo:min-width="0cm" fo:padding-top="0.125cm" fo:padding-bottom="0.125cm" fo:padding-left="0.25cm" fo:padding-right="0.25cm" fo:wrap-option="wrap" draw:shadow="hidden"/>
    </style:style>
    <style:style style:name="Mgr11" style:family="graphics" style:parent-style-name="Objet sans remplissage ni ligne">
      <style:properties draw:stroke="none" svg:stroke-width="0cm" draw:fill="none" draw:textarea-vertical-align="middle" draw:auto-grow-width="false" fo:padding-top="0.125cm" fo:padding-bottom="0.125cm" fo:padding-left="0.25cm" fo:padding-right="0.25cm" fo:wrap-option="wrap" draw:color-mode="standard" draw:luminance="0%" draw:contrast="0%" draw:gamma="1" draw:red="0%" draw:green="0%" draw:blue="0%" fo:clip="rect(0cm, 0cm, 0cm, 0cm)" style:mirror="none" draw:mirror="false" draw:transparency="0%"/>
    </style:style>
    <style:style style:name="Mgr12" style:family="graphics" style:parent-style-name="standard">
      <style:properties draw:stroke="none" svg:stroke-width="0.013cm" svg:stroke-linejoin="miter" draw:fill="solid" draw:fill-color="#fdfaf6" draw:textarea-horizontal-align="center" draw:textarea-vertical-align="middle" draw:auto-grow-width="false" fo:min-height="0cm" fo:min-width="0cm" fo:padding-top="0.125cm" fo:padding-bottom="0.125cm" fo:padding-left="0.25cm" fo:padding-right="0.25cm" fo:wrap-option="wrap" draw:shadow="hidden" draw:transparency="1%"/>
    </style:style>
    <style:style style:name="Mgr13" style:family="graphics" style:parent-style-name="standard">
      <style:properties draw:stroke="none" svg:stroke-width="0.013cm" svg:stroke-linejoin="miter" draw:fill="solid" draw:fill-color="#1f2c8f" draw:textarea-horizontal-align="center" draw:textarea-vertical-align="middle" draw:auto-grow-width="false" fo:min-height="0cm" fo:min-width="0cm" fo:padding-top="0.125cm" fo:padding-bottom="0.125cm" fo:padding-left="0.25cm" fo:padding-right="0.25cm" fo:wrap-option="wrap" draw:shadow="hidden"/>
    </style:style>
    <style:style style:name="Mgr14" style:family="graphics" style:parent-style-name="standard">
      <style:properties draw:stroke="none" svg:stroke-width="0.013cm" svg:stroke-linejoin="miter" draw:fill="solid" draw:fill-color="#fdfaf6" draw:textarea-horizontal-align="center" draw:textarea-vertical-align="middle" draw:auto-grow-width="false" fo:min-height="0cm" fo:min-width="0cm" fo:padding-top="0.127cm" fo:padding-bottom="0.127cm" fo:padding-left="0.254cm" fo:padding-right="0.254cm" fo:wrap-option="wrap" draw:shadow="hidden"/>
    </style:style>
    <style:style style:name="Mgr15" style:family="graphics" style:parent-style-name="standard">
      <style:properties draw:stroke="none" svg:stroke-width="0.013cm" svg:stroke-linejoin="miter" draw:fill="solid" draw:fill-color="#f5cdce" draw:textarea-horizontal-align="center" draw:textarea-vertical-align="middle" draw:auto-grow-width="false" fo:min-height="0cm" fo:min-width="0cm" fo:padding-top="0.125cm" fo:padding-bottom="0.125cm" fo:padding-left="0.25cm" fo:padding-right="0.25cm" fo:wrap-option="wrap" draw:shadow="hidden"/>
    </style:style>
    <style:style style:name="Mpr1" style:family="presentation" style:parent-style-name="Standard-title">
      <style:properties draw:stroke="none" svg:stroke-width="0cm" draw:fill="none" draw:textarea-vertical-align="middle" draw:auto-grow-width="false" fo:min-height="3.181cm" fo:padding-top="0cm" fo:padding-bottom="0cm" fo:padding-left="0.25cm" fo:padding-right="0.25cm" fo:wrap-option="wrap"/>
    </style:style>
    <style:style style:name="Mpr2" style:family="presentation" style:parent-style-name="Standard-backgroundobjects">
      <style:properties draw:stroke="none" draw:fill="none" draw:fill-color="#ffffff" draw:auto-grow-width="false" fo:min-height="1.485cm"/>
    </style:style>
    <style:style style:name="Mpr3" style:family="presentation" style:parent-style-name="Standard-backgroundobjects">
      <style:properties draw:stroke="none" draw:fill="none" draw:fill-color="#ffffff" draw:textarea-vertical-align="bottom" draw:auto-grow-width="false" fo:min-height="1.485cm"/>
    </style:style>
    <style:style style:name="Mpr4" style:family="presentation" style:parent-style-name="Standard 1-title">
      <style:properties draw:stroke="none" svg:stroke-width="0cm" draw:fill="none" draw:textarea-vertical-align="top" draw:auto-grow-width="false" fo:min-height="3.181cm" fo:padding-top="0cm" fo:padding-bottom="0cm" fo:padding-left="0.25cm" fo:padding-right="0.25cm" fo:wrap-option="wrap"/>
    </style:style>
    <style:style style:name="Mpr5" style:family="presentation" style:parent-style-name="Standard 1-outline1">
      <style:properties draw:stroke="none" svg:stroke-width="0cm" draw:fill="none" draw:textarea-vertical-align="top" draw:auto-grow-width="false" draw:fit-to-size="false" fo:min-height="12.573cm" fo:padding-top="0cm" fo:padding-bottom="0cm" fo:padding-left="0.254cm" fo:padding-right="0.254cm" fo:wrap-option="wrap"/>
    </style:style>
    <style:style style:name="Mpr6" style:family="presentation" style:parent-style-name="Standard 1-backgroundobjects">
      <style:properties draw:stroke="none" svg:stroke-width="0cm" draw:fill="none" draw:fill-color="#ffffff" draw:textarea-vertical-align="top" draw:auto-grow-width="false" fo:min-height="12.573cm" fo:padding-top="0.125cm" fo:padding-bottom="0.125cm" fo:padding-left="0.25cm" fo:padding-right="0.25cm" fo:wrap-option="wrap"/>
    </style:style>
    <style:style style:name="Mpr7" style:family="presentation" style:parent-style-name="Standard 1-backgroundobjects">
      <style:properties draw:stroke="none" draw:fill="none" draw:fill-color="#ffffff" draw:auto-grow-width="false" fo:min-height="3.386cm"/>
    </style:style>
    <style:style style:name="Mpr8" style:family="presentation" style:parent-style-name="Standard 1-backgroundobjects">
      <style:properties draw:stroke="none" draw:fill="none" draw:fill-color="#ffffff" draw:textarea-vertical-align="bottom" draw:auto-grow-width="false" fo:min-height="3.386cm"/>
    </style:style>
    <style:style style:name="Mpr9" style:family="presentation" style:parent-style-name="Standard 2-title">
      <style:properties draw:stroke="none" svg:stroke-width="0cm" draw:fill="none" draw:textarea-vertical-align="top" draw:auto-grow-width="false" fo:min-height="3.181cm" fo:padding-top="0cm" fo:padding-bottom="0cm" fo:padding-left="0.25cm" fo:padding-right="0.25cm" fo:wrap-option="wrap"/>
    </style:style>
    <style:style style:name="Mpr10" style:family="presentation" style:parent-style-name="Standard 2-backgroundobjects">
      <style:properties draw:stroke="none" svg:stroke-width="0cm" draw:fill="none" draw:fill-color="#ffffff" draw:textarea-vertical-align="top" draw:auto-grow-width="false" fo:min-height="12.573cm" fo:padding-top="0.125cm" fo:padding-bottom="0.125cm" fo:padding-left="0.25cm" fo:padding-right="0.25cm" fo:wrap-option="wrap"/>
    </style:style>
    <style:style style:name="Mpr11" style:family="presentation" style:parent-style-name="Standard 2-outline1">
      <style:properties draw:stroke="none" svg:stroke-width="0cm" draw:fill="none" draw:textarea-vertical-align="top" draw:auto-grow-width="false" draw:fit-to-size="false" fo:min-height="12.573cm" fo:padding-top="0cm" fo:padding-bottom="0cm" fo:padding-left="0.254cm" fo:padding-right="0.254cm" fo:wrap-option="wrap"/>
    </style:style>
    <style:style style:name="Mpr12" style:family="presentation" style:parent-style-name="Standard 2-backgroundobjects">
      <style:properties draw:stroke="none" draw:fill="none" draw:fill-color="#ffffff" draw:auto-grow-width="false" fo:min-height="3.386cm"/>
    </style:style>
    <style:style style:name="Mpr13" style:family="presentation" style:parent-style-name="Standard 2-backgroundobjects">
      <style:properties draw:stroke="none" draw:fill="none" draw:fill-color="#ffffff" draw:textarea-vertical-align="bottom" draw:auto-grow-width="false" fo:min-height="3.386cm"/>
    </style:style>
    <style:style style:name="Mpr14" style:family="presentation" style:parent-style-name="Standard 3-title">
      <style:properties draw:stroke="none" svg:stroke-width="0cm" draw:fill="none" draw:textarea-vertical-align="bottom" draw:auto-grow-width="false" fo:min-height="3.181cm" fo:padding-top="0cm" fo:padding-bottom="0cm" fo:padding-left="0.25cm" fo:padding-right="0.25cm" fo:wrap-option="wrap"/>
    </style:style>
    <style:style style:name="Mpr15" style:family="presentation" style:parent-style-name="Standard 3-backgroundobjects">
      <style:properties draw:stroke="none" draw:fill="none" draw:fill-color="#ffffff" draw:auto-grow-width="false" fo:min-height="3.386cm"/>
    </style:style>
    <style:style style:name="Mpr16" style:family="presentation" style:parent-style-name="Standard 3-backgroundobjects">
      <style:properties draw:stroke="none" draw:fill="none" draw:fill-color="#ffffff" draw:textarea-vertical-align="bottom" draw:auto-grow-width="false" fo:min-height="3.386cm"/>
    </style:style>
    <style:style style:name="MP1" style:family="paragraph">
      <style:properties fo:font-size="14pt" style:font-size-asian="14pt" style:font-size-complex="14pt"/>
    </style:style>
    <style:style style:name="MP2" style:family="paragraph">
      <style:properties fo:text-align="end" fo:font-size="14pt" style:font-size-asian="14pt" style:font-size-complex="14pt"/>
    </style:style>
    <style:style style:name="MP3" style:family="paragraph">
      <style:properties fo:text-align="center" style:font-independent-line-spacing="true" fo:font-size="18pt"/>
    </style:style>
    <style:style style:name="MP4" style:family="paragraph">
      <style:properties fo:margin-top="0cm" fo:margin-bottom="0cm" style:line-height-at-least="1.72cm" fo:text-align="center" style:punctuation-wrap="hanging" style:writing-mode="lr-tb" fo:font-size="18pt" fo:hyphenate="false"/>
    </style:style>
    <style:style style:name="MP5" style:family="paragraph">
      <style:properties style:font-independent-line-spacing="true" fo:font-size="18pt"/>
    </style:style>
    <style:style style:name="MP6" style:family="paragraph">
      <style:properties fo:font-size="18pt"/>
    </style:style>
    <style:style style:name="MP7" style:family="paragraph">
      <style:properties fo:margin-left="0cm" fo:margin-right="0cm" fo:margin-top="0cm" fo:margin-bottom="0.5cm" fo:line-height="100%" fo:text-align="start" fo:text-indent="0cm" style:punctuation-wrap="hanging" style:writing-mode="lr-tb" fo:font-size="18pt" fo:hyphenate="false"/>
    </style:style>
    <style:style style:name="MP8" style:family="paragraph">
      <style:properties fo:margin-left="0cm" fo:margin-right="0cm" fo:margin-top="0cm" fo:margin-bottom="0cm" fo:text-align="start" fo:text-indent="0cm" style:punctuation-wrap="hanging" style:writing-mode="lr-tb" fo:font-size="14pt" style:font-size-asian="14pt" style:font-size-complex="14pt" fo:hyphenate="false"/>
    </style:style>
    <style:style style:name="MP9" style:family="paragraph">
      <style:properties fo:text-align="end" style:font-independent-line-spacing="true" fo:font-size="18pt" style:font-size-asian="14pt" style:font-size-complex="14pt"/>
    </style:style>
    <style:style style:name="MP10" style:family="paragraph">
      <style:properties fo:text-align="center" fo:font-size="18pt"/>
    </style:style>
    <style:style style:name="MT1" style:family="text">
      <style:properties fo:color="#1f2c8f" fo:font-family="'Arial Black'" fo:font-size="36pt" fo:letter-spacing="normal" fo:font-style="normal" fo:font-weight="bold" style:font-size-asian="36pt" style:font-style-asian="normal" style:font-weight-asian="bold" style:font-size-complex="36pt" style:font-style-complex="normal" style:font-weight-complex="bold" style:text-underline="none" style:text-crossing-out="none"/>
    </style:style>
    <style:style style:name="MT2" style:family="text">
      <style:properties fo:color="#1f2c8f" fo:font-family="'Sabon Next LT'" fo:font-size="24pt" fo:letter-spacing="normal" fo:font-style="normal" fo:font-weight="normal" style:font-size-asian="24pt" style:font-style-asian="normal" style:font-weight-asian="normal" style:font-size-complex="24pt" style:font-style-complex="normal" style:font-weight-complex="normal" style:text-underline="none" style:text-crossing-out="none"/>
    </style:style>
    <style:style style:name="MT3" style:family="text">
      <style:properties fo:color="#1f2c8f" fo:font-family="'Sabon Next LT'" fo:font-size="20pt" fo:letter-spacing="normal" fo:font-style="normal" fo:font-weight="normal" style:font-size-asian="20pt" style:font-style-asian="normal" style:font-weight-asian="normal" style:font-size-complex="20pt" style:font-style-complex="normal" style:font-weight-complex="normal" style:text-underline="none" style:text-crossing-out="none"/>
    </style:style>
    <style:style style:name="MT4" style:family="text">
      <style:properties fo:color="#1f2c8f" fo:font-family="'Sabon Next LT'" fo:font-size="18pt" fo:letter-spacing="normal" fo:font-style="normal" fo:font-weight="normal" style:font-size-asian="18pt" style:font-style-asian="normal" style:font-weight-asian="normal" style:font-size-complex="18pt" style:font-style-complex="normal" style:font-weight-complex="normal" style:text-underline="none" style:text-crossing-out="none"/>
    </style:style>
    <style:style style:name="MT5" style:family="text">
      <style:properties fo:color="#000000" fo:font-family="'Arial Black'" fo:font-size="16pt" fo:letter-spacing="normal" fo:font-style="normal" fo:font-weight="normal" style:font-size-asian="16pt" style:font-style-asian="normal" style:font-weight-asian="normal" style:font-size-complex="16pt" style:font-style-complex="normal" style:font-weight-complex="normal" style:text-underline="none" style:text-crossing-out="none"/>
    </style:style>
    <text:list-style style:name="ML1">
      <text:list-level-style-bullet text:level="1" text:bullet-char="●">
        <style:properties text:min-label-width="0.6cm" fo:font-family="StarSymbol" style:use-window-font-color="true" fo:font-size="45%"/>
      </text:list-level-style-bullet>
      <text:list-level-style-bullet text:level="2" text:bullet-char="●">
        <style:properties text:space-before="0.6cm" text:min-label-width="0.6cm" fo:font-family="StarSymbol" style:use-window-font-color="true" fo:font-size="45%"/>
      </text:list-level-style-bullet>
      <text:list-level-style-bullet text:level="3" text:bullet-char="●">
        <style:properties text:space-before="1.2cm" text:min-label-width="0.6cm" fo:font-family="StarSymbol" style:use-window-font-color="true" fo:font-size="45%"/>
      </text:list-level-style-bullet>
      <text:list-level-style-bullet text:level="4" text:bullet-char="●">
        <style:properties text:space-before="1.8cm" text:min-label-width="0.6cm" fo:font-family="StarSymbol" style:use-window-font-color="true" fo:font-size="45%"/>
      </text:list-level-style-bullet>
      <text:list-level-style-bullet text:level="5" text:bullet-char="●">
        <style:properties text:space-before="2.4cm" text:min-label-width="0.6cm" fo:font-family="StarSymbol" style:use-window-font-color="true" fo:font-size="45%"/>
      </text:list-level-style-bullet>
      <text:list-level-style-bullet text:level="6" text:bullet-char="●">
        <style:properties text:space-before="3cm" text:min-label-width="0.6cm" fo:font-family="StarSymbol" style:use-window-font-color="true" fo:font-size="45%"/>
      </text:list-level-style-bullet>
      <text:list-level-style-bullet text:level="7" text:bullet-char="●">
        <style:properties text:space-before="3.6cm" text:min-label-width="0.6cm" fo:font-family="StarSymbol" style:use-window-font-color="true" fo:font-size="45%"/>
      </text:list-level-style-bullet>
      <text:list-level-style-bullet text:level="8" text:bullet-char="●">
        <style:properties text:space-before="4.2cm" text:min-label-width="0.6cm" fo:font-family="StarSymbol" style:use-window-font-color="true" fo:font-size="45%"/>
      </text:list-level-style-bullet>
      <text:list-level-style-bullet text:level="9" text:bullet-char="●">
        <style:properties text:space-before="4.8cm" text:min-label-width="0.6cm" fo:font-family="StarSymbol" style:use-window-font-color="true" fo:font-size="45%"/>
      </text:list-level-style-bullet>
      <text:list-level-style-bullet text:level="10" text:bullet-char="●">
        <style:properties text:space-before="5.4cm" text:min-label-width="0.6cm" fo:font-family="StarSymbol" style:use-window-font-color="true" fo:font-size="45%"/>
      </text:list-level-style-bullet>
    </text:list-style>
    <text:list-style style:name="ML2">
      <text:list-level-style-number text:level="1" style:num-format="">
        <style:properties text:min-label-width="0.6cm" style:use-window-font-color="true" fo:font-size="45%"/>
      </text:list-level-style-number>
      <text:list-level-style-bullet text:level="2" text:bullet-char="●">
        <style:properties text:space-before="0.6cm" text:min-label-width="0.6cm" fo:font-family="StarSymbol" style:use-window-font-color="true" fo:font-size="45%"/>
      </text:list-level-style-bullet>
      <text:list-level-style-bullet text:level="3" text:bullet-char="●">
        <style:properties text:space-before="1.2cm" text:min-label-width="0.6cm" fo:font-family="StarSymbol" style:use-window-font-color="true" fo:font-size="45%"/>
      </text:list-level-style-bullet>
      <text:list-level-style-bullet text:level="4" text:bullet-char="●">
        <style:properties text:space-before="1.8cm" text:min-label-width="0.6cm" fo:font-family="StarSymbol" style:use-window-font-color="true" fo:font-size="45%"/>
      </text:list-level-style-bullet>
      <text:list-level-style-bullet text:level="5" text:bullet-char="●">
        <style:properties text:space-before="2.4cm" text:min-label-width="0.6cm" fo:font-family="StarSymbol" style:use-window-font-color="true" fo:font-size="45%"/>
      </text:list-level-style-bullet>
      <text:list-level-style-bullet text:level="6" text:bullet-char="●">
        <style:properties text:space-before="3cm" text:min-label-width="0.6cm" fo:font-family="StarSymbol" style:use-window-font-color="true" fo:font-size="45%"/>
      </text:list-level-style-bullet>
      <text:list-level-style-bullet text:level="7" text:bullet-char="●">
        <style:properties text:space-before="3.6cm" text:min-label-width="0.6cm" fo:font-family="StarSymbol" style:use-window-font-color="true" fo:font-size="45%"/>
      </text:list-level-style-bullet>
      <text:list-level-style-bullet text:level="8" text:bullet-char="●">
        <style:properties text:space-before="4.2cm" text:min-label-width="0.6cm" fo:font-family="StarSymbol" style:use-window-font-color="true" fo:font-size="45%"/>
      </text:list-level-style-bullet>
      <text:list-level-style-bullet text:level="9" text:bullet-char="●">
        <style:properties text:space-before="4.8cm" text:min-label-width="0.6cm" fo:font-family="StarSymbol" style:use-window-font-color="true" fo:font-size="45%"/>
      </text:list-level-style-bullet>
      <text:list-level-style-bullet text:level="10" text:bullet-char="●">
        <style:properties text:space-before="5.4cm" text:min-label-width="0.6cm" fo:font-family="StarSymbol" style:use-window-font-color="true" fo:font-size="45%"/>
      </text:list-level-style-bullet>
    </text:list-style>
    <text:list-style style:name="ML3">
      <text:list-level-style-bullet text:level="1" text:bullet-char="●">
        <style:properties text:min-label-width="0.6cm" fo:font-family="StarSymbol" style:use-window-font-color="true" fo:font-size="45%"/>
      </text:list-level-style-bullet>
      <text:list-level-style-bullet text:level="2" text:bullet-char="●">
        <style:properties text:space-before="0.6cm" text:min-label-width="0.6cm" fo:font-family="StarSymbol" style:use-window-font-color="true" fo:font-size="45%"/>
      </text:list-level-style-bullet>
      <text:list-level-style-bullet text:level="3" text:bullet-char="●">
        <style:properties text:space-before="1.2cm" text:min-label-width="0.6cm" fo:font-family="StarSymbol" style:use-window-font-color="true" fo:font-size="45%"/>
      </text:list-level-style-bullet>
      <text:list-level-style-bullet text:level="4" text:bullet-char="●">
        <style:properties text:space-before="1.8cm" text:min-label-width="0.6cm" fo:font-family="StarSymbol" style:use-window-font-color="true" fo:font-size="45%"/>
      </text:list-level-style-bullet>
      <text:list-level-style-bullet text:level="5" text:bullet-char="●">
        <style:properties text:space-before="2.4cm" text:min-label-width="0.6cm" fo:font-family="StarSymbol" style:use-window-font-color="true" fo:font-size="45%"/>
      </text:list-level-style-bullet>
      <text:list-level-style-bullet text:level="6" text:bullet-char="●">
        <style:properties text:space-before="3cm" text:min-label-width="0.6cm" fo:font-family="StarSymbol" style:use-window-font-color="true" fo:font-size="45%"/>
      </text:list-level-style-bullet>
      <text:list-level-style-bullet text:level="7" text:bullet-char="●">
        <style:properties text:space-before="3.6cm" text:min-label-width="0.6cm" fo:font-family="StarSymbol" style:use-window-font-color="true" fo:font-size="45%"/>
      </text:list-level-style-bullet>
      <text:list-level-style-bullet text:level="8" text:bullet-char="●">
        <style:properties text:space-before="4.2cm" text:min-label-width="0.6cm" fo:font-family="StarSymbol" style:use-window-font-color="true" fo:font-size="45%"/>
      </text:list-level-style-bullet>
      <text:list-level-style-bullet text:level="9" text:bullet-char="●">
        <style:properties text:space-before="4.8cm" text:min-label-width="0.6cm" fo:font-family="StarSymbol" style:use-window-font-color="true" fo:font-size="45%"/>
      </text:list-level-style-bullet>
      <text:list-level-style-bullet text:level="10" text:bullet-char="●">
        <style:properties text:space-before="5.4cm" text:min-label-width="0.6cm" fo:font-family="StarSymbol" style:use-window-font-color="true" fo:font-size="45%"/>
      </text:list-level-style-bullet>
    </text:list-style>
    <text:list-style style:name="ML4">
      <text:list-level-style-bullet text:level="1" text:bullet-char="●">
        <style:properties text:space-before="0.3cm" text:min-label-width="0.9cm" fo:font-family="StarSymbol" style:use-window-font-color="true" fo:font-size="45%"/>
      </text:list-level-style-bullet>
      <text:list-level-style-bullet text:level="2" text:bullet-char="–">
        <style:properties text:space-before="1.5cm" text:min-label-width="0.9cm" fo:font-family="StarSymbol" style:use-window-font-color="true" fo:font-size="75%"/>
      </text:list-level-style-bullet>
      <text:list-level-style-bullet text:level="3" text:bullet-char="●">
        <style:properties text:space-before="2.8cm" text:min-label-width="0.8cm" fo:font-family="StarSymbol" style:use-window-font-color="true" fo:font-size="45%"/>
      </text:list-level-style-bullet>
      <text:list-level-style-bullet text:level="4" text:bullet-char="–">
        <style:properties text:space-before="4.2cm" text:min-label-width="0.6cm" fo:font-family="StarSymbol" style:use-window-font-color="true" fo:font-size="75%"/>
      </text:list-level-style-bullet>
      <text:list-level-style-bullet text:level="5" text:bullet-char="●">
        <style:properties text:space-before="5.4cm" text:min-label-width="0.6cm" fo:font-family="StarSymbol" style:use-window-font-color="true" fo:font-size="45%"/>
      </text:list-level-style-bullet>
      <text:list-level-style-bullet text:level="6" text:bullet-char="●">
        <style:properties text:space-before="6.6cm" text:min-label-width="0.6cm" fo:font-family="StarSymbol" style:use-window-font-color="true" fo:font-size="45%"/>
      </text:list-level-style-bullet>
      <text:list-level-style-bullet text:level="7" text:bullet-char="●">
        <style:properties text:space-before="7.8cm" text:min-label-width="0.6cm" fo:font-family="StarSymbol" style:use-window-font-color="true" fo:font-size="45%"/>
      </text:list-level-style-bullet>
      <text:list-level-style-bullet text:level="8" text:bullet-char="●">
        <style:properties text:space-before="9cm" text:min-label-width="0.6cm" fo:font-family="StarSymbol" style:use-window-font-color="true" fo:font-size="45%"/>
      </text:list-level-style-bullet>
      <text:list-level-style-bullet text:level="9" text:bullet-char="●">
        <style:properties text:space-before="10.2cm" text:min-label-width="0.6cm" fo:font-family="StarSymbol" style:use-window-font-color="true" fo:font-size="45%"/>
      </text:list-level-style-bullet>
      <text:list-level-style-bullet text:level="10" text:bullet-char="●">
        <style:properties text:space-before="11.4cm" text:min-label-width="0.6cm" fo:font-family="StarSymbol" style:use-window-font-color="true" fo:font-size="45%"/>
      </text:list-level-style-bullet>
    </text:list-style>
    <text:list-style style:name="ML5">
      <text:list-level-style-number text:level="1" style:num-format="">
        <style:properties text:space-before="0.3cm" text:min-label-width="0.9cm" style:use-window-font-color="true" fo:font-size="45%"/>
      </text:list-level-style-number>
      <text:list-level-style-bullet text:level="2" text:bullet-char="–">
        <style:properties text:space-before="1.5cm" text:min-label-width="0.9cm" fo:font-family="StarSymbol" style:use-window-font-color="true" fo:font-size="75%"/>
      </text:list-level-style-bullet>
      <text:list-level-style-bullet text:level="3" text:bullet-char="●">
        <style:properties text:space-before="2.8cm" text:min-label-width="0.8cm" fo:font-family="StarSymbol" style:use-window-font-color="true" fo:font-size="45%"/>
      </text:list-level-style-bullet>
      <text:list-level-style-bullet text:level="4" text:bullet-char="–">
        <style:properties text:space-before="4.2cm" text:min-label-width="0.6cm" fo:font-family="StarSymbol" style:use-window-font-color="true" fo:font-size="75%"/>
      </text:list-level-style-bullet>
      <text:list-level-style-bullet text:level="5" text:bullet-char="●">
        <style:properties text:space-before="5.4cm" text:min-label-width="0.6cm" fo:font-family="StarSymbol" style:use-window-font-color="true" fo:font-size="45%"/>
      </text:list-level-style-bullet>
      <text:list-level-style-bullet text:level="6" text:bullet-char="●">
        <style:properties text:space-before="6.6cm" text:min-label-width="0.6cm" fo:font-family="StarSymbol" style:use-window-font-color="true" fo:font-size="45%"/>
      </text:list-level-style-bullet>
      <text:list-level-style-bullet text:level="7" text:bullet-char="●">
        <style:properties text:space-before="7.8cm" text:min-label-width="0.6cm" fo:font-family="StarSymbol" style:use-window-font-color="true" fo:font-size="45%"/>
      </text:list-level-style-bullet>
      <text:list-level-style-bullet text:level="8" text:bullet-char="●">
        <style:properties text:space-before="9cm" text:min-label-width="0.6cm" fo:font-family="StarSymbol" style:use-window-font-color="true" fo:font-size="45%"/>
      </text:list-level-style-bullet>
      <text:list-level-style-bullet text:level="9" text:bullet-char="●">
        <style:properties text:space-before="10.2cm" text:min-label-width="0.6cm" fo:font-family="StarSymbol" style:use-window-font-color="true" fo:font-size="45%"/>
      </text:list-level-style-bullet>
      <text:list-level-style-bullet text:level="10" text:bullet-char="●">
        <style:properties text:space-before="11.4cm" text:min-label-width="0.6cm" fo:font-family="StarSymbol" style:use-window-font-color="true" fo:font-size="45%"/>
      </text:list-level-style-bullet>
    </text:list-style>
    <text:list-style style:name="ML6">
      <text:list-level-style-number text:level="1" style:num-format="">
        <style:properties text:space-before="0.3cm" text:min-label-width="0.9cm" style:use-window-font-color="true" fo:font-size="45%"/>
      </text:list-level-style-number>
      <text:list-level-style-bullet text:level="2" text:bullet-char="•">
        <style:properties text:space-before="0.001cm" text:min-label-width="0.964cm" fo:font-family="Arial" style:font-family-generic="swiss" style:use-window-font-color="true" fo:font-size="75%"/>
      </text:list-level-style-bullet>
      <text:list-level-style-bullet text:level="3" text:bullet-char="●">
        <style:properties text:space-before="2.8cm" text:min-label-width="0.8cm" fo:font-family="StarSymbol" style:use-window-font-color="true" fo:font-size="45%"/>
      </text:list-level-style-bullet>
      <text:list-level-style-bullet text:level="4" text:bullet-char="–">
        <style:properties text:space-before="4.2cm" text:min-label-width="0.6cm" fo:font-family="StarSymbol" style:use-window-font-color="true" fo:font-size="75%"/>
      </text:list-level-style-bullet>
      <text:list-level-style-bullet text:level="5" text:bullet-char="●">
        <style:properties text:space-before="5.4cm" text:min-label-width="0.6cm" fo:font-family="StarSymbol" style:use-window-font-color="true" fo:font-size="45%"/>
      </text:list-level-style-bullet>
      <text:list-level-style-bullet text:level="6" text:bullet-char="●">
        <style:properties text:space-before="6.6cm" text:min-label-width="0.6cm" fo:font-family="StarSymbol" style:use-window-font-color="true" fo:font-size="45%"/>
      </text:list-level-style-bullet>
      <text:list-level-style-bullet text:level="7" text:bullet-char="●">
        <style:properties text:space-before="7.8cm" text:min-label-width="0.6cm" fo:font-family="StarSymbol" style:use-window-font-color="true" fo:font-size="45%"/>
      </text:list-level-style-bullet>
      <text:list-level-style-bullet text:level="8" text:bullet-char="●">
        <style:properties text:space-before="9cm" text:min-label-width="0.6cm" fo:font-family="StarSymbol" style:use-window-font-color="true" fo:font-size="45%"/>
      </text:list-level-style-bullet>
      <text:list-level-style-bullet text:level="9" text:bullet-char="●">
        <style:properties text:space-before="10.2cm" text:min-label-width="0.6cm" fo:font-family="StarSymbol" style:use-window-font-color="true" fo:font-size="45%"/>
      </text:list-level-style-bullet>
      <text:list-level-style-bullet text:level="10" text:bullet-char="●">
        <style:properties text:space-before="11.4cm" text:min-label-width="0.6cm" fo:font-family="StarSymbol" style:use-window-font-color="true" fo:font-size="45%"/>
      </text:list-level-style-bullet>
    </text:list-style>
    <text:list-style style:name="ML7">
      <text:list-level-style-number text:level="1" style:num-format="">
        <style:properties text:space-before="0.3cm" text:min-label-width="0.9cm" style:use-window-font-color="true" fo:font-size="45%"/>
      </text:list-level-style-number>
      <text:list-level-style-bullet text:level="2" text:bullet-char="•">
        <style:properties text:space-before="0.001cm" text:min-label-width="0.964cm" fo:font-family="Arial" style:font-family-generic="swiss" style:use-window-font-color="true" fo:font-size="75%"/>
      </text:list-level-style-bullet>
      <text:list-level-style-bullet text:level="3" text:bullet-char="•">
        <style:properties text:space-before="0.941cm" text:min-label-width="0.964cm" fo:font-family="Arial" style:font-family-generic="swiss" style:use-window-font-color="true" fo:font-size="45%"/>
      </text:list-level-style-bullet>
      <text:list-level-style-bullet text:level="4" text:bullet-char="–">
        <style:properties text:space-before="4.2cm" text:min-label-width="0.6cm" fo:font-family="StarSymbol" style:use-window-font-color="true" fo:font-size="75%"/>
      </text:list-level-style-bullet>
      <text:list-level-style-bullet text:level="5" text:bullet-char="●">
        <style:properties text:space-before="5.4cm" text:min-label-width="0.6cm" fo:font-family="StarSymbol" style:use-window-font-color="true" fo:font-size="45%"/>
      </text:list-level-style-bullet>
      <text:list-level-style-bullet text:level="6" text:bullet-char="●">
        <style:properties text:space-before="6.6cm" text:min-label-width="0.6cm" fo:font-family="StarSymbol" style:use-window-font-color="true" fo:font-size="45%"/>
      </text:list-level-style-bullet>
      <text:list-level-style-bullet text:level="7" text:bullet-char="●">
        <style:properties text:space-before="7.8cm" text:min-label-width="0.6cm" fo:font-family="StarSymbol" style:use-window-font-color="true" fo:font-size="45%"/>
      </text:list-level-style-bullet>
      <text:list-level-style-bullet text:level="8" text:bullet-char="●">
        <style:properties text:space-before="9cm" text:min-label-width="0.6cm" fo:font-family="StarSymbol" style:use-window-font-color="true" fo:font-size="45%"/>
      </text:list-level-style-bullet>
      <text:list-level-style-bullet text:level="9" text:bullet-char="●">
        <style:properties text:space-before="10.2cm" text:min-label-width="0.6cm" fo:font-family="StarSymbol" style:use-window-font-color="true" fo:font-size="45%"/>
      </text:list-level-style-bullet>
      <text:list-level-style-bullet text:level="10" text:bullet-char="●">
        <style:properties text:space-before="11.4cm" text:min-label-width="0.6cm"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4">
      <draw:page-thumbnail draw:layer="backgroundobjects" svg:width="9cm" svg:height="6.75cm" svg:x="1cm" svg:y="2.898cm"/>
      <draw:page-thumbnail draw:layer="backgroundobjects" svg:width="9cm" svg:height="6.75cm" svg:x="1cm" svg:y="11.474cm"/>
      <draw:page-thumbnail draw:layer="backgroundobjects" svg:width="9cm" svg:height="6.75cm" svg:x="1cm" svg:y="20.05cm"/>
      <draw:page-thumbnail draw:layer="backgroundobjects" svg:width="9cm" svg:height="6.75cm" svg:x="11cm" svg:y="2.898cm"/>
      <draw:page-thumbnail draw:layer="backgroundobjects" svg:width="9cm" svg:height="6.75cm" svg:x="11cm" svg:y="11.474cm"/>
      <draw:page-thumbnail draw:layer="backgroundobjects" svg:width="9cm" svg:height="6.75cm" svg:x="11cm" svg:y="20.05cm"/>
    </style:handout-master>
    <style:master-page style:name="Standard" style:page-master-name="PM1" draw:style-name="Mdp1">
      <draw:g draw:name="Image 0" draw:layer="backgroundobjects">
        <draw:polygon draw:style-name="Mgr3" draw:text-style-name="MP3" draw:layer="layout" svg:width="14.71cm" svg:height="19.103cm" svg:x="0cm" svg:y="0cm" svg:viewBox="0 0 14710 19103" draw:points="0,0 14710,0 14710,19103 0,19103">
          <text:p/>
        </draw:polygon>
      </draw:g>
      <draw:g draw:name="Freeform: Forme 19" draw:layer="backgroundobjects">
        <draw:path draw:style-name="Mgr4" draw:text-style-name="MP3" draw:layer="layout" svg:width="25.532cm" svg:height="15.847cm" svg:x="4.166cm" svg:y="3.259cm" svg:viewBox="0 0 25532 15847" svg:d="M12766 0c7050 0 12766 5711 12766 12756v3091h-25532v-3091c0-7045 5715-12756 12766-12756z">
          <text:p/>
        </draw:path>
      </draw:g>
      <draw:g draw:name="Freeform: Forme 17" draw:layer="backgroundobjects">
        <draw:path draw:style-name="Mgr5" draw:text-style-name="MP3" draw:layer="layout" svg:width="18.898cm" svg:height="14.989cm" svg:x="7.484cm" svg:y="-0.001cm" svg:viewBox="0 0 18898 14989" svg:d="M0 0h18898v5547c0 5215-4231 9442-9449 9442-5219 0-9449-4227-9449-9442z">
          <text:p/>
        </draw:path>
      </draw:g>
      <draw:text-box draw:name="Titre 1" presentation:style-name="Mpr1" draw:text-style-name="MP5" draw:layer="backgroundobjects" svg:width="17.757cm" svg:height="10.642cm" svg:x="8.055cm" svg:y="2.251cm" presentation:class="title" presentation:user-transformed="true">
        <text:p text:style-name="MP4">
          <text:span text:style-name="MT1">Cliquez pour éditer le format du texte-titreCliquez pour ajouter un titre</text:span>
        </text:p>
      </draw:text-box>
      <draw:text-box presentation:style-name="Standard-outline1" draw:layer="backgroundobjects" svg:width="30.48cm" svg:height="12.573cm" svg:x="1.693cm" svg:y="4.457cm" presentation:class="outline" presentation:placeholder="true"/>
      <presentation:notes style:page-layout-name="PM2">
        <draw:page-thumbnail presentation:style-name="Standard-title" draw:layer="backgroundobjects" svg:width="14.849cm" svg:height="11.137cm" svg:x="3.075cm" svg:y="2.257cm" presentation:class="page"/>
        <draw:text-box presentation:style-name="Standard-notes" draw:layer="backgroundobjects" svg:width="16.8cm" svg:height="13.365cm" svg:x="2.1cm" svg:y="14.107cm" presentation:class="notes" presentation:placeholder="true"/>
      </presentation:notes>
    </style:master-page>
    <style:master-page style:name="Standard 1" style:page-master-name="PM1" draw:style-name="Mdp2">
      <draw:g draw:name="Groupe 5">
        <draw:g draw:name="Forme libre 7" draw:layer="layout">
          <draw:polygon draw:style-name="Mgr6" draw:text-style-name="MP3" draw:layer="layout" svg:width="8.009cm" svg:height="9.633cm" svg:x="17.923cm" svg:y="9.458cm" svg:viewBox="0 0 8009 9633" draw:points="8009,0 0,9633 8009,9633">
            <text:p/>
          </draw:polygon>
        </draw:g>
        <draw:g draw:name="Forme libre 6" draw:layer="layout">
          <draw:polygon draw:style-name="Mgr7" draw:text-style-name="MP3" draw:layer="layout" svg:width="7.982cm" svg:height="9.633cm" svg:x="25.884cm" svg:y="9.458cm" svg:viewBox="0 0 7982 9633" draw:points="0,0 7982,9633 0,9633">
            <text:p/>
          </draw:polygon>
        </draw:g>
      </draw:g>
      <draw:g draw:name="Groupe 8">
        <draw:g draw:name="Forme libre 7" draw:layer="layout">
          <draw:polygon draw:style-name="Mgr8" draw:text-style-name="MP3" draw:layer="layout" svg:width="8.009cm" svg:height="9.633cm" svg:x="17.96cm" svg:y="0cm" svg:viewBox="0 0 8009 9633" draw:points="8009,0 0,9633 8009,9633">
            <text:p/>
          </draw:polygon>
        </draw:g>
        <draw:g draw:name="Forme libre 6" draw:layer="layout">
          <draw:polygon draw:style-name="Mgr9" draw:text-style-name="MP3" draw:layer="layout" svg:width="7.982cm" svg:height="9.633cm" svg:x="25.921cm" svg:y="0cm" svg:viewBox="0 0 7982 9633" draw:points="0,0 7982,9633 0,9633">
            <text:p/>
          </draw:polygon>
        </draw:g>
      </draw:g>
      <draw:g draw:name="Image 2" draw:layer="backgroundobjects">
        <draw:path draw:style-name="Mgr10" draw:text-style-name="MP3" draw:layer="layout" svg:width="2.153cm" svg:height="2.153cm" svg:x="21.229cm" svg:y="12.716cm" svg:viewBox="0 0 2153 2153" svg:d="M1076 2153c595 0 1077-482 1077-1077s-482-1076-1077-1076-1076 481-1076 1076 481 1077 1076 1077z">
          <text:p/>
        </draw:path>
      </draw:g>
      <draw:text-box draw:name="Titre 1" presentation:style-name="Mpr4" draw:text-style-name="MP5" draw:layer="backgroundobjects" svg:width="18.288cm" svg:height="4.254cm" svg:x="2.54cm" svg:y="2.937cm" presentation:class="title" presentation:user-transformed="true">
        <text:p text:style-name="MP4">
          <text:span text:style-name="MT1">Cliquez pour éditer le format du texte-titreCliquez pour ajouter un titre</text:span>
        </text:p>
      </draw:text-box>
      <draw:text-box draw:name="Espace réservé du contenu 2" presentation:style-name="Mpr5" draw:text-style-name="MP5" draw:layer="backgroundobjects" svg:width="18.288cm" svg:height="8.909cm" svg:x="2.54cm" svg:y="7.874cm" presentation:class="outline" presentation:user-transformed="true">
        <text:ordered-list text:style-name="ML4">
          <text:list-item>
            <text:p text:style-name="MP6">
              <text:span text:style-name="MT2">Cliquez pour éditer le format du plan de texte</text:span>
            </text:p>
            <text:ordered-list>
              <text:list-item>
                <text:p text:style-name="MP6">
                  <text:span text:style-name="MT2">Second niveau de plan</text:span>
                </text:p>
                <text:ordered-list>
                  <text:list-item>
                    <text:p text:style-name="MP6">
                      <text:span text:style-name="MT2">Troisième niveau de plan</text:span>
                    </text:p>
                    <text:ordered-list>
                      <text:list-item>
                        <text:p text:style-name="MP6">
                          <text:span text:style-name="MT2">Quatrième niveau de plan</text:span>
                        </text:p>
                        <text:ordered-list>
                          <text:list-item>
                            <text:p text:style-name="MP6">
                              <text:span text:style-name="MT2">Cinquième niveau de plan</text:span>
                            </text:p>
                            <text:ordered-list>
                              <text:list-item>
                                <text:p text:style-name="MP6">
                                  <text:span text:style-name="MT2">Sixième niveau de plan</text:span>
                                </text:p>
                                <text:ordered-list>
                                  <text:list-item>
                                    <text:p text:style-name="MP6">
                                      <text:span text:style-name="MT2">Septième niveau de plan</text:span>
                                    </text:p>
                                    <text:ordered-list>
                                      <text:list-item>
                                        <text:p text:style-name="MP6">
                                          <text:span text:style-name="MT2">Huitième niveau de plan</text:span>
                                        </text:p>
                                      </text:list-item>
                                    </text:ordered-list>
                                  </text:list-item>
                                </text:ordered-list>
                              </text:list-item>
                            </text:ordered-list>
                          </text:list-item>
                        </text:ordered-list>
                      </text:list-item>
                    </text:ordered-list>
                  </text:list-item>
                </text:ordered-list>
              </text:list-item>
            </text:ordered-list>
          </text:list-item>
        </text:ordered-list>
        <text:p text:style-name="MP7">
          <text:span text:style-name="MT2">Neuvième niveau de planCliquer pour ajouter du texte</text:span>
        </text:p>
        <text:ordered-list text:style-name="ML6">
          <text:list-item>
            <text:ordered-list>
              <text:list-item>
                <text:p text:style-name="MP7">
                  <text:span text:style-name="MT3">Deuxième niveau</text:span>
                </text:p>
              </text:list-item>
            </text:ordered-list>
          </text:list-item>
        </text:ordered-list>
        <text:ordered-list text:style-name="ML7">
          <text:list-item>
            <text:ordered-list>
              <text:list-item>
                <text:ordered-list>
                  <text:list-item>
                    <text:p text:style-name="MP7">
                      <text:span text:style-name="MT4">Troisième niveau</text:span>
                    </text:p>
                  </text:list-item>
                </text:ordered-list>
              </text:list-item>
            </text:ordered-list>
          </text:list-item>
        </text:ordered-list>
      </draw:text-box>
      <presentation:notes style:page-layout-name="PM2">
        <draw:page-thumbnail presentation:style-name="Standard 1-title" draw:layer="backgroundobjects" svg:width="38.1cm" svg:height="21.431cm" svg:x="0cm" svg:y="7.131cm" presentation:class="page"/>
        <draw:text-box presentation:style-name="Standard 1-notes" draw:layer="backgroundobjects" svg:width="30.48cm" svg:height="30.479cm" svg:x="3.81cm" svg:y="32.173cm" presentation:class="notes" presentation:placeholder="true"/>
      </presentation:notes>
    </style:master-page>
    <style:master-page style:name="Standard 2" style:page-master-name="PM1" draw:style-name="Mdp2">
      <draw:text-box draw:name="Titre 19" presentation:style-name="Mpr9" draw:text-style-name="MP5" draw:layer="backgroundobjects" svg:width="19.566cm" svg:height="7.001cm" svg:x="12.124cm" svg:y="2.937cm" presentation:class="title" presentation:user-transformed="true">
        <text:p text:style-name="MP4">
          <text:span text:style-name="MT1">Cliquez pour éditer le format du texte-titreCliquez pour ajouter un titre</text:span>
        </text:p>
      </draw:text-box>
      <draw:g draw:name="Image 0" draw:layer="backgroundobjects">
        <draw:polygon draw:style-name="Mgr3" draw:text-style-name="MP3" draw:layer="layout" svg:width="9.565cm" svg:height="19.143cm" svg:x="-0.015cm" svg:y="-0.008cm" svg:viewBox="0 0 9565 19143" draw:points="9565,0 0,0 0,19143 9565,19143">
          <text:p/>
        </draw:polygon>
      </draw:g>
      <draw:image draw:name="Image 1" draw:style-name="Mgr11" draw:text-style-name="MP10" draw:layer="backgroundobjects" svg:width="4.818cm" svg:height="14.354cm" svg:x="4.731cm" svg:y="-0.008cm" xlink:href="#Pictures/100002010000033F000009C41A064C99.png" xlink:type="simple" xlink:show="embed" xlink:actuate="onLoad">
        <text:p/>
      </draw:image>
      <draw:g draw:name="Freeform: Forme 38" draw:layer="backgroundobjects">
        <draw:path draw:style-name="Mgr12" draw:text-style-name="MP3" draw:layer="layout" svg:width="4.767cm" svg:height="4.78cm" svg:x="4.782cm" svg:y="-0.009cm" svg:viewBox="0 0 4767 4780" svg:d="M259 0h47c0 2466 2001 4472 4460 4472v47h1c-2486 0-4508-2027-4508-4519zM0 0h47c0 2609 2117 4732 4719 4732v48c-2628 0-4766-2145-4766-4780zM518 0h48c0 2322 1884 4212 4200 4212v47c-2342 0-4248-1911-4248-4259zM778 0h47c0 2179 1768 3952 3941 3952v47c-2199 0-3988-1794-3988-3999zM1037 0h47c0 2035 1652 3692 3682 3692v47c-2056 0-3729-1677-3729-3739zM1297 0h47c0 1892 1535 3432 3422 3432v47c-1913 0-3469-1561-3469-3479zM1556 0h47c0 1749 1419 3172 3163 3172v47c-1770 0-3210-1444-3210-3219zM1815 0h47c0 1605 1303 2911 2904 2911v48c-1627 0-2951-1328-2951-2959zM2075 0h47c0 1462 1186 2651 2645 2651v48c-1485 0-2692-1211-2692-2699zM2334 0h47c0 1318 1070 2391 2385 2391v47c-1341 0-2432-1094-2432-2438zM2593 0h48c0 1175 953 2131 2125 2131v47c-1198 0-2173-977-2173-2178zM2853 0h47c0 1032 838 1871 1866 1871v47c-1055 0-1913-861-1913-1918zM3112 0h48c0 888 720 1611 1607 1611v47c-913 0-1655-744-1655-1658zM3372 0h47c0 744 604 1351 1347 1351v47c-769 0-1394-627-1394-1398zM3631 0h47c0 601 489 1091 1089 1091v47c-627 0-1136-511-1136-1138zM3891 0h47c0 458 372 831 828 831v47c-482 0-875-394-875-878zM4150 0h47c0 314 255 570 569 570v48c-339 0-616-277-616-618z">
          <text:p/>
        </draw:path>
      </draw:g>
      <draw:g draw:name="Image 5" draw:layer="backgroundobjects">
        <draw:path draw:style-name="Mgr13" draw:text-style-name="MP3" draw:layer="layout" svg:width="9.565cm" svg:height="9.578cm" svg:x="-0.015cm" svg:y="9.556cm" svg:viewBox="0 0 9565 9578" svg:d="M4782 9578c2641 0 4783-2145 4783-4789 0-2645-2142-4789-4783-4789s-4782 2144-4782 4789c0 2644 2141 4789 4782 4789z">
          <text:p/>
        </draw:path>
      </draw:g>
      <draw:image draw:name="Image 6" draw:style-name="Mgr11" draw:text-style-name="MP10" draw:layer="backgroundobjects" svg:width="4.776cm" svg:height="4.789cm" svg:x="4.773cm" svg:y="9.557cm" xlink:href="#Pictures/10000201000005A4000005A89DFE93FF.png" xlink:type="simple" xlink:show="embed" xlink:actuate="onLoad">
        <text:p/>
      </draw:image>
      <draw:text-box draw:name="Espace réservé du contenu 2" presentation:style-name="Mpr11" draw:text-style-name="MP5" draw:layer="backgroundobjects" svg:width="19.566cm" svg:height="6.203cm" svg:x="12.124cm" svg:y="10.58cm" presentation:class="outline" presentation:user-transformed="true">
        <text:ordered-list text:style-name="ML4">
          <text:list-item>
            <text:p text:style-name="MP6">
              <text:span text:style-name="MT2">Cliquez pour éditer le format du plan de texte</text:span>
            </text:p>
            <text:ordered-list>
              <text:list-item>
                <text:p text:style-name="MP6">
                  <text:span text:style-name="MT2">Second niveau de plan</text:span>
                </text:p>
                <text:ordered-list>
                  <text:list-item>
                    <text:p text:style-name="MP6">
                      <text:span text:style-name="MT2">Troisième niveau de plan</text:span>
                    </text:p>
                    <text:ordered-list>
                      <text:list-item>
                        <text:p text:style-name="MP6">
                          <text:span text:style-name="MT2">Quatrième niveau de plan</text:span>
                        </text:p>
                        <text:ordered-list>
                          <text:list-item>
                            <text:p text:style-name="MP6">
                              <text:span text:style-name="MT2">Cinquième niveau de plan</text:span>
                            </text:p>
                            <text:ordered-list>
                              <text:list-item>
                                <text:p text:style-name="MP6">
                                  <text:span text:style-name="MT2">Sixième niveau de plan</text:span>
                                </text:p>
                                <text:ordered-list>
                                  <text:list-item>
                                    <text:p text:style-name="MP6">
                                      <text:span text:style-name="MT2">Septième niveau de plan</text:span>
                                    </text:p>
                                    <text:ordered-list>
                                      <text:list-item>
                                        <text:p text:style-name="MP6">
                                          <text:span text:style-name="MT2">Huitième niveau de plan</text:span>
                                        </text:p>
                                      </text:list-item>
                                    </text:ordered-list>
                                  </text:list-item>
                                </text:ordered-list>
                              </text:list-item>
                            </text:ordered-list>
                          </text:list-item>
                        </text:ordered-list>
                      </text:list-item>
                    </text:ordered-list>
                  </text:list-item>
                </text:ordered-list>
              </text:list-item>
            </text:ordered-list>
          </text:list-item>
        </text:ordered-list>
        <text:p text:style-name="MP7">
          <text:span text:style-name="MT2">Neuvième niveau de planCliquer pour ajouter du texte</text:span>
        </text:p>
        <text:ordered-list text:style-name="ML6">
          <text:list-item>
            <text:ordered-list>
              <text:list-item>
                <text:p text:style-name="MP7">
                  <text:span text:style-name="MT2">Deuxième niveau</text:span>
                </text:p>
              </text:list-item>
            </text:ordered-list>
          </text:list-item>
        </text:ordered-list>
        <text:ordered-list text:style-name="ML7">
          <text:list-item>
            <text:ordered-list>
              <text:list-item>
                <text:ordered-list>
                  <text:list-item>
                    <text:p text:style-name="MP7">
                      <text:span text:style-name="MT2">Troisième niveau</text:span>
                    </text:p>
                  </text:list-item>
                </text:ordered-list>
              </text:list-item>
            </text:ordered-list>
          </text:list-item>
        </text:ordered-list>
      </draw:text-box>
      <presentation:notes style:page-layout-name="PM2">
        <draw:page-thumbnail presentation:style-name="Standard 2-title" draw:layer="backgroundobjects" svg:width="38.1cm" svg:height="21.431cm" svg:x="0cm" svg:y="7.131cm" presentation:class="page"/>
        <draw:text-box presentation:style-name="Standard 2-notes" draw:layer="backgroundobjects" svg:width="30.48cm" svg:height="30.479cm" svg:x="3.81cm" svg:y="32.173cm" presentation:class="notes" presentation:placeholder="true"/>
      </presentation:notes>
    </style:master-page>
    <style:master-page style:name="Standard 3" style:page-master-name="PM1" draw:style-name="Mdp3">
      <draw:g draw:name="Freeform: Forme 12" draw:layer="backgroundobjects">
        <draw:path draw:style-name="Mgr14" draw:text-style-name="MP3" draw:layer="layout" svg:width="24.858cm" svg:height="19.05cm" svg:x="-0.001cm" svg:y="-0.001cm" svg:viewBox="0 0 24858 19050" svg:d="M0 0h16480l318 40c4564 701 8060 4665 8060 9450 0 5114-3995 9291-9019 9547l-489 13h-15350z">
          <text:p/>
        </draw:path>
      </draw:g>
      <draw:g draw:name="Forme libre : Forme 18" draw:layer="backgroundobjects">
        <draw:path draw:style-name="Mgr15" draw:text-style-name="MP3" draw:layer="layout" svg:width="12.976cm" svg:height="19.05cm" svg:x="20.909cm" svg:y="-0.001cm" svg:viewBox="0 0 12976 19050" svg:d="M9526 0h3450v19050h-3450c-5261 0-9526-4265-9526-9525 0-5261 4265-9525 9526-9525z">
          <text:p/>
        </draw:path>
      </draw:g>
      <draw:image draw:name="Image 2" draw:style-name="Mgr11" draw:text-style-name="MP10" draw:layer="backgroundobjects" svg:width="9.534cm" svg:height="9.534cm" svg:x="24.352cm" svg:y="0cm" xlink:href="#Pictures/10000201000009C4000009C4037EFA2C.png" xlink:type="simple" xlink:show="embed" xlink:actuate="onLoad">
        <text:p/>
      </draw:image>
      <draw:text-box draw:name="Titre 1" presentation:style-name="Mpr14" draw:text-style-name="MP5" draw:layer="backgroundobjects" svg:width="15.875cm" svg:height="7.577cm" svg:x="2.54cm" svg:y="2.361cm" presentation:class="title" presentation:user-transformed="true">
        <text:p text:style-name="MP4">
          <text:span text:style-name="MT1">Cliquez pour éditer le format du texte-titreCliquez pour ajouter un titre</text:span>
        </text:p>
      </draw:text-box>
      <draw:text-box presentation:style-name="Standard 3-outline1" draw:layer="backgroundobjects" svg:width="30.48cm" svg:height="12.573cm" svg:x="1.693cm" svg:y="4.457cm" presentation:class="outline" presentation:placeholder="true"/>
      <presentation:notes style:page-layout-name="PM2">
        <draw:page-thumbnail presentation:style-name="Standard 3-title" draw:layer="backgroundobjects" svg:width="38.1cm" svg:height="21.431cm" svg:x="0cm" svg:y="7.131cm" presentation:class="page"/>
        <draw:text-box presentation:style-name="Standard 3-notes" draw:layer="backgroundobjects" svg:width="30.48cm" svg:height="30.479cm" svg:x="3.81cm" svg:y="32.173cm" presentation:class="notes" presentation:placeholder="true"/>
      </presentation:notes>
    </style:master-page>
  </office:master-styles>
</office:document-styles>
</file>