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04" r:id="rId6"/>
    <p:sldId id="307" r:id="rId7"/>
    <p:sldId id="282" r:id="rId8"/>
    <p:sldId id="314" r:id="rId9"/>
    <p:sldId id="322" r:id="rId10"/>
    <p:sldId id="325" r:id="rId11"/>
    <p:sldId id="323" r:id="rId12"/>
    <p:sldId id="324" r:id="rId13"/>
    <p:sldId id="329" r:id="rId14"/>
    <p:sldId id="331" r:id="rId15"/>
    <p:sldId id="332" r:id="rId16"/>
    <p:sldId id="330" r:id="rId17"/>
    <p:sldId id="326" r:id="rId18"/>
    <p:sldId id="327" r:id="rId19"/>
    <p:sldId id="328" r:id="rId20"/>
    <p:sldId id="297" r:id="rId21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ment baralle" initials="cb" lastIdx="1" clrIdx="0">
    <p:extLst>
      <p:ext uri="{19B8F6BF-5375-455C-9EA6-DF929625EA0E}">
        <p15:presenceInfo xmlns:p15="http://schemas.microsoft.com/office/powerpoint/2012/main" userId="7ed1bc2dd1adf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35" y="5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3ABD0-AEA7-7BB8-8515-EE7E25A6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4BA5574-FF61-6CC0-EB1B-CB4EE1057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B017ECE-B95F-2F0E-2DC2-14FD136B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947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Tour de séchage de fruits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6F6841-0861-00AB-6848-9A624842A556}"/>
              </a:ext>
            </a:extLst>
          </p:cNvPr>
          <p:cNvSpPr txBox="1"/>
          <p:nvPr/>
        </p:nvSpPr>
        <p:spPr>
          <a:xfrm>
            <a:off x="1447060" y="5894773"/>
            <a:ext cx="897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Clément + Evann + </a:t>
            </a:r>
            <a:r>
              <a:rPr lang="fr-FR" dirty="0" err="1"/>
              <a:t>Tendry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7B84C4-F494-77E6-9FFF-676020AB795F}"/>
              </a:ext>
            </a:extLst>
          </p:cNvPr>
          <p:cNvSpPr txBox="1"/>
          <p:nvPr/>
        </p:nvSpPr>
        <p:spPr>
          <a:xfrm>
            <a:off x="106532" y="204186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TSTI3+4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FA421-6E4C-89CD-C834-2761B6EC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339" y="551896"/>
            <a:ext cx="8267108" cy="528241"/>
          </a:xfrm>
        </p:spPr>
        <p:txBody>
          <a:bodyPr/>
          <a:lstStyle/>
          <a:p>
            <a:r>
              <a:rPr lang="fr-FR" dirty="0"/>
              <a:t>Node </a:t>
            </a:r>
            <a:r>
              <a:rPr lang="fr-FR" dirty="0" err="1"/>
              <a:t>red</a:t>
            </a:r>
            <a:r>
              <a:rPr lang="fr-FR" dirty="0"/>
              <a:t> /  Partie local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91BBEB-B4A4-3F46-B795-EE9D1C25F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FBD3B1-9700-8B58-C828-4B22A098C09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510808-B244-B9C9-9B8F-AEDFF08B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860"/>
            <a:ext cx="12192000" cy="57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6086C-42E5-0F93-08E7-5A938785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296"/>
            <a:ext cx="7043617" cy="862312"/>
          </a:xfrm>
        </p:spPr>
        <p:txBody>
          <a:bodyPr/>
          <a:lstStyle/>
          <a:p>
            <a:r>
              <a:rPr lang="fr-FR" dirty="0"/>
              <a:t>Code javascript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5683E7-447A-393A-5423-D08DE1C2A3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DE0B43-0362-90DA-CFFD-4FFAEE78FD1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84A555-1690-8819-8ED8-9DF1A46D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762" y="1118567"/>
            <a:ext cx="7544853" cy="56014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E6A838-FCEE-0004-D769-44E9AE9C0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789" y="-317022"/>
            <a:ext cx="6068272" cy="44011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C1F1381-A917-1447-E0E0-147D2765F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24257"/>
            <a:ext cx="593490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6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4367F0-DA9D-A923-4210-B271B3FD8CAF}"/>
              </a:ext>
            </a:extLst>
          </p:cNvPr>
          <p:cNvSpPr/>
          <p:nvPr/>
        </p:nvSpPr>
        <p:spPr>
          <a:xfrm>
            <a:off x="3368511" y="0"/>
            <a:ext cx="8971176" cy="70135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A925D6-DC3D-099C-7D1A-C876FC6B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58" y="552352"/>
            <a:ext cx="2598215" cy="1267021"/>
          </a:xfrm>
        </p:spPr>
        <p:txBody>
          <a:bodyPr/>
          <a:lstStyle/>
          <a:p>
            <a:r>
              <a:rPr lang="fr-FR" dirty="0"/>
              <a:t>code</a:t>
            </a:r>
            <a:br>
              <a:rPr lang="fr-FR" dirty="0"/>
            </a:br>
            <a:r>
              <a:rPr lang="fr-FR" dirty="0"/>
              <a:t>Arduino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721D35-015B-0E48-34D3-433EF2507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DDD7D7-EFF0-0F1B-E509-A257617D9BD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35249" y="377394"/>
            <a:ext cx="3167209" cy="648060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40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DHT.h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40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Adafruit_NeoPixel.h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DHTPIN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    // Vérifie la bonne broche !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DHTTYPE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DHT22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4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NUMPIXELS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DELAYVAL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250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DHT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(DHTPIN, DHTTYPE);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Adafruit_NeoPixel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(NUMPIXELS, PIN, NEO_GRB + NEO_KHZ800);</a:t>
            </a:r>
          </a:p>
          <a:p>
            <a:pPr>
              <a:lnSpc>
                <a:spcPts val="1425"/>
              </a:lnSpc>
              <a:buNone/>
            </a:pPr>
            <a:b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"Test du capteur DHT22..."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INITIALIZE </a:t>
            </a:r>
            <a:r>
              <a:rPr lang="fr-FR" sz="40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(REQUIRED)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setBrightness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capteur DHT32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t =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readTemperature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h =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readHumidity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b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(t) ||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(h)) {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"Échec de lecture du capteur !"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4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"{temp: "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"},"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</a:t>
            </a:r>
            <a:b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4A53D-AAE6-F842-F622-72D03CE883E0}"/>
              </a:ext>
            </a:extLst>
          </p:cNvPr>
          <p:cNvSpPr txBox="1"/>
          <p:nvPr/>
        </p:nvSpPr>
        <p:spPr>
          <a:xfrm>
            <a:off x="6925860" y="122870"/>
            <a:ext cx="4006391" cy="872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fr-FR" sz="11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humid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(h);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"}"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 // Si des données sont disponibles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(t&lt;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&amp;&amp; h&lt;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    // début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normal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i&lt;NUMPIXELS; i++) {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For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pixel...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(i,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/// fin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normal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(h&gt;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  // début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normal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i&lt;NUMPIXELS; i++) {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For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pixel...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(i,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(t&gt;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  // début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normal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i&lt;NUMPIXELS; i++) {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For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pixel...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(i,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3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D66AA-6564-08F8-220B-EA88489F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146" y="311085"/>
            <a:ext cx="8466324" cy="1593130"/>
          </a:xfrm>
        </p:spPr>
        <p:txBody>
          <a:bodyPr/>
          <a:lstStyle/>
          <a:p>
            <a:r>
              <a:rPr lang="fr-FR" dirty="0"/>
              <a:t>Node </a:t>
            </a:r>
            <a:r>
              <a:rPr lang="fr-FR" dirty="0" err="1"/>
              <a:t>red</a:t>
            </a:r>
            <a:r>
              <a:rPr lang="fr-FR" dirty="0"/>
              <a:t> : accès api Météo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1125B0E-E061-1DE0-6327-F5CA557ED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4AA68D-B850-3071-A5BB-D647B16D01F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10B886-D296-8A2F-7F90-53E5FA1A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5" y="2404692"/>
            <a:ext cx="1170785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0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087AB-1C87-1351-BB7B-7628C019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41" y="457199"/>
            <a:ext cx="10314917" cy="655182"/>
          </a:xfrm>
        </p:spPr>
        <p:txBody>
          <a:bodyPr/>
          <a:lstStyle/>
          <a:p>
            <a:r>
              <a:rPr lang="fr-FR" dirty="0" err="1"/>
              <a:t>DashbOARD</a:t>
            </a:r>
            <a:r>
              <a:rPr lang="fr-FR" dirty="0"/>
              <a:t> : supervision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D52246-7879-1168-0678-6264E4B604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DE1407-4952-0E40-E5E8-4F82B137945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C900C7-F593-ECDA-613A-82709AB9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3" y="1112381"/>
            <a:ext cx="11618920" cy="57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3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FCD05-2BD3-2B59-E07D-24E06F1E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42" y="327645"/>
            <a:ext cx="10701416" cy="730596"/>
          </a:xfrm>
        </p:spPr>
        <p:txBody>
          <a:bodyPr/>
          <a:lstStyle/>
          <a:p>
            <a:r>
              <a:rPr lang="fr-FR" dirty="0"/>
              <a:t>Dashboard : graphique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2CB420-D622-9295-076F-D6F0142A1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02EC91-32A8-0D4D-AE19-8750AD9DD3E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A9E198-A590-B23C-5505-88E628139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3" y="1122127"/>
            <a:ext cx="9813318" cy="54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7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49D1F-7790-A920-A2C9-B5D1AA3E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846" y="218289"/>
            <a:ext cx="7043617" cy="2520217"/>
          </a:xfrm>
        </p:spPr>
        <p:txBody>
          <a:bodyPr/>
          <a:lstStyle/>
          <a:p>
            <a:r>
              <a:rPr lang="fr-FR" dirty="0"/>
              <a:t>Pt 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FBF93B-B60C-F511-6285-BFC1525AAC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16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18BF49-44C8-0103-E827-21EA55C4BE3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BBA073-E373-FE33-B9F7-A4211357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3268337"/>
            <a:ext cx="12192000" cy="35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2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De m’avoir écouté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agenda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</a:t>
            </a:r>
          </a:p>
          <a:p>
            <a:pPr rtl="0"/>
            <a:r>
              <a:rPr lang="fr-FR" dirty="0"/>
              <a:t>Chaîne fonctionnelle</a:t>
            </a:r>
          </a:p>
          <a:p>
            <a:pPr rtl="0"/>
            <a:r>
              <a:rPr lang="fr-FR" dirty="0"/>
              <a:t>Synoptique</a:t>
            </a:r>
          </a:p>
          <a:p>
            <a:pPr rtl="0"/>
            <a:r>
              <a:rPr lang="fr-FR" dirty="0"/>
              <a:t>Solution envisagée</a:t>
            </a:r>
          </a:p>
          <a:p>
            <a:pPr rtl="0"/>
            <a:r>
              <a:rPr lang="fr-FR" dirty="0"/>
              <a:t>Répartition des taches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Présentation générale du projet</a:t>
            </a:r>
            <a:endParaRPr lang="fr-FR" dirty="0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A8B7B241-E755-AE6C-4880-03BD891904E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4452" r="4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55" y="195861"/>
            <a:ext cx="7965461" cy="9941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Chaîne fonctionnel 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38A3566-28C5-02F0-9B15-94E334418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58936" y="1451363"/>
            <a:ext cx="9023937" cy="5126990"/>
          </a:xfr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45" y="223561"/>
            <a:ext cx="4930111" cy="107257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Synoptique du projet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Beta 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AB4C-1BFC-895C-3D37-4D2C4D3D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2" y="1289819"/>
            <a:ext cx="10466772" cy="556818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494D675-F277-FDE9-3EDF-D933CFBCA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703" y="1455174"/>
            <a:ext cx="3999467" cy="42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Répartition des taches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E8D345-AB48-76DE-DF71-3F35C2FC0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EF381C-7747-05F8-964C-5A9BAC50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2" y="2198645"/>
            <a:ext cx="6886490" cy="43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6250A-CA05-7E3A-D3F0-110861D2E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11574-2A65-E159-2458-6A8F7986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Répartition des taches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4C1DAB-7CF3-E1F5-9B2D-72437053F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BE1413-9087-77CA-099D-B70D01CD1B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ACD793-5F06-CCB2-EE1D-18280069B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75227"/>
            <a:ext cx="946917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F0F07-B0C3-DD74-D77D-4283FFCA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224" y="732122"/>
            <a:ext cx="5241304" cy="2520217"/>
          </a:xfrm>
        </p:spPr>
        <p:txBody>
          <a:bodyPr/>
          <a:lstStyle/>
          <a:p>
            <a:r>
              <a:rPr lang="fr-FR" dirty="0"/>
              <a:t>Schéma de fonctionnement</a:t>
            </a:r>
            <a:br>
              <a:rPr lang="fr-FR" dirty="0"/>
            </a:br>
            <a:r>
              <a:rPr lang="fr-FR" dirty="0"/>
              <a:t>générale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27F15B-095D-91FC-0702-7CB72C62D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AEAF9F-EB6C-25D5-032C-5B28C2E1AC0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DF8A79-A341-2164-922E-32D4BA06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99"/>
            <a:ext cx="7095205" cy="57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1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8C5D1-8847-3B6C-55A6-C8A9A268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5E7F6E-4ADF-1FD3-8113-EA0B7E486D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0C44D5-0926-FE55-BC83-8E09724EF2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20090" y="4308370"/>
            <a:ext cx="7043618" cy="2233233"/>
          </a:xfrm>
        </p:spPr>
        <p:txBody>
          <a:bodyPr/>
          <a:lstStyle/>
          <a:p>
            <a:r>
              <a:rPr lang="fr-FR" dirty="0"/>
              <a:t>Rouge : algorigramme pour </a:t>
            </a:r>
            <a:r>
              <a:rPr lang="fr-FR" dirty="0" err="1"/>
              <a:t>arduino</a:t>
            </a:r>
            <a:endParaRPr lang="fr-FR" dirty="0"/>
          </a:p>
          <a:p>
            <a:endParaRPr lang="fr-FR" dirty="0"/>
          </a:p>
          <a:p>
            <a:r>
              <a:rPr lang="fr-FR" dirty="0"/>
              <a:t>Vert : algorigramme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red</a:t>
            </a:r>
            <a:r>
              <a:rPr lang="fr-FR" dirty="0"/>
              <a:t> 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1DF379-170E-44AE-C0AC-E7BD8DB24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7" y="131975"/>
            <a:ext cx="9687746" cy="41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1770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{4A1728A9-2736-477C-B05F-B966F5C78D1D}tf78438558_win32</Template>
  <TotalTime>2942</TotalTime>
  <Words>566</Words>
  <Application>Microsoft Office PowerPoint</Application>
  <PresentationFormat>Grand écran</PresentationFormat>
  <Paragraphs>110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Sabon Next LT</vt:lpstr>
      <vt:lpstr>Personnalisé</vt:lpstr>
      <vt:lpstr>Tour de séchage de fruits</vt:lpstr>
      <vt:lpstr>agenda</vt:lpstr>
      <vt:lpstr>Présentation générale du projet</vt:lpstr>
      <vt:lpstr>Chaîne fonctionnel </vt:lpstr>
      <vt:lpstr>Synoptique du projet :</vt:lpstr>
      <vt:lpstr>Répartition des taches </vt:lpstr>
      <vt:lpstr>Répartition des taches </vt:lpstr>
      <vt:lpstr>Schéma de fonctionnement générale</vt:lpstr>
      <vt:lpstr>Présentation PowerPoint</vt:lpstr>
      <vt:lpstr>Node red /  Partie local</vt:lpstr>
      <vt:lpstr>Code javascript</vt:lpstr>
      <vt:lpstr>code Arduino</vt:lpstr>
      <vt:lpstr>Node red : accès api Météo</vt:lpstr>
      <vt:lpstr>DashbOARD : supervision</vt:lpstr>
      <vt:lpstr>Dashboard : graphique</vt:lpstr>
      <vt:lpstr>Pt 2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clement baralle</dc:creator>
  <cp:lastModifiedBy>clement</cp:lastModifiedBy>
  <cp:revision>5</cp:revision>
  <dcterms:created xsi:type="dcterms:W3CDTF">2025-02-28T14:11:04Z</dcterms:created>
  <dcterms:modified xsi:type="dcterms:W3CDTF">2025-04-08T09:15:21Z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