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7" r:id="rId1"/>
  </p:sldMasterIdLst>
  <p:notesMasterIdLst>
    <p:notesMasterId r:id="rId6"/>
  </p:notesMasterIdLst>
  <p:sldIdLst>
    <p:sldId id="258" r:id="rId2"/>
    <p:sldId id="262" r:id="rId3"/>
    <p:sldId id="263" r:id="rId4"/>
    <p:sldId id="261" r:id="rId5"/>
  </p:sldIdLst>
  <p:sldSz cx="51206400" cy="28803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072" userDrawn="1">
          <p15:clr>
            <a:srgbClr val="A4A3A4"/>
          </p15:clr>
        </p15:guide>
        <p15:guide id="2" pos="161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BA99"/>
    <a:srgbClr val="B29D6C"/>
    <a:srgbClr val="8A100B"/>
    <a:srgbClr val="000000"/>
    <a:srgbClr val="FFFFFF"/>
    <a:srgbClr val="B4985A"/>
    <a:srgbClr val="501214"/>
    <a:srgbClr val="501215"/>
    <a:srgbClr val="5771A1"/>
    <a:srgbClr val="DE62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11"/>
    <p:restoredTop sz="94662"/>
  </p:normalViewPr>
  <p:slideViewPr>
    <p:cSldViewPr snapToObjects="1">
      <p:cViewPr varScale="1">
        <p:scale>
          <a:sx n="17" d="100"/>
          <a:sy n="17" d="100"/>
        </p:scale>
        <p:origin x="288" y="72"/>
      </p:cViewPr>
      <p:guideLst>
        <p:guide orient="horz" pos="9072"/>
        <p:guide pos="1612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3D4C8FC-43D2-43AA-9FC7-93AC3AA112B8}"/>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1653D158-04C7-4F51-8F58-A8F8732A1212}"/>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9DC66F12-D11B-4BF0-9670-452786151E72}" type="datetime1">
              <a:rPr lang="en-US" altLang="en-US"/>
              <a:pPr/>
              <a:t>3/14/2023</a:t>
            </a:fld>
            <a:endParaRPr lang="en-US" altLang="en-US" dirty="0"/>
          </a:p>
        </p:txBody>
      </p:sp>
      <p:sp>
        <p:nvSpPr>
          <p:cNvPr id="4" name="Slide Image Placeholder 3">
            <a:extLst>
              <a:ext uri="{FF2B5EF4-FFF2-40B4-BE49-F238E27FC236}">
                <a16:creationId xmlns:a16="http://schemas.microsoft.com/office/drawing/2014/main" id="{1B3ECC2F-C60F-4767-AC61-675C4606C00D}"/>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dirty="0"/>
          </a:p>
        </p:txBody>
      </p:sp>
      <p:sp>
        <p:nvSpPr>
          <p:cNvPr id="5" name="Notes Placeholder 4">
            <a:extLst>
              <a:ext uri="{FF2B5EF4-FFF2-40B4-BE49-F238E27FC236}">
                <a16:creationId xmlns:a16="http://schemas.microsoft.com/office/drawing/2014/main" id="{BC053EC8-AE79-444C-9E66-ECF0544C2FAE}"/>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E0695EE1-2153-454C-B45B-D1A57DC50977}"/>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9B89F892-6854-471C-9A8C-4023EB74FD37}"/>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56C9C308-0827-4B11-AC4F-D86C3DFBCF32}"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a:extLst>
              <a:ext uri="{FF2B5EF4-FFF2-40B4-BE49-F238E27FC236}">
                <a16:creationId xmlns:a16="http://schemas.microsoft.com/office/drawing/2014/main" id="{2F41A137-A93A-4ABD-BDE5-A15520AFCC90}"/>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8" name="Notes Placeholder 2">
            <a:extLst>
              <a:ext uri="{FF2B5EF4-FFF2-40B4-BE49-F238E27FC236}">
                <a16:creationId xmlns:a16="http://schemas.microsoft.com/office/drawing/2014/main" id="{8FB3FC4D-ED6F-44B9-91F2-FE74678F8CA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dirty="0"/>
          </a:p>
        </p:txBody>
      </p:sp>
      <p:sp>
        <p:nvSpPr>
          <p:cNvPr id="14339" name="Slide Number Placeholder 3">
            <a:extLst>
              <a:ext uri="{FF2B5EF4-FFF2-40B4-BE49-F238E27FC236}">
                <a16:creationId xmlns:a16="http://schemas.microsoft.com/office/drawing/2014/main" id="{66FB80BD-B532-4FBB-9A98-155EEB8B5A0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fld id="{1324F038-C72C-43BB-B72C-630EE2C7ED60}" type="slidenum">
              <a:rPr lang="en-US" altLang="en-US" sz="1200">
                <a:latin typeface="Calibri" panose="020F0502020204030204" pitchFamily="34" charset="0"/>
              </a:rPr>
              <a:pPr eaLnBrk="1" hangingPunct="1"/>
              <a:t>1</a:t>
            </a:fld>
            <a:endParaRPr lang="en-US" altLang="en-US" sz="1200" dirty="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a:extLst>
              <a:ext uri="{FF2B5EF4-FFF2-40B4-BE49-F238E27FC236}">
                <a16:creationId xmlns:a16="http://schemas.microsoft.com/office/drawing/2014/main" id="{2F41A137-A93A-4ABD-BDE5-A15520AFCC90}"/>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8" name="Notes Placeholder 2">
            <a:extLst>
              <a:ext uri="{FF2B5EF4-FFF2-40B4-BE49-F238E27FC236}">
                <a16:creationId xmlns:a16="http://schemas.microsoft.com/office/drawing/2014/main" id="{8FB3FC4D-ED6F-44B9-91F2-FE74678F8CA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dirty="0"/>
          </a:p>
        </p:txBody>
      </p:sp>
      <p:sp>
        <p:nvSpPr>
          <p:cNvPr id="14339" name="Slide Number Placeholder 3">
            <a:extLst>
              <a:ext uri="{FF2B5EF4-FFF2-40B4-BE49-F238E27FC236}">
                <a16:creationId xmlns:a16="http://schemas.microsoft.com/office/drawing/2014/main" id="{66FB80BD-B532-4FBB-9A98-155EEB8B5A0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fld id="{1324F038-C72C-43BB-B72C-630EE2C7ED60}" type="slidenum">
              <a:rPr lang="en-US" altLang="en-US" sz="1200">
                <a:latin typeface="Calibri" panose="020F0502020204030204" pitchFamily="34" charset="0"/>
              </a:rPr>
              <a:pPr eaLnBrk="1" hangingPunct="1"/>
              <a:t>2</a:t>
            </a:fld>
            <a:endParaRPr lang="en-US" altLang="en-US" sz="1200" dirty="0">
              <a:latin typeface="Calibri" panose="020F0502020204030204" pitchFamily="34" charset="0"/>
            </a:endParaRPr>
          </a:p>
        </p:txBody>
      </p:sp>
    </p:spTree>
    <p:extLst>
      <p:ext uri="{BB962C8B-B14F-4D97-AF65-F5344CB8AC3E}">
        <p14:creationId xmlns:p14="http://schemas.microsoft.com/office/powerpoint/2010/main" val="1995503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a:extLst>
              <a:ext uri="{FF2B5EF4-FFF2-40B4-BE49-F238E27FC236}">
                <a16:creationId xmlns:a16="http://schemas.microsoft.com/office/drawing/2014/main" id="{2F41A137-A93A-4ABD-BDE5-A15520AFCC90}"/>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8" name="Notes Placeholder 2">
            <a:extLst>
              <a:ext uri="{FF2B5EF4-FFF2-40B4-BE49-F238E27FC236}">
                <a16:creationId xmlns:a16="http://schemas.microsoft.com/office/drawing/2014/main" id="{8FB3FC4D-ED6F-44B9-91F2-FE74678F8CA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dirty="0"/>
          </a:p>
        </p:txBody>
      </p:sp>
      <p:sp>
        <p:nvSpPr>
          <p:cNvPr id="14339" name="Slide Number Placeholder 3">
            <a:extLst>
              <a:ext uri="{FF2B5EF4-FFF2-40B4-BE49-F238E27FC236}">
                <a16:creationId xmlns:a16="http://schemas.microsoft.com/office/drawing/2014/main" id="{66FB80BD-B532-4FBB-9A98-155EEB8B5A0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fld id="{1324F038-C72C-43BB-B72C-630EE2C7ED60}" type="slidenum">
              <a:rPr lang="en-US" altLang="en-US" sz="1200">
                <a:latin typeface="Calibri" panose="020F0502020204030204" pitchFamily="34" charset="0"/>
              </a:rPr>
              <a:pPr eaLnBrk="1" hangingPunct="1"/>
              <a:t>3</a:t>
            </a:fld>
            <a:endParaRPr lang="en-US" altLang="en-US" sz="1200" dirty="0">
              <a:latin typeface="Calibri" panose="020F0502020204030204" pitchFamily="34" charset="0"/>
            </a:endParaRPr>
          </a:p>
        </p:txBody>
      </p:sp>
    </p:spTree>
    <p:extLst>
      <p:ext uri="{BB962C8B-B14F-4D97-AF65-F5344CB8AC3E}">
        <p14:creationId xmlns:p14="http://schemas.microsoft.com/office/powerpoint/2010/main" val="574152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2:notes"/>
          <p:cNvSpPr txBox="1">
            <a:spLocks noGrp="1"/>
          </p:cNvSpPr>
          <p:nvPr>
            <p:ph type="body" idx="1"/>
          </p:nvPr>
        </p:nvSpPr>
        <p:spPr>
          <a:xfrm>
            <a:off x="922338" y="3329940"/>
            <a:ext cx="7378700" cy="315468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142" name="Google Shape;142;p12:notes"/>
          <p:cNvSpPr>
            <a:spLocks noGrp="1" noRot="1" noChangeAspect="1"/>
          </p:cNvSpPr>
          <p:nvPr>
            <p:ph type="sldImg" idx="2"/>
          </p:nvPr>
        </p:nvSpPr>
        <p:spPr>
          <a:xfrm>
            <a:off x="2274888" y="525463"/>
            <a:ext cx="4673600" cy="2628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1384629" y="-249379"/>
            <a:ext cx="52566574" cy="29079952"/>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7011033" y="4983231"/>
            <a:ext cx="37163049" cy="18807319"/>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7388793" y="8717119"/>
            <a:ext cx="36455643" cy="7344662"/>
          </a:xfrm>
        </p:spPr>
        <p:txBody>
          <a:bodyPr bIns="0" anchor="b">
            <a:normAutofit/>
          </a:bodyPr>
          <a:lstStyle>
            <a:lvl1pPr algn="ctr">
              <a:lnSpc>
                <a:spcPct val="80000"/>
              </a:lnSpc>
              <a:defRPr sz="22680" spc="-63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7388798" y="16406320"/>
            <a:ext cx="36428393" cy="5554865"/>
          </a:xfrm>
        </p:spPr>
        <p:txBody>
          <a:bodyPr tIns="0">
            <a:normAutofit/>
          </a:bodyPr>
          <a:lstStyle>
            <a:lvl1pPr marL="0" indent="0" algn="ctr">
              <a:lnSpc>
                <a:spcPct val="100000"/>
              </a:lnSpc>
              <a:buNone/>
              <a:defRPr sz="7560" b="0">
                <a:solidFill>
                  <a:srgbClr val="FFFEFF"/>
                </a:solidFill>
              </a:defRPr>
            </a:lvl1pPr>
            <a:lvl2pPr marL="1920240" indent="0" algn="ctr">
              <a:buNone/>
              <a:defRPr sz="756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a:xfrm>
            <a:off x="3379622" y="1344168"/>
            <a:ext cx="15361920" cy="1344168"/>
          </a:xfrm>
        </p:spPr>
        <p:txBody>
          <a:bodyPr vert="horz" lIns="91440" tIns="45720" rIns="91440" bIns="45720" rtlCol="0" anchor="ctr"/>
          <a:lstStyle>
            <a:lvl1pPr>
              <a:defRPr lang="en-US"/>
            </a:lvl1pPr>
          </a:lstStyle>
          <a:p>
            <a:fld id="{48A87A34-81AB-432B-8DAE-1953F412C126}" type="datetimeFigureOut">
              <a:rPr lang="en-US" dirty="0"/>
              <a:pPr/>
              <a:t>3/14/2023</a:t>
            </a:fld>
            <a:endParaRPr lang="en-US" dirty="0"/>
          </a:p>
        </p:txBody>
      </p:sp>
      <p:sp>
        <p:nvSpPr>
          <p:cNvPr id="5" name="Footer Placeholder 4"/>
          <p:cNvSpPr>
            <a:spLocks noGrp="1"/>
          </p:cNvSpPr>
          <p:nvPr>
            <p:ph type="ftr" sz="quarter" idx="11"/>
          </p:nvPr>
        </p:nvSpPr>
        <p:spPr>
          <a:xfrm>
            <a:off x="3379623" y="26153669"/>
            <a:ext cx="44472758" cy="1344168"/>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43973496" y="1344168"/>
            <a:ext cx="3840480" cy="1344168"/>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76610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1753555" y="0"/>
            <a:ext cx="52853279" cy="28783600"/>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3360605" y="7138276"/>
            <a:ext cx="15432799" cy="14575768"/>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732255" y="9869687"/>
            <a:ext cx="14705023" cy="10317052"/>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1461931" y="3337820"/>
            <a:ext cx="26355147" cy="2207977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98DB79-DB1B-464E-8FC8-FB1D980692CC}" type="datetime1">
              <a:rPr lang="en-US" altLang="en-US" smtClean="0"/>
              <a:pPr/>
              <a:t>3/14/2023</a:t>
            </a:fld>
            <a:endParaRPr lang="en-US" alt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fld id="{F4AC1E25-9FBC-4E23-A8D7-0E732A67497F}" type="slidenum">
              <a:rPr lang="en-US" altLang="en-US" smtClean="0"/>
              <a:pPr/>
              <a:t>‹#›</a:t>
            </a:fld>
            <a:endParaRPr lang="en-US" altLang="en-US" dirty="0"/>
          </a:p>
        </p:txBody>
      </p:sp>
    </p:spTree>
    <p:extLst>
      <p:ext uri="{BB962C8B-B14F-4D97-AF65-F5344CB8AC3E}">
        <p14:creationId xmlns:p14="http://schemas.microsoft.com/office/powerpoint/2010/main" val="457584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52853279" cy="28783600"/>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32419582" y="7138276"/>
            <a:ext cx="15432799" cy="14575768"/>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32791238" y="9869685"/>
            <a:ext cx="14705019" cy="10317056"/>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3371538" y="3353467"/>
            <a:ext cx="26328212" cy="220806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379622" y="1344168"/>
            <a:ext cx="15361920" cy="1344168"/>
          </a:xfrm>
        </p:spPr>
        <p:txBody>
          <a:bodyPr/>
          <a:lstStyle/>
          <a:p>
            <a:fld id="{0D2A2D7D-DDEB-4A7F-AC4F-AB0DFEF7BCBE}" type="datetime1">
              <a:rPr lang="en-US" altLang="en-US" smtClean="0"/>
              <a:pPr/>
              <a:t>3/14/2023</a:t>
            </a:fld>
            <a:endParaRPr lang="en-US" altLang="en-US" dirty="0"/>
          </a:p>
        </p:txBody>
      </p:sp>
      <p:sp>
        <p:nvSpPr>
          <p:cNvPr id="5" name="Footer Placeholder 4"/>
          <p:cNvSpPr>
            <a:spLocks noGrp="1"/>
          </p:cNvSpPr>
          <p:nvPr>
            <p:ph type="ftr" sz="quarter" idx="11"/>
          </p:nvPr>
        </p:nvSpPr>
        <p:spPr>
          <a:xfrm>
            <a:off x="3379623" y="26153669"/>
            <a:ext cx="44472758" cy="1344168"/>
          </a:xfrm>
        </p:spPr>
        <p:txBody>
          <a:bodyPr/>
          <a:lstStyle/>
          <a:p>
            <a:pPr>
              <a:defRPr/>
            </a:pPr>
            <a:endParaRPr lang="en-US" dirty="0"/>
          </a:p>
        </p:txBody>
      </p:sp>
      <p:sp>
        <p:nvSpPr>
          <p:cNvPr id="6" name="Slide Number Placeholder 5"/>
          <p:cNvSpPr>
            <a:spLocks noGrp="1"/>
          </p:cNvSpPr>
          <p:nvPr>
            <p:ph type="sldNum" sz="quarter" idx="12"/>
          </p:nvPr>
        </p:nvSpPr>
        <p:spPr>
          <a:xfrm>
            <a:off x="43973496" y="1344168"/>
            <a:ext cx="3840480" cy="1344168"/>
          </a:xfrm>
        </p:spPr>
        <p:txBody>
          <a:bodyPr/>
          <a:lstStyle/>
          <a:p>
            <a:fld id="{432435AC-92DD-4C50-A562-F88AF0CDE718}" type="slidenum">
              <a:rPr lang="en-US" altLang="en-US" smtClean="0"/>
              <a:pPr/>
              <a:t>‹#›</a:t>
            </a:fld>
            <a:endParaRPr lang="en-US" altLang="en-US" dirty="0"/>
          </a:p>
        </p:txBody>
      </p:sp>
    </p:spTree>
    <p:extLst>
      <p:ext uri="{BB962C8B-B14F-4D97-AF65-F5344CB8AC3E}">
        <p14:creationId xmlns:p14="http://schemas.microsoft.com/office/powerpoint/2010/main" val="56799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559579" y="1152922"/>
            <a:ext cx="46087242" cy="4800600"/>
          </a:xfrm>
          <a:prstGeom prst="rect">
            <a:avLst/>
          </a:prstGeom>
        </p:spPr>
        <p:txBody>
          <a:bodyPr vert="horz"/>
          <a:lstStyle/>
          <a:p>
            <a:r>
              <a:rPr lang="en-US"/>
              <a:t>Click to edit Master title style</a:t>
            </a:r>
          </a:p>
        </p:txBody>
      </p:sp>
      <p:sp>
        <p:nvSpPr>
          <p:cNvPr id="6" name="Content Placeholder 5"/>
          <p:cNvSpPr>
            <a:spLocks noGrp="1"/>
          </p:cNvSpPr>
          <p:nvPr>
            <p:ph sz="quarter" idx="10"/>
          </p:nvPr>
        </p:nvSpPr>
        <p:spPr>
          <a:xfrm>
            <a:off x="0" y="0"/>
            <a:ext cx="51206400" cy="28803600"/>
          </a:xfrm>
          <a:prstGeom prst="rect">
            <a:avLst/>
          </a:prstGeom>
        </p:spPr>
        <p:txBody>
          <a:bodyPr vert="horz"/>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6" name="Content Placeholder 35"/>
          <p:cNvSpPr>
            <a:spLocks noGrp="1"/>
          </p:cNvSpPr>
          <p:nvPr>
            <p:ph sz="quarter" idx="11"/>
          </p:nvPr>
        </p:nvSpPr>
        <p:spPr>
          <a:xfrm>
            <a:off x="0" y="0"/>
            <a:ext cx="51206400" cy="29136975"/>
          </a:xfrm>
          <a:prstGeom prst="rect">
            <a:avLst/>
          </a:prstGeom>
        </p:spPr>
        <p:txBody>
          <a:bodyPr vert="horz"/>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9092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1753555" y="0"/>
            <a:ext cx="52853279" cy="28783600"/>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3360605" y="7138276"/>
            <a:ext cx="15432799" cy="14575768"/>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732252" y="9869685"/>
            <a:ext cx="14695712" cy="10317056"/>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21497479" y="3373381"/>
            <a:ext cx="26383867" cy="2204421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A7572E-03D9-46EE-98F2-4BDFFCFC50C4}" type="datetime1">
              <a:rPr lang="en-US" altLang="en-US" smtClean="0"/>
              <a:pPr/>
              <a:t>3/14/2023</a:t>
            </a:fld>
            <a:endParaRPr lang="en-US" alt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fld id="{3FC3A974-0CA2-4C46-8D24-9009E30A9D0D}" type="slidenum">
              <a:rPr lang="en-US" altLang="en-US" smtClean="0"/>
              <a:pPr/>
              <a:t>‹#›</a:t>
            </a:fld>
            <a:endParaRPr lang="en-US" altLang="en-US" dirty="0"/>
          </a:p>
        </p:txBody>
      </p:sp>
    </p:spTree>
    <p:extLst>
      <p:ext uri="{BB962C8B-B14F-4D97-AF65-F5344CB8AC3E}">
        <p14:creationId xmlns:p14="http://schemas.microsoft.com/office/powerpoint/2010/main" val="2554094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1384629" y="-249379"/>
            <a:ext cx="52566574" cy="29079952"/>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3690091" y="4983231"/>
            <a:ext cx="23797809" cy="18807319"/>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14045707" y="8713866"/>
            <a:ext cx="23058941" cy="7095438"/>
          </a:xfrm>
        </p:spPr>
        <p:txBody>
          <a:bodyPr bIns="0" anchor="b">
            <a:normAutofit/>
          </a:bodyPr>
          <a:lstStyle>
            <a:lvl1pPr algn="ctr">
              <a:defRPr sz="1848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14045705" y="16156774"/>
            <a:ext cx="23058937" cy="5811834"/>
          </a:xfrm>
        </p:spPr>
        <p:txBody>
          <a:bodyPr tIns="0">
            <a:normAutofit/>
          </a:bodyPr>
          <a:lstStyle>
            <a:lvl1pPr marL="0" indent="0" algn="ctr">
              <a:buNone/>
              <a:defRPr sz="7560">
                <a:solidFill>
                  <a:srgbClr val="FFFEFF"/>
                </a:solidFill>
              </a:defRPr>
            </a:lvl1pPr>
            <a:lvl2pPr marL="1920240" indent="0">
              <a:buNone/>
              <a:defRPr sz="756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379622" y="1344168"/>
            <a:ext cx="15361920" cy="1344168"/>
          </a:xfrm>
        </p:spPr>
        <p:txBody>
          <a:bodyPr/>
          <a:lstStyle/>
          <a:p>
            <a:fld id="{B9931E8E-0902-47BC-B2C7-10F8DFAFF5FC}" type="datetime1">
              <a:rPr lang="en-US" altLang="en-US" smtClean="0"/>
              <a:pPr/>
              <a:t>3/14/2023</a:t>
            </a:fld>
            <a:endParaRPr lang="en-US" altLang="en-US" dirty="0"/>
          </a:p>
        </p:txBody>
      </p:sp>
      <p:sp>
        <p:nvSpPr>
          <p:cNvPr id="5" name="Footer Placeholder 4"/>
          <p:cNvSpPr>
            <a:spLocks noGrp="1"/>
          </p:cNvSpPr>
          <p:nvPr>
            <p:ph type="ftr" sz="quarter" idx="11"/>
          </p:nvPr>
        </p:nvSpPr>
        <p:spPr>
          <a:xfrm>
            <a:off x="3379623" y="26153669"/>
            <a:ext cx="44472758" cy="1344168"/>
          </a:xfrm>
        </p:spPr>
        <p:txBody>
          <a:bodyPr/>
          <a:lstStyle>
            <a:lvl1pPr algn="ctr">
              <a:defRPr/>
            </a:lvl1pPr>
          </a:lstStyle>
          <a:p>
            <a:pPr>
              <a:defRPr/>
            </a:pPr>
            <a:endParaRPr lang="en-US" dirty="0"/>
          </a:p>
        </p:txBody>
      </p:sp>
      <p:sp>
        <p:nvSpPr>
          <p:cNvPr id="6" name="Slide Number Placeholder 5"/>
          <p:cNvSpPr>
            <a:spLocks noGrp="1"/>
          </p:cNvSpPr>
          <p:nvPr>
            <p:ph type="sldNum" sz="quarter" idx="12"/>
          </p:nvPr>
        </p:nvSpPr>
        <p:spPr>
          <a:xfrm>
            <a:off x="43973496" y="1344168"/>
            <a:ext cx="3840480" cy="1344168"/>
          </a:xfrm>
        </p:spPr>
        <p:txBody>
          <a:bodyPr/>
          <a:lstStyle/>
          <a:p>
            <a:fld id="{5E95B217-6184-4FC9-A02A-11608A7FA6D9}" type="slidenum">
              <a:rPr lang="en-US" altLang="en-US" smtClean="0"/>
              <a:pPr/>
              <a:t>‹#›</a:t>
            </a:fld>
            <a:endParaRPr lang="en-US" altLang="en-US" dirty="0"/>
          </a:p>
        </p:txBody>
      </p:sp>
    </p:spTree>
    <p:extLst>
      <p:ext uri="{BB962C8B-B14F-4D97-AF65-F5344CB8AC3E}">
        <p14:creationId xmlns:p14="http://schemas.microsoft.com/office/powerpoint/2010/main" val="2462952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1753555" y="0"/>
            <a:ext cx="52853279" cy="28783600"/>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3360605" y="7138276"/>
            <a:ext cx="15432799" cy="14575768"/>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733800" y="9826612"/>
            <a:ext cx="14703478" cy="10374273"/>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21507690" y="3373388"/>
            <a:ext cx="26332282" cy="100071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497478" y="15423081"/>
            <a:ext cx="26342492" cy="100110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3379622" y="1344168"/>
            <a:ext cx="15361920" cy="1344168"/>
          </a:xfrm>
        </p:spPr>
        <p:txBody>
          <a:bodyPr/>
          <a:lstStyle/>
          <a:p>
            <a:fld id="{547D0C35-806F-40FA-BD43-750ADD1A6019}" type="datetime1">
              <a:rPr lang="en-US" altLang="en-US" smtClean="0"/>
              <a:pPr/>
              <a:t>3/14/2023</a:t>
            </a:fld>
            <a:endParaRPr lang="en-US" altLang="en-US" dirty="0"/>
          </a:p>
        </p:txBody>
      </p:sp>
      <p:sp>
        <p:nvSpPr>
          <p:cNvPr id="6" name="Footer Placeholder 5"/>
          <p:cNvSpPr>
            <a:spLocks noGrp="1"/>
          </p:cNvSpPr>
          <p:nvPr>
            <p:ph type="ftr" sz="quarter" idx="11"/>
          </p:nvPr>
        </p:nvSpPr>
        <p:spPr>
          <a:xfrm>
            <a:off x="3379623" y="26153669"/>
            <a:ext cx="44472758" cy="1344168"/>
          </a:xfrm>
        </p:spPr>
        <p:txBody>
          <a:bodyPr/>
          <a:lstStyle/>
          <a:p>
            <a:pPr>
              <a:defRPr/>
            </a:pPr>
            <a:endParaRPr lang="en-US" dirty="0"/>
          </a:p>
        </p:txBody>
      </p:sp>
      <p:sp>
        <p:nvSpPr>
          <p:cNvPr id="7" name="Slide Number Placeholder 6"/>
          <p:cNvSpPr>
            <a:spLocks noGrp="1"/>
          </p:cNvSpPr>
          <p:nvPr>
            <p:ph type="sldNum" sz="quarter" idx="12"/>
          </p:nvPr>
        </p:nvSpPr>
        <p:spPr>
          <a:xfrm>
            <a:off x="43973496" y="1344168"/>
            <a:ext cx="3840480" cy="1344168"/>
          </a:xfrm>
        </p:spPr>
        <p:txBody>
          <a:bodyPr/>
          <a:lstStyle/>
          <a:p>
            <a:fld id="{364D2114-6B91-42CA-A934-97F4E0DCC06B}" type="slidenum">
              <a:rPr lang="en-US" altLang="en-US" smtClean="0"/>
              <a:pPr/>
              <a:t>‹#›</a:t>
            </a:fld>
            <a:endParaRPr lang="en-US" altLang="en-US" dirty="0"/>
          </a:p>
        </p:txBody>
      </p:sp>
    </p:spTree>
    <p:extLst>
      <p:ext uri="{BB962C8B-B14F-4D97-AF65-F5344CB8AC3E}">
        <p14:creationId xmlns:p14="http://schemas.microsoft.com/office/powerpoint/2010/main" val="185348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1753555" y="0"/>
            <a:ext cx="52853279" cy="28783600"/>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3360605" y="7138276"/>
            <a:ext cx="15432799" cy="14575768"/>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733804" y="9928445"/>
            <a:ext cx="14703478" cy="1033408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21525575" y="3373377"/>
            <a:ext cx="26313370" cy="2880360"/>
          </a:xfrm>
        </p:spPr>
        <p:txBody>
          <a:bodyPr anchor="ctr">
            <a:noAutofit/>
          </a:bodyPr>
          <a:lstStyle>
            <a:lvl1pPr marL="0" indent="0" algn="l">
              <a:lnSpc>
                <a:spcPct val="100000"/>
              </a:lnSpc>
              <a:buNone/>
              <a:defRPr sz="9240" b="0" cap="all" baseline="0">
                <a:solidFill>
                  <a:schemeClr val="accent1"/>
                </a:solidFill>
              </a:defRPr>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1526281" y="6253739"/>
            <a:ext cx="26310270" cy="71267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1498343" y="15396725"/>
            <a:ext cx="26310539" cy="2880360"/>
          </a:xfrm>
        </p:spPr>
        <p:txBody>
          <a:bodyPr anchor="ctr">
            <a:noAutofit/>
          </a:bodyPr>
          <a:lstStyle>
            <a:lvl1pPr marL="0" indent="0" algn="l">
              <a:lnSpc>
                <a:spcPct val="100000"/>
              </a:lnSpc>
              <a:buNone/>
              <a:defRPr sz="9240" b="0" cap="all" baseline="0">
                <a:solidFill>
                  <a:schemeClr val="accent1"/>
                </a:solidFill>
              </a:defRPr>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21497477" y="18277085"/>
            <a:ext cx="26315470" cy="71570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3379622" y="1344168"/>
            <a:ext cx="15361920" cy="1344168"/>
          </a:xfrm>
        </p:spPr>
        <p:txBody>
          <a:bodyPr/>
          <a:lstStyle/>
          <a:p>
            <a:fld id="{C48F0DEC-832E-4151-AA48-C3B96F75B9F0}" type="datetime1">
              <a:rPr lang="en-US" altLang="en-US" smtClean="0"/>
              <a:pPr/>
              <a:t>3/14/2023</a:t>
            </a:fld>
            <a:endParaRPr lang="en-US" altLang="en-US" dirty="0"/>
          </a:p>
        </p:txBody>
      </p:sp>
      <p:sp>
        <p:nvSpPr>
          <p:cNvPr id="8" name="Footer Placeholder 7"/>
          <p:cNvSpPr>
            <a:spLocks noGrp="1"/>
          </p:cNvSpPr>
          <p:nvPr>
            <p:ph type="ftr" sz="quarter" idx="11"/>
          </p:nvPr>
        </p:nvSpPr>
        <p:spPr>
          <a:xfrm>
            <a:off x="3379623" y="26153669"/>
            <a:ext cx="44472758" cy="1344168"/>
          </a:xfrm>
        </p:spPr>
        <p:txBody>
          <a:bodyPr/>
          <a:lstStyle/>
          <a:p>
            <a:pPr>
              <a:defRPr/>
            </a:pPr>
            <a:endParaRPr lang="en-US" dirty="0"/>
          </a:p>
        </p:txBody>
      </p:sp>
      <p:sp>
        <p:nvSpPr>
          <p:cNvPr id="9" name="Slide Number Placeholder 8"/>
          <p:cNvSpPr>
            <a:spLocks noGrp="1"/>
          </p:cNvSpPr>
          <p:nvPr>
            <p:ph type="sldNum" sz="quarter" idx="12"/>
          </p:nvPr>
        </p:nvSpPr>
        <p:spPr>
          <a:xfrm>
            <a:off x="43973496" y="1344168"/>
            <a:ext cx="3840480" cy="1344168"/>
          </a:xfrm>
        </p:spPr>
        <p:txBody>
          <a:bodyPr/>
          <a:lstStyle/>
          <a:p>
            <a:fld id="{AC1B494A-07B3-45CC-A686-DC655C8779B0}" type="slidenum">
              <a:rPr lang="en-US" altLang="en-US" smtClean="0"/>
              <a:pPr/>
              <a:t>‹#›</a:t>
            </a:fld>
            <a:endParaRPr lang="en-US" altLang="en-US" dirty="0"/>
          </a:p>
        </p:txBody>
      </p:sp>
    </p:spTree>
    <p:extLst>
      <p:ext uri="{BB962C8B-B14F-4D97-AF65-F5344CB8AC3E}">
        <p14:creationId xmlns:p14="http://schemas.microsoft.com/office/powerpoint/2010/main" val="559873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1753555" y="0"/>
            <a:ext cx="52853279" cy="28783600"/>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3360605" y="7138276"/>
            <a:ext cx="15432799" cy="14575768"/>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732255" y="9869685"/>
            <a:ext cx="14705023" cy="10317056"/>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399053-E54D-476E-8743-2CDC10BAE5D7}" type="datetime1">
              <a:rPr lang="en-US" altLang="en-US" smtClean="0"/>
              <a:pPr/>
              <a:t>3/14/2023</a:t>
            </a:fld>
            <a:endParaRPr lang="en-US" alt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6193C5D7-0F05-4CD7-9CF1-4A5233A21FE7}" type="slidenum">
              <a:rPr lang="en-US" altLang="en-US" smtClean="0"/>
              <a:pPr/>
              <a:t>‹#›</a:t>
            </a:fld>
            <a:endParaRPr lang="en-US" altLang="en-US" dirty="0"/>
          </a:p>
        </p:txBody>
      </p:sp>
    </p:spTree>
    <p:extLst>
      <p:ext uri="{BB962C8B-B14F-4D97-AF65-F5344CB8AC3E}">
        <p14:creationId xmlns:p14="http://schemas.microsoft.com/office/powerpoint/2010/main" val="2989057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379622" y="1344168"/>
            <a:ext cx="15361920" cy="1344168"/>
          </a:xfrm>
        </p:spPr>
        <p:txBody>
          <a:bodyPr/>
          <a:lstStyle/>
          <a:p>
            <a:fld id="{A5E08242-E237-4B55-8679-30FB906C8E92}" type="datetime1">
              <a:rPr lang="en-US" altLang="en-US" smtClean="0"/>
              <a:pPr/>
              <a:t>3/14/2023</a:t>
            </a:fld>
            <a:endParaRPr lang="en-US" altLang="en-US" dirty="0"/>
          </a:p>
        </p:txBody>
      </p:sp>
      <p:sp>
        <p:nvSpPr>
          <p:cNvPr id="3" name="Footer Placeholder 2"/>
          <p:cNvSpPr>
            <a:spLocks noGrp="1"/>
          </p:cNvSpPr>
          <p:nvPr>
            <p:ph type="ftr" sz="quarter" idx="11"/>
          </p:nvPr>
        </p:nvSpPr>
        <p:spPr>
          <a:xfrm>
            <a:off x="3379623" y="26153669"/>
            <a:ext cx="44472758" cy="1344168"/>
          </a:xfrm>
        </p:spPr>
        <p:txBody>
          <a:bodyPr/>
          <a:lstStyle/>
          <a:p>
            <a:pPr>
              <a:defRPr/>
            </a:pPr>
            <a:endParaRPr lang="en-US" dirty="0"/>
          </a:p>
        </p:txBody>
      </p:sp>
      <p:sp>
        <p:nvSpPr>
          <p:cNvPr id="4" name="Slide Number Placeholder 3"/>
          <p:cNvSpPr>
            <a:spLocks noGrp="1"/>
          </p:cNvSpPr>
          <p:nvPr>
            <p:ph type="sldNum" sz="quarter" idx="12"/>
          </p:nvPr>
        </p:nvSpPr>
        <p:spPr>
          <a:xfrm>
            <a:off x="43973496" y="1344168"/>
            <a:ext cx="3840480" cy="1344168"/>
          </a:xfrm>
        </p:spPr>
        <p:txBody>
          <a:bodyPr/>
          <a:lstStyle/>
          <a:p>
            <a:fld id="{D28A6007-D00C-42DD-9A97-DE27E9899814}" type="slidenum">
              <a:rPr lang="en-US" altLang="en-US" smtClean="0"/>
              <a:pPr/>
              <a:t>‹#›</a:t>
            </a:fld>
            <a:endParaRPr lang="en-US" altLang="en-US" dirty="0"/>
          </a:p>
        </p:txBody>
      </p:sp>
    </p:spTree>
    <p:extLst>
      <p:ext uri="{BB962C8B-B14F-4D97-AF65-F5344CB8AC3E}">
        <p14:creationId xmlns:p14="http://schemas.microsoft.com/office/powerpoint/2010/main" val="1916555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1753555" y="0"/>
            <a:ext cx="52853279" cy="28783600"/>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3360605" y="7138276"/>
            <a:ext cx="15432799" cy="14575768"/>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732253" y="9878509"/>
            <a:ext cx="14705027" cy="5137852"/>
          </a:xfrm>
        </p:spPr>
        <p:txBody>
          <a:bodyPr bIns="0" anchor="b">
            <a:noAutofit/>
          </a:bodyPr>
          <a:lstStyle>
            <a:lvl1pPr algn="ctr">
              <a:defRPr sz="1344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21461931" y="3371798"/>
            <a:ext cx="26355147" cy="2204974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732253" y="15036781"/>
            <a:ext cx="14705027" cy="5128889"/>
          </a:xfrm>
        </p:spPr>
        <p:txBody>
          <a:bodyPr/>
          <a:lstStyle>
            <a:lvl1pPr marL="0" indent="0" algn="ctr">
              <a:buNone/>
              <a:defRPr sz="6720">
                <a:solidFill>
                  <a:srgbClr val="FFFEFF"/>
                </a:solidFill>
              </a:defRPr>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CD6384DC-1099-49CE-9202-91DEEED38AD3}" type="datetime1">
              <a:rPr lang="en-US" altLang="en-US" smtClean="0"/>
              <a:pPr/>
              <a:t>3/14/2023</a:t>
            </a:fld>
            <a:endParaRPr lang="en-US" alt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fld id="{C31BB335-155C-4AD5-AB18-89FB246CE4F0}" type="slidenum">
              <a:rPr lang="en-US" altLang="en-US" smtClean="0"/>
              <a:pPr/>
              <a:t>‹#›</a:t>
            </a:fld>
            <a:endParaRPr lang="en-US" altLang="en-US" dirty="0"/>
          </a:p>
        </p:txBody>
      </p:sp>
    </p:spTree>
    <p:extLst>
      <p:ext uri="{BB962C8B-B14F-4D97-AF65-F5344CB8AC3E}">
        <p14:creationId xmlns:p14="http://schemas.microsoft.com/office/powerpoint/2010/main" val="1279861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1384629" y="-249379"/>
            <a:ext cx="52566574" cy="29079952"/>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3382411" y="7132992"/>
            <a:ext cx="24954468" cy="14575768"/>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31682742" y="0"/>
            <a:ext cx="19523658" cy="28803600"/>
          </a:xfrm>
          <a:solidFill>
            <a:schemeClr val="bg1">
              <a:lumMod val="65000"/>
              <a:lumOff val="35000"/>
            </a:schemeClr>
          </a:solidFill>
          <a:ln w="9525" cap="sq">
            <a:noFill/>
            <a:miter lim="800000"/>
          </a:ln>
          <a:effectLst/>
        </p:spPr>
        <p:txBody>
          <a:bodyPr anchor="t"/>
          <a:lstStyle>
            <a:lvl1pPr marL="0" indent="0" algn="ctr">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2" name="Title 1"/>
          <p:cNvSpPr>
            <a:spLocks noGrp="1"/>
          </p:cNvSpPr>
          <p:nvPr>
            <p:ph type="title"/>
          </p:nvPr>
        </p:nvSpPr>
        <p:spPr>
          <a:xfrm>
            <a:off x="3718861" y="9913071"/>
            <a:ext cx="24261913" cy="4947734"/>
          </a:xfrm>
        </p:spPr>
        <p:txBody>
          <a:bodyPr bIns="0" anchor="b">
            <a:normAutofit/>
          </a:bodyPr>
          <a:lstStyle>
            <a:lvl1pPr>
              <a:defRPr sz="1512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3718861" y="14889050"/>
            <a:ext cx="24261913" cy="5351632"/>
          </a:xfrm>
        </p:spPr>
        <p:txBody>
          <a:bodyPr>
            <a:normAutofit/>
          </a:bodyPr>
          <a:lstStyle>
            <a:lvl1pPr marL="0" indent="0" algn="ctr">
              <a:buNone/>
              <a:defRPr sz="7560">
                <a:solidFill>
                  <a:srgbClr val="FFFEFF"/>
                </a:solidFill>
              </a:defRPr>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a:xfrm>
            <a:off x="3379622" y="1344168"/>
            <a:ext cx="15361920" cy="1344168"/>
          </a:xfrm>
        </p:spPr>
        <p:txBody>
          <a:bodyPr/>
          <a:lstStyle/>
          <a:p>
            <a:fld id="{E03EC425-23A8-400B-93EA-799E29BD31E7}" type="datetime1">
              <a:rPr lang="en-US" altLang="en-US" smtClean="0"/>
              <a:pPr/>
              <a:t>3/14/2023</a:t>
            </a:fld>
            <a:endParaRPr lang="en-US" altLang="en-US" dirty="0"/>
          </a:p>
        </p:txBody>
      </p:sp>
      <p:sp>
        <p:nvSpPr>
          <p:cNvPr id="6" name="Footer Placeholder 5"/>
          <p:cNvSpPr>
            <a:spLocks noGrp="1"/>
          </p:cNvSpPr>
          <p:nvPr>
            <p:ph type="ftr" sz="quarter" idx="11"/>
          </p:nvPr>
        </p:nvSpPr>
        <p:spPr>
          <a:xfrm>
            <a:off x="3379624" y="26153669"/>
            <a:ext cx="24957253" cy="1344168"/>
          </a:xfrm>
        </p:spPr>
        <p:txBody>
          <a:bodyPr/>
          <a:lstStyle/>
          <a:p>
            <a:pPr>
              <a:defRPr/>
            </a:pPr>
            <a:endParaRPr lang="en-US" dirty="0"/>
          </a:p>
        </p:txBody>
      </p:sp>
      <p:sp>
        <p:nvSpPr>
          <p:cNvPr id="7" name="Slide Number Placeholder 6"/>
          <p:cNvSpPr>
            <a:spLocks noGrp="1"/>
          </p:cNvSpPr>
          <p:nvPr>
            <p:ph type="sldNum" sz="quarter" idx="12"/>
          </p:nvPr>
        </p:nvSpPr>
        <p:spPr>
          <a:xfrm>
            <a:off x="24479183" y="1344168"/>
            <a:ext cx="3840480" cy="1344168"/>
          </a:xfrm>
        </p:spPr>
        <p:txBody>
          <a:bodyPr/>
          <a:lstStyle/>
          <a:p>
            <a:fld id="{3D164877-6B8A-467F-A2A0-81B411E9B10A}" type="slidenum">
              <a:rPr lang="en-US" altLang="en-US" smtClean="0"/>
              <a:pPr/>
              <a:t>‹#›</a:t>
            </a:fld>
            <a:endParaRPr lang="en-US" altLang="en-US" dirty="0"/>
          </a:p>
        </p:txBody>
      </p:sp>
    </p:spTree>
    <p:extLst>
      <p:ext uri="{BB962C8B-B14F-4D97-AF65-F5344CB8AC3E}">
        <p14:creationId xmlns:p14="http://schemas.microsoft.com/office/powerpoint/2010/main" val="992302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42879" y="9905244"/>
            <a:ext cx="14694401" cy="10317237"/>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826925" y="3337820"/>
            <a:ext cx="24990151" cy="220797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379622" y="1344168"/>
            <a:ext cx="15361920" cy="1344168"/>
          </a:xfrm>
          <a:prstGeom prst="rect">
            <a:avLst/>
          </a:prstGeom>
        </p:spPr>
        <p:txBody>
          <a:bodyPr vert="horz" lIns="91440" tIns="45720" rIns="91440" bIns="45720" rtlCol="0" anchor="ctr"/>
          <a:lstStyle>
            <a:lvl1pPr algn="l">
              <a:defRPr sz="4200">
                <a:solidFill>
                  <a:schemeClr val="tx1">
                    <a:tint val="75000"/>
                  </a:schemeClr>
                </a:solidFill>
              </a:defRPr>
            </a:lvl1pPr>
          </a:lstStyle>
          <a:p>
            <a:fld id="{48A87A34-81AB-432B-8DAE-1953F412C126}" type="datetimeFigureOut">
              <a:rPr lang="en-US" dirty="0"/>
              <a:pPr/>
              <a:t>3/14/2023</a:t>
            </a:fld>
            <a:endParaRPr lang="en-US" dirty="0"/>
          </a:p>
        </p:txBody>
      </p:sp>
      <p:sp>
        <p:nvSpPr>
          <p:cNvPr id="5" name="Footer Placeholder 4"/>
          <p:cNvSpPr>
            <a:spLocks noGrp="1"/>
          </p:cNvSpPr>
          <p:nvPr>
            <p:ph type="ftr" sz="quarter" idx="3"/>
          </p:nvPr>
        </p:nvSpPr>
        <p:spPr>
          <a:xfrm>
            <a:off x="3379623" y="26153669"/>
            <a:ext cx="44472758" cy="1344168"/>
          </a:xfrm>
          <a:prstGeom prst="rect">
            <a:avLst/>
          </a:prstGeom>
        </p:spPr>
        <p:txBody>
          <a:bodyPr vert="horz" lIns="91440" tIns="45720" rIns="91440" bIns="45720" rtlCol="0" anchor="ctr"/>
          <a:lstStyle>
            <a:lvl1pPr algn="r">
              <a:defRPr sz="4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3973496" y="1344168"/>
            <a:ext cx="3840480" cy="1344168"/>
          </a:xfrm>
          <a:prstGeom prst="rect">
            <a:avLst/>
          </a:prstGeom>
        </p:spPr>
        <p:txBody>
          <a:bodyPr vert="horz" lIns="91440" tIns="45720" rIns="91440" bIns="45720" rtlCol="0" anchor="ctr"/>
          <a:lstStyle>
            <a:lvl1pPr algn="r">
              <a:defRPr sz="4200">
                <a:solidFill>
                  <a:schemeClr val="tx1">
                    <a:tint val="75000"/>
                  </a:schemeClr>
                </a:solidFill>
              </a:defRPr>
            </a:lvl1pPr>
          </a:lstStyle>
          <a:p>
            <a:fld id="{6D22F896-40B5-4ADD-8801-0D06FADFA095}" type="slidenum">
              <a:rPr lang="en-US" dirty="0"/>
              <a:pPr/>
              <a:t>‹#›</a:t>
            </a:fld>
            <a:endParaRPr lang="en-US" dirty="0"/>
          </a:p>
        </p:txBody>
      </p:sp>
      <p:pic>
        <p:nvPicPr>
          <p:cNvPr id="7" name="Picture 16">
            <a:extLst>
              <a:ext uri="{FF2B5EF4-FFF2-40B4-BE49-F238E27FC236}">
                <a16:creationId xmlns:a16="http://schemas.microsoft.com/office/drawing/2014/main" id="{BE3E90A3-2A86-43B3-51B3-EF07B6352306}"/>
              </a:ext>
            </a:extLst>
          </p:cNvPr>
          <p:cNvPicPr>
            <a:picLocks noChangeAspect="1" noChangeArrowheads="1"/>
          </p:cNvPicPr>
          <p:nvPr userDrawn="1"/>
        </p:nvPicPr>
        <p:blipFill>
          <a:blip>
            <a:extLst>
              <a:ext uri="{28A0092B-C50C-407E-A947-70E740481C1C}">
                <a14:useLocalDpi xmlns:a14="http://schemas.microsoft.com/office/drawing/2010/main" val="0"/>
              </a:ext>
            </a:extLst>
          </a:blip>
          <a:srcRect l="12852" r="23148" b="35704"/>
          <a:stretch>
            <a:fillRect/>
          </a:stretch>
        </p:blipFill>
        <p:spPr bwMode="auto">
          <a:xfrm>
            <a:off x="0" y="0"/>
            <a:ext cx="51384200" cy="289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2712214"/>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76" r:id="rId12"/>
  </p:sldLayoutIdLst>
  <p:txStyles>
    <p:titleStyle>
      <a:lvl1pPr algn="ctr" defTabSz="3840480" rtl="0" eaLnBrk="1" latinLnBrk="0" hangingPunct="1">
        <a:lnSpc>
          <a:spcPct val="85000"/>
        </a:lnSpc>
        <a:spcBef>
          <a:spcPct val="0"/>
        </a:spcBef>
        <a:buNone/>
        <a:defRPr sz="16800" b="0" i="0" kern="1200" cap="none" spc="-630">
          <a:solidFill>
            <a:schemeClr val="tx1"/>
          </a:solidFill>
          <a:effectLst/>
          <a:latin typeface="+mj-lt"/>
          <a:ea typeface="+mj-ea"/>
          <a:cs typeface="+mj-cs"/>
        </a:defRPr>
      </a:lvl1pPr>
    </p:titleStyle>
    <p:bodyStyle>
      <a:lvl1pPr marL="960120" indent="-960120" algn="l" defTabSz="3840480" rtl="0" eaLnBrk="1" latinLnBrk="0" hangingPunct="1">
        <a:lnSpc>
          <a:spcPct val="120000"/>
        </a:lnSpc>
        <a:spcBef>
          <a:spcPts val="4200"/>
        </a:spcBef>
        <a:buClr>
          <a:schemeClr val="accent1"/>
        </a:buClr>
        <a:buSzPct val="110000"/>
        <a:buFont typeface="Wingdings" panose="05000000000000000000" pitchFamily="2" charset="2"/>
        <a:buChar char="§"/>
        <a:defRPr sz="7560" kern="1200">
          <a:solidFill>
            <a:schemeClr val="tx1"/>
          </a:solidFill>
          <a:effectLst/>
          <a:latin typeface="+mn-lt"/>
          <a:ea typeface="+mn-ea"/>
          <a:cs typeface="+mn-cs"/>
        </a:defRPr>
      </a:lvl1pPr>
      <a:lvl2pPr marL="2880360" indent="-960120" algn="l" defTabSz="3840480" rtl="0" eaLnBrk="1" latinLnBrk="0" hangingPunct="1">
        <a:lnSpc>
          <a:spcPct val="120000"/>
        </a:lnSpc>
        <a:spcBef>
          <a:spcPts val="2100"/>
        </a:spcBef>
        <a:buClr>
          <a:schemeClr val="accent1"/>
        </a:buClr>
        <a:buSzPct val="110000"/>
        <a:buFont typeface="Wingdings" panose="05000000000000000000" pitchFamily="2" charset="2"/>
        <a:buChar char="§"/>
        <a:defRPr sz="6720" kern="1200">
          <a:solidFill>
            <a:schemeClr val="tx1"/>
          </a:solidFill>
          <a:effectLst/>
          <a:latin typeface="+mn-lt"/>
          <a:ea typeface="+mn-ea"/>
          <a:cs typeface="+mn-cs"/>
        </a:defRPr>
      </a:lvl2pPr>
      <a:lvl3pPr marL="4800600" indent="-960120" algn="l" defTabSz="3840480" rtl="0" eaLnBrk="1" latinLnBrk="0" hangingPunct="1">
        <a:lnSpc>
          <a:spcPct val="120000"/>
        </a:lnSpc>
        <a:spcBef>
          <a:spcPts val="2100"/>
        </a:spcBef>
        <a:buClr>
          <a:schemeClr val="accent1"/>
        </a:buClr>
        <a:buSzPct val="110000"/>
        <a:buFont typeface="Wingdings" panose="05000000000000000000" pitchFamily="2" charset="2"/>
        <a:buChar char="§"/>
        <a:defRPr sz="5880" kern="1200">
          <a:solidFill>
            <a:schemeClr val="tx1"/>
          </a:solidFill>
          <a:effectLst/>
          <a:latin typeface="+mn-lt"/>
          <a:ea typeface="+mn-ea"/>
          <a:cs typeface="+mn-cs"/>
        </a:defRPr>
      </a:lvl3pPr>
      <a:lvl4pPr marL="6720840" indent="-960120" algn="l" defTabSz="3840480" rtl="0" eaLnBrk="1" latinLnBrk="0" hangingPunct="1">
        <a:lnSpc>
          <a:spcPct val="120000"/>
        </a:lnSpc>
        <a:spcBef>
          <a:spcPts val="2100"/>
        </a:spcBef>
        <a:buClr>
          <a:schemeClr val="accent1"/>
        </a:buClr>
        <a:buSzPct val="110000"/>
        <a:buFont typeface="Wingdings" panose="05000000000000000000" pitchFamily="2" charset="2"/>
        <a:buChar char="§"/>
        <a:defRPr sz="5040" kern="1200">
          <a:solidFill>
            <a:schemeClr val="tx1"/>
          </a:solidFill>
          <a:effectLst/>
          <a:latin typeface="+mn-lt"/>
          <a:ea typeface="+mn-ea"/>
          <a:cs typeface="+mn-cs"/>
        </a:defRPr>
      </a:lvl4pPr>
      <a:lvl5pPr marL="8641080" indent="-960120" algn="l" defTabSz="3840480" rtl="0" eaLnBrk="1" latinLnBrk="0" hangingPunct="1">
        <a:lnSpc>
          <a:spcPct val="120000"/>
        </a:lnSpc>
        <a:spcBef>
          <a:spcPts val="2100"/>
        </a:spcBef>
        <a:buClr>
          <a:schemeClr val="accent1"/>
        </a:buClr>
        <a:buSzPct val="110000"/>
        <a:buFont typeface="Wingdings" panose="05000000000000000000" pitchFamily="2" charset="2"/>
        <a:buChar char="§"/>
        <a:defRPr sz="5040" kern="1200">
          <a:solidFill>
            <a:schemeClr val="tx1"/>
          </a:solidFill>
          <a:effectLst/>
          <a:latin typeface="+mn-lt"/>
          <a:ea typeface="+mn-ea"/>
          <a:cs typeface="+mn-cs"/>
        </a:defRPr>
      </a:lvl5pPr>
      <a:lvl6pPr marL="10561320" indent="-960120" algn="l" defTabSz="3840480" rtl="0" eaLnBrk="1" latinLnBrk="0" hangingPunct="1">
        <a:lnSpc>
          <a:spcPct val="120000"/>
        </a:lnSpc>
        <a:spcBef>
          <a:spcPts val="2100"/>
        </a:spcBef>
        <a:buClr>
          <a:schemeClr val="accent1"/>
        </a:buClr>
        <a:buSzPct val="110000"/>
        <a:buFont typeface="Wingdings" panose="05000000000000000000" pitchFamily="2" charset="2"/>
        <a:buChar char="§"/>
        <a:defRPr sz="5040" kern="1200">
          <a:solidFill>
            <a:schemeClr val="tx1"/>
          </a:solidFill>
          <a:effectLst/>
          <a:latin typeface="+mn-lt"/>
          <a:ea typeface="+mn-ea"/>
          <a:cs typeface="+mn-cs"/>
        </a:defRPr>
      </a:lvl6pPr>
      <a:lvl7pPr marL="12481560" indent="-960120" algn="l" defTabSz="3840480" rtl="0" eaLnBrk="1" latinLnBrk="0" hangingPunct="1">
        <a:lnSpc>
          <a:spcPct val="120000"/>
        </a:lnSpc>
        <a:spcBef>
          <a:spcPts val="2100"/>
        </a:spcBef>
        <a:buClr>
          <a:schemeClr val="accent1"/>
        </a:buClr>
        <a:buSzPct val="110000"/>
        <a:buFont typeface="Wingdings" panose="05000000000000000000" pitchFamily="2" charset="2"/>
        <a:buChar char="§"/>
        <a:defRPr sz="5040" kern="1200">
          <a:solidFill>
            <a:schemeClr val="tx1"/>
          </a:solidFill>
          <a:effectLst/>
          <a:latin typeface="+mn-lt"/>
          <a:ea typeface="+mn-ea"/>
          <a:cs typeface="+mn-cs"/>
        </a:defRPr>
      </a:lvl7pPr>
      <a:lvl8pPr marL="14401800" indent="-960120" algn="l" defTabSz="3840480" rtl="0" eaLnBrk="1" latinLnBrk="0" hangingPunct="1">
        <a:lnSpc>
          <a:spcPct val="120000"/>
        </a:lnSpc>
        <a:spcBef>
          <a:spcPts val="2100"/>
        </a:spcBef>
        <a:buClr>
          <a:schemeClr val="accent1"/>
        </a:buClr>
        <a:buSzPct val="110000"/>
        <a:buFont typeface="Wingdings" panose="05000000000000000000" pitchFamily="2" charset="2"/>
        <a:buChar char="§"/>
        <a:defRPr sz="5040" kern="1200">
          <a:solidFill>
            <a:schemeClr val="tx1"/>
          </a:solidFill>
          <a:effectLst/>
          <a:latin typeface="+mn-lt"/>
          <a:ea typeface="+mn-ea"/>
          <a:cs typeface="+mn-cs"/>
        </a:defRPr>
      </a:lvl8pPr>
      <a:lvl9pPr marL="16322040" indent="-960120" algn="l" defTabSz="3840480" rtl="0" eaLnBrk="1" latinLnBrk="0" hangingPunct="1">
        <a:lnSpc>
          <a:spcPct val="120000"/>
        </a:lnSpc>
        <a:spcBef>
          <a:spcPts val="2100"/>
        </a:spcBef>
        <a:buClr>
          <a:schemeClr val="accent1"/>
        </a:buClr>
        <a:buSzPct val="110000"/>
        <a:buFont typeface="Wingdings" panose="05000000000000000000" pitchFamily="2" charset="2"/>
        <a:buChar char="§"/>
        <a:defRPr sz="5040" kern="1200">
          <a:solidFill>
            <a:schemeClr val="tx1"/>
          </a:solidFill>
          <a:effectLst/>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8A100B"/>
        </a:solidFill>
        <a:effectLst/>
      </p:bgPr>
    </p:bg>
    <p:spTree>
      <p:nvGrpSpPr>
        <p:cNvPr id="1" name=""/>
        <p:cNvGrpSpPr/>
        <p:nvPr/>
      </p:nvGrpSpPr>
      <p:grpSpPr>
        <a:xfrm>
          <a:off x="0" y="0"/>
          <a:ext cx="0" cy="0"/>
          <a:chOff x="0" y="0"/>
          <a:chExt cx="0" cy="0"/>
        </a:xfrm>
      </p:grpSpPr>
      <p:sp>
        <p:nvSpPr>
          <p:cNvPr id="13314" name="Rectangle 5">
            <a:extLst>
              <a:ext uri="{FF2B5EF4-FFF2-40B4-BE49-F238E27FC236}">
                <a16:creationId xmlns:a16="http://schemas.microsoft.com/office/drawing/2014/main" id="{1662DFB2-509E-49A5-A33A-3E3DF504E830}"/>
              </a:ext>
            </a:extLst>
          </p:cNvPr>
          <p:cNvSpPr>
            <a:spLocks noChangeArrowheads="1"/>
          </p:cNvSpPr>
          <p:nvPr/>
        </p:nvSpPr>
        <p:spPr bwMode="auto">
          <a:xfrm>
            <a:off x="3048000" y="2136378"/>
            <a:ext cx="36404550" cy="1130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838" tIns="39912" rIns="79838" bIns="39912">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4375" dirty="0">
                <a:solidFill>
                  <a:srgbClr val="FFFFFF"/>
                </a:solidFill>
                <a:latin typeface="Univers LT Std 45 Light" pitchFamily="-84" charset="0"/>
              </a:rPr>
              <a:t>Presenter name, Associates and Collaborators</a:t>
            </a:r>
            <a:br>
              <a:rPr lang="en-US" altLang="en-US" sz="4200" dirty="0">
                <a:solidFill>
                  <a:srgbClr val="FFFFFF"/>
                </a:solidFill>
                <a:latin typeface="Univers LT Std 45 Light" pitchFamily="-84" charset="0"/>
              </a:rPr>
            </a:br>
            <a:r>
              <a:rPr lang="en-US" altLang="en-US" sz="2450" dirty="0">
                <a:solidFill>
                  <a:srgbClr val="FFFFFF"/>
                </a:solidFill>
                <a:latin typeface="Univers LT Std 45 Light" pitchFamily="-84" charset="0"/>
              </a:rPr>
              <a:t>Department of {Insert Name Here}, College {Insert Name Here}, University {Insert Name Here}</a:t>
            </a:r>
          </a:p>
        </p:txBody>
      </p:sp>
      <p:cxnSp>
        <p:nvCxnSpPr>
          <p:cNvPr id="29" name="Straight Connector 28">
            <a:extLst>
              <a:ext uri="{FF2B5EF4-FFF2-40B4-BE49-F238E27FC236}">
                <a16:creationId xmlns:a16="http://schemas.microsoft.com/office/drawing/2014/main" id="{7CDBAF71-9280-4FE7-896B-81E5F131B960}"/>
              </a:ext>
            </a:extLst>
          </p:cNvPr>
          <p:cNvCxnSpPr>
            <a:cxnSpLocks noChangeShapeType="1"/>
          </p:cNvCxnSpPr>
          <p:nvPr/>
        </p:nvCxnSpPr>
        <p:spPr bwMode="auto">
          <a:xfrm>
            <a:off x="2967037" y="3473544"/>
            <a:ext cx="45877163" cy="0"/>
          </a:xfrm>
          <a:prstGeom prst="line">
            <a:avLst/>
          </a:prstGeom>
          <a:noFill/>
          <a:ln w="76200">
            <a:solidFill>
              <a:schemeClr val="bg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noFill/>
              </a14:hiddenFill>
            </a:ext>
          </a:extLst>
        </p:spPr>
      </p:cxnSp>
      <p:sp>
        <p:nvSpPr>
          <p:cNvPr id="13316" name="TextBox 91">
            <a:extLst>
              <a:ext uri="{FF2B5EF4-FFF2-40B4-BE49-F238E27FC236}">
                <a16:creationId xmlns:a16="http://schemas.microsoft.com/office/drawing/2014/main" id="{997F07E8-70CE-418C-AB76-DCC01202B775}"/>
              </a:ext>
            </a:extLst>
          </p:cNvPr>
          <p:cNvSpPr txBox="1">
            <a:spLocks noChangeArrowheads="1"/>
          </p:cNvSpPr>
          <p:nvPr/>
        </p:nvSpPr>
        <p:spPr bwMode="auto">
          <a:xfrm>
            <a:off x="3048000" y="870943"/>
            <a:ext cx="36404550"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r>
              <a:rPr lang="en-US" altLang="en-US" sz="7700" dirty="0">
                <a:solidFill>
                  <a:srgbClr val="B4985A"/>
                </a:solidFill>
                <a:latin typeface="Univers LT Std 75 Black" pitchFamily="-84" charset="0"/>
              </a:rPr>
              <a:t>Guidelines for a 48</a:t>
            </a:r>
            <a:r>
              <a:rPr lang="ja-JP" altLang="en-US" sz="7700" dirty="0">
                <a:solidFill>
                  <a:srgbClr val="B4985A"/>
                </a:solidFill>
                <a:latin typeface="Univers LT Std 75 Black" pitchFamily="-84" charset="0"/>
              </a:rPr>
              <a:t>”</a:t>
            </a:r>
            <a:r>
              <a:rPr lang="en-US" altLang="ja-JP" sz="7700" dirty="0">
                <a:solidFill>
                  <a:srgbClr val="B4985A"/>
                </a:solidFill>
                <a:latin typeface="Univers LT Std 75 Black" pitchFamily="-84" charset="0"/>
              </a:rPr>
              <a:t>x 36</a:t>
            </a:r>
            <a:r>
              <a:rPr lang="ja-JP" altLang="en-US" sz="7700" dirty="0">
                <a:solidFill>
                  <a:srgbClr val="B4985A"/>
                </a:solidFill>
                <a:latin typeface="Univers LT Std 75 Black" pitchFamily="-84" charset="0"/>
              </a:rPr>
              <a:t>”</a:t>
            </a:r>
            <a:r>
              <a:rPr lang="en-US" altLang="ja-JP" sz="7700" dirty="0">
                <a:solidFill>
                  <a:srgbClr val="B4985A"/>
                </a:solidFill>
                <a:latin typeface="Univers LT Std 75 Black" pitchFamily="-84" charset="0"/>
              </a:rPr>
              <a:t> poster</a:t>
            </a:r>
            <a:endParaRPr lang="en-US" altLang="en-US" sz="7700" dirty="0">
              <a:solidFill>
                <a:srgbClr val="B4985A"/>
              </a:solidFill>
              <a:latin typeface="Univers LT Std 75 Black" pitchFamily="-84" charset="0"/>
            </a:endParaRPr>
          </a:p>
        </p:txBody>
      </p:sp>
      <p:sp>
        <p:nvSpPr>
          <p:cNvPr id="13319" name="Rectangle 49">
            <a:extLst>
              <a:ext uri="{FF2B5EF4-FFF2-40B4-BE49-F238E27FC236}">
                <a16:creationId xmlns:a16="http://schemas.microsoft.com/office/drawing/2014/main" id="{3141B0B2-5EA3-4F0B-AB6B-864A7DF3C749}"/>
              </a:ext>
            </a:extLst>
          </p:cNvPr>
          <p:cNvSpPr>
            <a:spLocks noChangeArrowheads="1"/>
          </p:cNvSpPr>
          <p:nvPr/>
        </p:nvSpPr>
        <p:spPr bwMode="auto">
          <a:xfrm>
            <a:off x="2967037" y="4267200"/>
            <a:ext cx="10558265" cy="12668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Abstract</a:t>
            </a:r>
          </a:p>
          <a:p>
            <a:pPr eaLnBrk="1" hangingPunct="1"/>
            <a:r>
              <a:rPr lang="en-US" altLang="en-US" sz="2450" dirty="0">
                <a:latin typeface="Univers LT Std 55" pitchFamily="-84" charset="0"/>
              </a:rPr>
              <a:t> </a:t>
            </a:r>
          </a:p>
          <a:p>
            <a:pPr eaLnBrk="1" hangingPunct="1"/>
            <a:r>
              <a:rPr lang="en-US" altLang="en-US" sz="2450" dirty="0">
                <a:latin typeface="Univers LT Std 55" pitchFamily="-84" charset="0"/>
              </a:rPr>
              <a:t>Content goes here: Totat ullaborernam harci cus, cuscidendit lat et as eum explit apicaboria am que vendent inullup tatur? Quia voluptat ut prae. Qui blatibu saecture, ut volor as a audae es elenti quis qui tessum faccuptatet odignisim eatur, sincia nusdantent estem haruntiatint idit rem ulpa et exped que provitatatur seque pro idi nos quid quo vent.</a:t>
            </a:r>
          </a:p>
          <a:p>
            <a:pPr eaLnBrk="1" hangingPunct="1"/>
            <a:r>
              <a:rPr lang="en-US" altLang="en-US" sz="2450" dirty="0">
                <a:latin typeface="Univers LT Std 55" pitchFamily="-84" charset="0"/>
              </a:rPr>
              <a:t> </a:t>
            </a:r>
          </a:p>
          <a:p>
            <a:pPr eaLnBrk="1" hangingPunct="1"/>
            <a:r>
              <a:rPr lang="en-US" altLang="en-US" sz="2450" dirty="0">
                <a:latin typeface="Univers LT Std 75 Black" pitchFamily="-84" charset="0"/>
              </a:rPr>
              <a:t>Subheader</a:t>
            </a:r>
          </a:p>
          <a:p>
            <a:pPr eaLnBrk="1" hangingPunct="1"/>
            <a:r>
              <a:rPr lang="en-US" altLang="en-US" sz="2450" dirty="0">
                <a:latin typeface="Univers LT Std 55" pitchFamily="-84" charset="0"/>
              </a:rPr>
              <a:t>Ossus volupicabore et iminciae nitati diaeculpa cumquo omnihil et, occulpa venient ab ilibusam volectes vellic tori sitius  inciis net voluptatiis auditius dem venimus, ium eatius dolupta</a:t>
            </a:r>
          </a:p>
          <a:p>
            <a:pPr eaLnBrk="1" hangingPunct="1"/>
            <a:endParaRPr lang="en-US" altLang="en-US" sz="2450" dirty="0">
              <a:latin typeface="Univers LT Std 75 Black" pitchFamily="-84" charset="0"/>
            </a:endParaRPr>
          </a:p>
          <a:p>
            <a:pPr eaLnBrk="1" hangingPunct="1"/>
            <a:r>
              <a:rPr lang="en-US" altLang="en-US" sz="2450" dirty="0">
                <a:latin typeface="Univers LT Std 75 Black" pitchFamily="-84" charset="0"/>
              </a:rPr>
              <a:t>Subheader</a:t>
            </a:r>
          </a:p>
          <a:p>
            <a:pPr eaLnBrk="1" hangingPunct="1"/>
            <a:r>
              <a:rPr lang="en-US" altLang="en-US" sz="2450" dirty="0">
                <a:latin typeface="Univers LT Std 55" pitchFamily="-84" charset="0"/>
              </a:rPr>
              <a:t>Ossus volupicabore et iminciae nitati diaeculpa cumquo omnihil et, occulpa venient ab ilibusam volectes vellic tori sitiusam inciis net voluptatiis auditius dem venimus, ium eatius dolupta tatumquae num eos im fugitis ipienimet estisit, que con nonsequi culluptia as dis consequatem qui aliqui doluptatum est, od quo blab ilias eum exeres delitem qui ipiti omnisquam harchic empere. </a:t>
            </a:r>
          </a:p>
        </p:txBody>
      </p:sp>
      <p:sp>
        <p:nvSpPr>
          <p:cNvPr id="13320" name="Rectangle 50">
            <a:extLst>
              <a:ext uri="{FF2B5EF4-FFF2-40B4-BE49-F238E27FC236}">
                <a16:creationId xmlns:a16="http://schemas.microsoft.com/office/drawing/2014/main" id="{A4092B1A-D254-42CE-927A-E5BFC9B5F452}"/>
              </a:ext>
            </a:extLst>
          </p:cNvPr>
          <p:cNvSpPr>
            <a:spLocks noChangeArrowheads="1"/>
          </p:cNvSpPr>
          <p:nvPr/>
        </p:nvSpPr>
        <p:spPr bwMode="auto">
          <a:xfrm>
            <a:off x="14468475" y="4200525"/>
            <a:ext cx="10734675" cy="23669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marL="381000" indent="-381000"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Methods</a:t>
            </a:r>
          </a:p>
          <a:p>
            <a:pPr eaLnBrk="1" hangingPunct="1"/>
            <a:endParaRPr lang="en-US" altLang="en-US" sz="2450" b="1" dirty="0"/>
          </a:p>
          <a:p>
            <a:pPr eaLnBrk="1" hangingPunct="1"/>
            <a:r>
              <a:rPr lang="en-US" altLang="en-US" sz="2450" dirty="0">
                <a:latin typeface="Univers LT Std 75 Black" pitchFamily="-84" charset="0"/>
              </a:rPr>
              <a:t>Subheader</a:t>
            </a:r>
          </a:p>
          <a:p>
            <a:pPr eaLnBrk="1" hangingPunct="1"/>
            <a:r>
              <a:rPr lang="en-US" altLang="en-US" sz="2450" dirty="0">
                <a:latin typeface="Univers LT Std 55" pitchFamily="-84" charset="0"/>
              </a:rPr>
              <a:t>Ment etur? Fera vit faccae porporis dusa pratur,</a:t>
            </a:r>
          </a:p>
          <a:p>
            <a:pPr eaLnBrk="1" hangingPunct="1"/>
            <a:r>
              <a:rPr lang="en-US" altLang="en-US" sz="2450" dirty="0">
                <a:latin typeface="Univers LT Std 55" pitchFamily="-84" charset="0"/>
              </a:rPr>
              <a:t>sapelit qui deliquis diasperunt et quame rerest</a:t>
            </a:r>
          </a:p>
          <a:p>
            <a:pPr eaLnBrk="1" hangingPunct="1"/>
            <a:r>
              <a:rPr lang="en-US" altLang="en-US" sz="2450" dirty="0">
                <a:latin typeface="Univers LT Std 55" pitchFamily="-84" charset="0"/>
              </a:rPr>
              <a:t>venisimagnis quid eost adi blabo. Nemo voloria cor</a:t>
            </a:r>
          </a:p>
          <a:p>
            <a:pPr eaLnBrk="1" hangingPunct="1"/>
            <a:r>
              <a:rPr lang="en-US" altLang="en-US" sz="2450" dirty="0">
                <a:latin typeface="Univers LT Std 55" pitchFamily="-84" charset="0"/>
              </a:rPr>
              <a:t>sendaes et esequis soluptati comni seque etus</a:t>
            </a:r>
          </a:p>
          <a:p>
            <a:pPr eaLnBrk="1" hangingPunct="1"/>
            <a:r>
              <a:rPr lang="en-US" altLang="en-US" sz="2450" dirty="0">
                <a:latin typeface="Univers LT Std 55" pitchFamily="-84" charset="0"/>
              </a:rPr>
              <a:t>volorpo remquas aceseri aectiae volorro to quiatis</a:t>
            </a:r>
          </a:p>
          <a:p>
            <a:pPr eaLnBrk="1" hangingPunct="1"/>
            <a:r>
              <a:rPr lang="en-US" altLang="en-US" sz="2450" dirty="0">
                <a:latin typeface="Univers LT Std 55" pitchFamily="-84" charset="0"/>
              </a:rPr>
              <a:t>molupti rerovit, cuptae. Nem. Magnat.</a:t>
            </a:r>
          </a:p>
          <a:p>
            <a:pPr eaLnBrk="1" hangingPunct="1"/>
            <a:r>
              <a:rPr lang="en-US" altLang="en-US" sz="2450" dirty="0">
                <a:latin typeface="Univers LT Std 55" pitchFamily="-84" charset="0"/>
              </a:rPr>
              <a:t> </a:t>
            </a:r>
          </a:p>
          <a:p>
            <a:pPr eaLnBrk="1" hangingPunct="1"/>
            <a:r>
              <a:rPr lang="en-US" altLang="en-US" sz="2450" dirty="0">
                <a:latin typeface="Univers LT Std 55" pitchFamily="-84" charset="0"/>
              </a:rPr>
              <a:t>• This is the suggested format for bullets</a:t>
            </a:r>
          </a:p>
          <a:p>
            <a:pPr eaLnBrk="1" hangingPunct="1"/>
            <a:r>
              <a:rPr lang="en-US" altLang="en-US" sz="2450" dirty="0">
                <a:latin typeface="Univers LT Std 55" pitchFamily="-84" charset="0"/>
              </a:rPr>
              <a:t>• Sendaes et esequis soluptati comni seque etus </a:t>
            </a:r>
          </a:p>
          <a:p>
            <a:pPr eaLnBrk="1" hangingPunct="1"/>
            <a:r>
              <a:rPr lang="en-US" altLang="en-US" sz="2450" dirty="0">
                <a:latin typeface="Univers LT Std 55" pitchFamily="-84" charset="0"/>
              </a:rPr>
              <a:t>• Vellic tori sitius  inciis net </a:t>
            </a:r>
          </a:p>
          <a:p>
            <a:pPr eaLnBrk="1" hangingPunct="1"/>
            <a:r>
              <a:rPr lang="en-US" altLang="en-US" sz="2450" dirty="0">
                <a:latin typeface="Univers LT Std 55" pitchFamily="-84" charset="0"/>
              </a:rPr>
              <a:t>• Tori sitiusam inciis net voluptatiis auditius dem venimus</a:t>
            </a:r>
          </a:p>
          <a:p>
            <a:pPr eaLnBrk="1" hangingPunct="1"/>
            <a:r>
              <a:rPr lang="en-US" altLang="en-US" sz="2450" dirty="0">
                <a:latin typeface="Univers LT Std 55" pitchFamily="-84" charset="0"/>
              </a:rPr>
              <a:t>• Tori sitiusam inciis net voluptatiis auditi</a:t>
            </a:r>
          </a:p>
          <a:p>
            <a:pPr eaLnBrk="1" hangingPunct="1"/>
            <a:r>
              <a:rPr lang="en-US" altLang="en-US" sz="2450" dirty="0">
                <a:latin typeface="Univers LT Std 55" pitchFamily="-84" charset="0"/>
              </a:rPr>
              <a:t> </a:t>
            </a:r>
          </a:p>
          <a:p>
            <a:pPr eaLnBrk="1" hangingPunct="1"/>
            <a:r>
              <a:rPr lang="en-US" altLang="en-US" sz="2450" dirty="0"/>
              <a:t>Uciam que nit vit etusand andam, torae consequam</a:t>
            </a:r>
          </a:p>
          <a:p>
            <a:pPr eaLnBrk="1" hangingPunct="1"/>
            <a:r>
              <a:rPr lang="en-US" altLang="en-US" sz="2450" dirty="0"/>
              <a:t>haruntis et hiciisi nonsectius re sumque con eatatempor</a:t>
            </a:r>
          </a:p>
          <a:p>
            <a:pPr eaLnBrk="1" hangingPunct="1"/>
            <a:r>
              <a:rPr lang="en-US" altLang="en-US" sz="2450" dirty="0"/>
              <a:t>restesto dolut diciis enisti optatus modis aliquia audita int</a:t>
            </a:r>
          </a:p>
          <a:p>
            <a:pPr eaLnBrk="1" hangingPunct="1"/>
            <a:r>
              <a:rPr lang="en-US" altLang="en-US" sz="2450" dirty="0"/>
              <a:t>volene nonsequiae verumet videndu sdandelit aliaediae.</a:t>
            </a:r>
          </a:p>
          <a:p>
            <a:pPr eaLnBrk="1" hangingPunct="1"/>
            <a:r>
              <a:rPr lang="en-US" altLang="en-US" sz="2450" dirty="0"/>
              <a:t>Nem sus.</a:t>
            </a:r>
          </a:p>
        </p:txBody>
      </p:sp>
      <p:sp>
        <p:nvSpPr>
          <p:cNvPr id="28" name="Rectangle 27">
            <a:extLst>
              <a:ext uri="{FF2B5EF4-FFF2-40B4-BE49-F238E27FC236}">
                <a16:creationId xmlns:a16="http://schemas.microsoft.com/office/drawing/2014/main" id="{5A687FBA-8C97-43FE-A699-5BF14439E2A2}"/>
              </a:ext>
            </a:extLst>
          </p:cNvPr>
          <p:cNvSpPr>
            <a:spLocks noChangeArrowheads="1"/>
          </p:cNvSpPr>
          <p:nvPr/>
        </p:nvSpPr>
        <p:spPr bwMode="auto">
          <a:xfrm>
            <a:off x="25869900" y="4200525"/>
            <a:ext cx="11187013" cy="236696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Results</a:t>
            </a:r>
          </a:p>
          <a:p>
            <a:pPr eaLnBrk="1" hangingPunct="1"/>
            <a:endParaRPr lang="en-US" altLang="en-US" sz="2450" dirty="0"/>
          </a:p>
          <a:p>
            <a:pPr eaLnBrk="1" hangingPunct="1"/>
            <a:r>
              <a:rPr lang="en-US" altLang="en-US" sz="2450" dirty="0">
                <a:latin typeface="Univers LT Std 75 Black" pitchFamily="-84" charset="0"/>
              </a:rPr>
              <a:t>Subheader</a:t>
            </a:r>
          </a:p>
          <a:p>
            <a:pPr eaLnBrk="1" hangingPunct="1"/>
            <a:r>
              <a:rPr lang="en-US" altLang="en-US" sz="2450" dirty="0">
                <a:latin typeface="Univers LT Std 55" pitchFamily="-84" charset="0"/>
              </a:rPr>
              <a:t>Totat ullaborernam harci cus, cuscidendit lat et as eum explit apicaboria am que vendent inullup tatur? Quia voluptat ut prae. Qui blatibu saecture, ut volor as a audae es elenti quis qui tessum faccuptatet odignisim eatur, sincia nusdantent estem haruntiatint idit rem ulpa et exped que provitatatur seque pro idi nos quid quo vent.</a:t>
            </a:r>
          </a:p>
          <a:p>
            <a:pPr eaLnBrk="1" hangingPunct="1"/>
            <a:r>
              <a:rPr lang="en-US" altLang="en-US" sz="2450" dirty="0">
                <a:latin typeface="Univers LT Std 55" pitchFamily="-84" charset="0"/>
              </a:rPr>
              <a:t>  </a:t>
            </a:r>
          </a:p>
          <a:p>
            <a:pPr eaLnBrk="1" hangingPunct="1"/>
            <a:r>
              <a:rPr lang="en-US" altLang="en-US" sz="2450" dirty="0">
                <a:latin typeface="Univers LT Std 55" pitchFamily="-84" charset="0"/>
              </a:rPr>
              <a:t>Quia voluptat ut prae. Qui blatibu saecture, ut volor as a audae es elenti quis qui tessum faccuptatet </a:t>
            </a:r>
          </a:p>
          <a:p>
            <a:pPr eaLnBrk="1" hangingPunct="1"/>
            <a:endParaRPr lang="en-US" altLang="en-US" sz="2450" dirty="0">
              <a:latin typeface="Univers LT Std 55" pitchFamily="-84" charset="0"/>
            </a:endParaRPr>
          </a:p>
          <a:p>
            <a:pPr eaLnBrk="1" hangingPunct="1"/>
            <a:r>
              <a:rPr lang="en-US" altLang="en-US" sz="2450" dirty="0">
                <a:latin typeface="Univers LT Std 55" pitchFamily="-84" charset="0"/>
              </a:rPr>
              <a:t>Suggested format for numbered list:</a:t>
            </a:r>
          </a:p>
          <a:p>
            <a:pPr eaLnBrk="1" hangingPunct="1">
              <a:buFontTx/>
              <a:buAutoNum type="arabicPlain"/>
            </a:pPr>
            <a:r>
              <a:rPr lang="en-US" altLang="en-US" sz="2450" dirty="0">
                <a:latin typeface="Univers LT Std 55" pitchFamily="-84" charset="0"/>
              </a:rPr>
              <a:t>Auditius</a:t>
            </a:r>
          </a:p>
          <a:p>
            <a:pPr eaLnBrk="1" hangingPunct="1">
              <a:buFontTx/>
              <a:buAutoNum type="arabicPlain"/>
            </a:pPr>
            <a:r>
              <a:rPr lang="en-US" altLang="en-US" sz="2450" dirty="0">
                <a:latin typeface="Univers LT Std 55" pitchFamily="-84" charset="0"/>
              </a:rPr>
              <a:t>dolupta tatumquae </a:t>
            </a:r>
          </a:p>
          <a:p>
            <a:pPr eaLnBrk="1" hangingPunct="1">
              <a:buFontTx/>
              <a:buAutoNum type="arabicPlain"/>
            </a:pPr>
            <a:r>
              <a:rPr lang="en-US" altLang="en-US" sz="2450" dirty="0">
                <a:latin typeface="Univers LT Std 55" pitchFamily="-84" charset="0"/>
              </a:rPr>
              <a:t>Auditius</a:t>
            </a:r>
          </a:p>
          <a:p>
            <a:pPr eaLnBrk="1" hangingPunct="1">
              <a:buFontTx/>
              <a:buAutoNum type="arabicPlain" startAt="3"/>
            </a:pPr>
            <a:r>
              <a:rPr lang="en-US" altLang="en-US" sz="2450" dirty="0">
                <a:latin typeface="Univers LT Std 55" pitchFamily="-84" charset="0"/>
              </a:rPr>
              <a:t>nusdantent </a:t>
            </a:r>
          </a:p>
          <a:p>
            <a:pPr eaLnBrk="1" hangingPunct="1">
              <a:buFontTx/>
              <a:buAutoNum type="arabicPlain" startAt="3"/>
            </a:pPr>
            <a:r>
              <a:rPr lang="en-US" altLang="en-US" sz="2450" dirty="0"/>
              <a:t>nonsectius re sumque </a:t>
            </a:r>
          </a:p>
          <a:p>
            <a:pPr eaLnBrk="1" hangingPunct="1"/>
            <a:r>
              <a:rPr lang="en-US" altLang="en-US" sz="2450" dirty="0">
                <a:latin typeface="Univers LT Std 55" pitchFamily="-84" charset="0"/>
              </a:rPr>
              <a:t> </a:t>
            </a:r>
          </a:p>
          <a:p>
            <a:pPr eaLnBrk="1" hangingPunct="1"/>
            <a:r>
              <a:rPr lang="en-US" altLang="en-US" sz="2450" dirty="0"/>
              <a:t>Uciam que nit vit etusand andam, torae consequam haruntis et hiciisi nonsectius re sumque.</a:t>
            </a:r>
            <a:endParaRPr lang="en-US" altLang="en-US" sz="3500" b="1" dirty="0">
              <a:solidFill>
                <a:srgbClr val="CC3300"/>
              </a:solidFill>
            </a:endParaRPr>
          </a:p>
        </p:txBody>
      </p:sp>
      <p:sp>
        <p:nvSpPr>
          <p:cNvPr id="13322" name="Rectangle 13">
            <a:extLst>
              <a:ext uri="{FF2B5EF4-FFF2-40B4-BE49-F238E27FC236}">
                <a16:creationId xmlns:a16="http://schemas.microsoft.com/office/drawing/2014/main" id="{46999B3F-802B-4685-9D08-95013F0F113B}"/>
              </a:ext>
            </a:extLst>
          </p:cNvPr>
          <p:cNvSpPr>
            <a:spLocks noChangeArrowheads="1"/>
          </p:cNvSpPr>
          <p:nvPr/>
        </p:nvSpPr>
        <p:spPr bwMode="auto">
          <a:xfrm>
            <a:off x="26336625" y="23061216"/>
            <a:ext cx="7800975" cy="3149005"/>
          </a:xfrm>
          <a:prstGeom prst="rect">
            <a:avLst/>
          </a:prstGeom>
          <a:solidFill>
            <a:srgbClr val="EEEEEE"/>
          </a:solidFill>
          <a:ln w="9525">
            <a:solidFill>
              <a:schemeClr val="tx1"/>
            </a:solidFill>
            <a:miter lim="800000"/>
            <a:headEnd/>
            <a:tailEnd/>
          </a:ln>
        </p:spPr>
        <p:txBody>
          <a:bodyPr wrap="none" anchor="ct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7525" dirty="0"/>
          </a:p>
        </p:txBody>
      </p:sp>
      <p:sp>
        <p:nvSpPr>
          <p:cNvPr id="13323" name="Rectangle 15">
            <a:extLst>
              <a:ext uri="{FF2B5EF4-FFF2-40B4-BE49-F238E27FC236}">
                <a16:creationId xmlns:a16="http://schemas.microsoft.com/office/drawing/2014/main" id="{03CB3379-FE5F-407E-8E32-996955F5766E}"/>
              </a:ext>
            </a:extLst>
          </p:cNvPr>
          <p:cNvSpPr>
            <a:spLocks noChangeArrowheads="1"/>
          </p:cNvSpPr>
          <p:nvPr/>
        </p:nvSpPr>
        <p:spPr bwMode="auto">
          <a:xfrm>
            <a:off x="26336625" y="19316304"/>
            <a:ext cx="4724202" cy="3149005"/>
          </a:xfrm>
          <a:prstGeom prst="rect">
            <a:avLst/>
          </a:prstGeom>
          <a:solidFill>
            <a:srgbClr val="EEEEEE"/>
          </a:solidFill>
          <a:ln w="9525">
            <a:solidFill>
              <a:schemeClr val="tx1"/>
            </a:solidFill>
            <a:miter lim="800000"/>
            <a:headEnd/>
            <a:tailEnd/>
          </a:ln>
        </p:spPr>
        <p:txBody>
          <a:bodyPr wrap="none" anchor="ct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7525" dirty="0"/>
          </a:p>
        </p:txBody>
      </p:sp>
      <p:sp>
        <p:nvSpPr>
          <p:cNvPr id="13324" name="Rectangle 18">
            <a:extLst>
              <a:ext uri="{FF2B5EF4-FFF2-40B4-BE49-F238E27FC236}">
                <a16:creationId xmlns:a16="http://schemas.microsoft.com/office/drawing/2014/main" id="{9099D5B2-8503-436D-AEC0-54AA9B58FB42}"/>
              </a:ext>
            </a:extLst>
          </p:cNvPr>
          <p:cNvSpPr>
            <a:spLocks noChangeArrowheads="1"/>
          </p:cNvSpPr>
          <p:nvPr/>
        </p:nvSpPr>
        <p:spPr bwMode="auto">
          <a:xfrm>
            <a:off x="18816837" y="19313526"/>
            <a:ext cx="5986263" cy="3149005"/>
          </a:xfrm>
          <a:prstGeom prst="rect">
            <a:avLst/>
          </a:prstGeom>
          <a:solidFill>
            <a:srgbClr val="EEEEEE"/>
          </a:solidFill>
          <a:ln w="9525">
            <a:solidFill>
              <a:schemeClr val="tx1"/>
            </a:solidFill>
            <a:miter lim="800000"/>
            <a:headEnd/>
            <a:tailEnd/>
          </a:ln>
        </p:spPr>
        <p:txBody>
          <a:bodyPr wrap="none" anchor="ct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7525" dirty="0"/>
          </a:p>
        </p:txBody>
      </p:sp>
      <p:sp>
        <p:nvSpPr>
          <p:cNvPr id="13325" name="Rectangle 19">
            <a:extLst>
              <a:ext uri="{FF2B5EF4-FFF2-40B4-BE49-F238E27FC236}">
                <a16:creationId xmlns:a16="http://schemas.microsoft.com/office/drawing/2014/main" id="{4028D3E1-DD40-44EF-9732-1D773D752835}"/>
              </a:ext>
            </a:extLst>
          </p:cNvPr>
          <p:cNvSpPr>
            <a:spLocks noChangeArrowheads="1"/>
          </p:cNvSpPr>
          <p:nvPr/>
        </p:nvSpPr>
        <p:spPr bwMode="auto">
          <a:xfrm>
            <a:off x="15283063" y="23058438"/>
            <a:ext cx="9520038" cy="3149005"/>
          </a:xfrm>
          <a:prstGeom prst="rect">
            <a:avLst/>
          </a:prstGeom>
          <a:solidFill>
            <a:srgbClr val="EEEEEE"/>
          </a:solidFill>
          <a:ln w="9525">
            <a:solidFill>
              <a:schemeClr val="tx1"/>
            </a:solidFill>
            <a:miter lim="800000"/>
            <a:headEnd/>
            <a:tailEnd/>
          </a:ln>
        </p:spPr>
        <p:txBody>
          <a:bodyPr wrap="none" anchor="ct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7525" dirty="0"/>
          </a:p>
        </p:txBody>
      </p:sp>
      <p:sp>
        <p:nvSpPr>
          <p:cNvPr id="13326" name="Text Box 20">
            <a:extLst>
              <a:ext uri="{FF2B5EF4-FFF2-40B4-BE49-F238E27FC236}">
                <a16:creationId xmlns:a16="http://schemas.microsoft.com/office/drawing/2014/main" id="{2C6AC54D-DCE7-4121-9A2D-DE6E2632C90B}"/>
              </a:ext>
            </a:extLst>
          </p:cNvPr>
          <p:cNvSpPr txBox="1">
            <a:spLocks noChangeArrowheads="1"/>
          </p:cNvSpPr>
          <p:nvPr/>
        </p:nvSpPr>
        <p:spPr bwMode="auto">
          <a:xfrm>
            <a:off x="17002125" y="26311622"/>
            <a:ext cx="7800975" cy="90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r>
              <a:rPr lang="en-AU" altLang="en-US" sz="1750" dirty="0">
                <a:latin typeface="Univers LT Std 55 Obl" pitchFamily="-84" charset="0"/>
              </a:rPr>
              <a:t>This is the suggested format for captions.</a:t>
            </a:r>
          </a:p>
          <a:p>
            <a:pPr eaLnBrk="1" hangingPunct="1"/>
            <a:r>
              <a:rPr lang="en-US" altLang="en-US" sz="1750" dirty="0">
                <a:latin typeface="Univers LT Std 55 Obl" pitchFamily="-84" charset="0"/>
              </a:rPr>
              <a:t>Duis autem vel eum iriure dolor in hendrerit in vulputate velit esse molestie consequatDuis autem vel eum iriure dolor .</a:t>
            </a:r>
            <a:endParaRPr lang="en-AU" altLang="en-US" sz="1750" dirty="0">
              <a:latin typeface="Univers LT Std 55 Obl" pitchFamily="-84" charset="0"/>
            </a:endParaRPr>
          </a:p>
        </p:txBody>
      </p:sp>
      <p:sp>
        <p:nvSpPr>
          <p:cNvPr id="13327" name="Rectangle 21">
            <a:extLst>
              <a:ext uri="{FF2B5EF4-FFF2-40B4-BE49-F238E27FC236}">
                <a16:creationId xmlns:a16="http://schemas.microsoft.com/office/drawing/2014/main" id="{E3A04957-175B-4255-9FBF-04A699740E0B}"/>
              </a:ext>
            </a:extLst>
          </p:cNvPr>
          <p:cNvSpPr>
            <a:spLocks noChangeArrowheads="1"/>
          </p:cNvSpPr>
          <p:nvPr/>
        </p:nvSpPr>
        <p:spPr bwMode="auto">
          <a:xfrm>
            <a:off x="15240000" y="13411200"/>
            <a:ext cx="6486327" cy="5313362"/>
          </a:xfrm>
          <a:prstGeom prst="rect">
            <a:avLst/>
          </a:prstGeom>
          <a:solidFill>
            <a:srgbClr val="EEEEEE"/>
          </a:solidFill>
          <a:ln w="9525">
            <a:solidFill>
              <a:schemeClr val="tx1"/>
            </a:solidFill>
            <a:miter lim="800000"/>
            <a:headEnd/>
            <a:tailEnd/>
          </a:ln>
        </p:spPr>
        <p:txBody>
          <a:bodyPr wrap="none" anchor="ct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7525" dirty="0"/>
          </a:p>
        </p:txBody>
      </p:sp>
      <p:sp>
        <p:nvSpPr>
          <p:cNvPr id="13328" name="Text Box 22">
            <a:extLst>
              <a:ext uri="{FF2B5EF4-FFF2-40B4-BE49-F238E27FC236}">
                <a16:creationId xmlns:a16="http://schemas.microsoft.com/office/drawing/2014/main" id="{FD758561-72D8-4482-B34D-C38557D6CE6D}"/>
              </a:ext>
            </a:extLst>
          </p:cNvPr>
          <p:cNvSpPr txBox="1">
            <a:spLocks noChangeArrowheads="1"/>
          </p:cNvSpPr>
          <p:nvPr/>
        </p:nvSpPr>
        <p:spPr bwMode="auto">
          <a:xfrm>
            <a:off x="21736050" y="15394980"/>
            <a:ext cx="3067050" cy="1664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7500" tIns="157500" rIns="157500" bIns="157500">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r>
              <a:rPr lang="en-AU" altLang="en-US" sz="1750" dirty="0">
                <a:latin typeface="Univers LT Std 55 Obl" pitchFamily="-84" charset="0"/>
              </a:rPr>
              <a:t>This is the suggested format for captions.</a:t>
            </a:r>
          </a:p>
          <a:p>
            <a:pPr eaLnBrk="1" hangingPunct="1"/>
            <a:r>
              <a:rPr lang="en-US" altLang="en-US" sz="1750" dirty="0">
                <a:latin typeface="Univers LT Std 55 Obl" pitchFamily="-84" charset="0"/>
              </a:rPr>
              <a:t>Duis autem vel eum iriure dolor in hendrerit in vulputate velit esse molestie consequat.</a:t>
            </a:r>
            <a:endParaRPr lang="en-AU" altLang="en-US" sz="1750" dirty="0">
              <a:latin typeface="Univers LT Std 55 Obl" pitchFamily="-84" charset="0"/>
            </a:endParaRPr>
          </a:p>
        </p:txBody>
      </p:sp>
      <p:sp>
        <p:nvSpPr>
          <p:cNvPr id="13329" name="Rectangle 21">
            <a:extLst>
              <a:ext uri="{FF2B5EF4-FFF2-40B4-BE49-F238E27FC236}">
                <a16:creationId xmlns:a16="http://schemas.microsoft.com/office/drawing/2014/main" id="{7AE1C318-91E3-4F41-B78A-A4DE1780BA64}"/>
              </a:ext>
            </a:extLst>
          </p:cNvPr>
          <p:cNvSpPr>
            <a:spLocks noChangeArrowheads="1"/>
          </p:cNvSpPr>
          <p:nvPr/>
        </p:nvSpPr>
        <p:spPr bwMode="auto">
          <a:xfrm>
            <a:off x="26346349" y="15578337"/>
            <a:ext cx="4724201" cy="3149004"/>
          </a:xfrm>
          <a:prstGeom prst="rect">
            <a:avLst/>
          </a:prstGeom>
          <a:solidFill>
            <a:srgbClr val="EEEEEE"/>
          </a:solidFill>
          <a:ln w="9525">
            <a:solidFill>
              <a:schemeClr val="tx1"/>
            </a:solidFill>
            <a:miter lim="800000"/>
            <a:headEnd/>
            <a:tailEnd/>
          </a:ln>
        </p:spPr>
        <p:txBody>
          <a:bodyPr wrap="none" anchor="ct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7525" dirty="0"/>
          </a:p>
        </p:txBody>
      </p:sp>
      <p:sp>
        <p:nvSpPr>
          <p:cNvPr id="13330" name="Rectangle 35">
            <a:extLst>
              <a:ext uri="{FF2B5EF4-FFF2-40B4-BE49-F238E27FC236}">
                <a16:creationId xmlns:a16="http://schemas.microsoft.com/office/drawing/2014/main" id="{650A8E42-5064-4A97-81DD-E1E614FBC2CD}"/>
              </a:ext>
            </a:extLst>
          </p:cNvPr>
          <p:cNvSpPr>
            <a:spLocks noChangeArrowheads="1"/>
          </p:cNvSpPr>
          <p:nvPr/>
        </p:nvSpPr>
        <p:spPr bwMode="auto">
          <a:xfrm>
            <a:off x="38061900" y="21304177"/>
            <a:ext cx="10734675" cy="3133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References</a:t>
            </a:r>
          </a:p>
          <a:p>
            <a:pPr eaLnBrk="1" hangingPunct="1"/>
            <a:endParaRPr lang="en-US" altLang="en-US" sz="2450" dirty="0">
              <a:latin typeface="Univers LT Std 55" pitchFamily="-84" charset="0"/>
            </a:endParaRPr>
          </a:p>
          <a:p>
            <a:pPr eaLnBrk="1" hangingPunct="1"/>
            <a:r>
              <a:rPr lang="en-US" altLang="en-US" sz="2450" dirty="0">
                <a:latin typeface="Univers LT Std 55" pitchFamily="-84" charset="0"/>
              </a:rPr>
              <a:t>Ossus volupicabore et iminciae nitati diaeculpa cumquo omnihil et, occulpa venient ab ilibusam volectes vellic tori sitiusam inciis net voluptatiis.</a:t>
            </a:r>
          </a:p>
        </p:txBody>
      </p:sp>
      <p:sp>
        <p:nvSpPr>
          <p:cNvPr id="13331" name="Rectangle 34">
            <a:extLst>
              <a:ext uri="{FF2B5EF4-FFF2-40B4-BE49-F238E27FC236}">
                <a16:creationId xmlns:a16="http://schemas.microsoft.com/office/drawing/2014/main" id="{BFB0C77A-E777-4591-A0A2-F552321A8EE5}"/>
              </a:ext>
            </a:extLst>
          </p:cNvPr>
          <p:cNvSpPr>
            <a:spLocks noChangeArrowheads="1"/>
          </p:cNvSpPr>
          <p:nvPr/>
        </p:nvSpPr>
        <p:spPr bwMode="auto">
          <a:xfrm>
            <a:off x="38061900" y="16360629"/>
            <a:ext cx="10734675" cy="4244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Conclusion</a:t>
            </a:r>
          </a:p>
          <a:p>
            <a:pPr eaLnBrk="1" hangingPunct="1"/>
            <a:endParaRPr lang="en-US" altLang="en-US" sz="2450" dirty="0"/>
          </a:p>
          <a:p>
            <a:pPr eaLnBrk="1" hangingPunct="1"/>
            <a:r>
              <a:rPr lang="en-US" altLang="en-US" sz="2450" dirty="0">
                <a:latin typeface="Univers LT Std 55" pitchFamily="-84" charset="0"/>
              </a:rPr>
              <a:t>Ossus volupicabore et iminciae nitati diaeculpa cumquo omnihil et, occulpa venient ab ilibusam volectes vellic tori sitiusam inciis net voluptatiis auditius dem venimu, ium eatius doluptaium eatius dolupta tatumquae num eos im fugitis ipienimet estisit, que con nonsequi culluptia as dis consequatem qui aliqui doluptatum.</a:t>
            </a:r>
          </a:p>
        </p:txBody>
      </p:sp>
      <p:sp>
        <p:nvSpPr>
          <p:cNvPr id="13332" name="Rectangle 52">
            <a:extLst>
              <a:ext uri="{FF2B5EF4-FFF2-40B4-BE49-F238E27FC236}">
                <a16:creationId xmlns:a16="http://schemas.microsoft.com/office/drawing/2014/main" id="{FD3DC64C-E4CE-4795-ACAD-25B9B24B3EB9}"/>
              </a:ext>
            </a:extLst>
          </p:cNvPr>
          <p:cNvSpPr>
            <a:spLocks noChangeArrowheads="1"/>
          </p:cNvSpPr>
          <p:nvPr/>
        </p:nvSpPr>
        <p:spPr bwMode="auto">
          <a:xfrm>
            <a:off x="38061900" y="4200525"/>
            <a:ext cx="10734675" cy="113750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3500" dirty="0">
                <a:latin typeface="Univers LT Std 75 Black" pitchFamily="-84" charset="0"/>
              </a:rPr>
              <a:t>Discussion</a:t>
            </a:r>
          </a:p>
          <a:p>
            <a:pPr eaLnBrk="1" hangingPunct="1">
              <a:spcBef>
                <a:spcPct val="50000"/>
              </a:spcBef>
            </a:pPr>
            <a:r>
              <a:rPr lang="en-US" altLang="en-US" sz="2450" dirty="0">
                <a:latin typeface="Univers LT Std 75 Black" pitchFamily="-84" charset="0"/>
              </a:rPr>
              <a:t>Subheader</a:t>
            </a:r>
            <a:endParaRPr lang="en-AU" altLang="en-US" sz="2450" dirty="0">
              <a:latin typeface="Univers LT Std 75 Black" pitchFamily="-84" charset="0"/>
            </a:endParaRPr>
          </a:p>
          <a:p>
            <a:pPr eaLnBrk="1" hangingPunct="1"/>
            <a:r>
              <a:rPr lang="en-US" altLang="en-US" sz="2450" dirty="0">
                <a:latin typeface="Univers LT Std 55" pitchFamily="-84" charset="0"/>
              </a:rPr>
              <a:t>Content goes here: Ossus volupicabore et iminciae nitati diaeculpa cumquo omnihil et, occulpa venient ab ilibusam volectes vellic tori sitiusam inciis net voluptatiis auditius dem venimus, ium eatius dolupta tatumquae num eos im fugitis ipienimet estisit, que con nonsequi culluptia as dis consequatem qui aliqui doluptatum est, od quo blab ilias eum exeres delitem qui ipiti omnisquam harchic temper.</a:t>
            </a:r>
          </a:p>
          <a:p>
            <a:pPr eaLnBrk="1" hangingPunct="1"/>
            <a:endParaRPr lang="en-US" altLang="en-US" sz="2450" dirty="0">
              <a:latin typeface="Univers LT Std 55" pitchFamily="-84" charset="0"/>
            </a:endParaRPr>
          </a:p>
          <a:p>
            <a:pPr eaLnBrk="1" hangingPunct="1"/>
            <a:r>
              <a:rPr lang="en-US" altLang="en-US" sz="2450" dirty="0">
                <a:latin typeface="Univers LT Std 55" pitchFamily="-84" charset="0"/>
              </a:rPr>
              <a:t> Ossus volupicabore et iminciae nitati diaeculpa cumquo omnihil et, occulpa venient ab ilibusam volectes vellic tori sitiusam inciis net voluptatiis auditius dem venimus, ium eatius dolupta</a:t>
            </a:r>
          </a:p>
          <a:p>
            <a:pPr eaLnBrk="1" hangingPunct="1"/>
            <a:endParaRPr lang="en-US" altLang="en-US" sz="2450" dirty="0">
              <a:latin typeface="Univers LT Std 55" pitchFamily="-84" charset="0"/>
            </a:endParaRPr>
          </a:p>
          <a:p>
            <a:pPr eaLnBrk="1" hangingPunct="1"/>
            <a:endParaRPr lang="en-US" altLang="en-US" sz="2450" dirty="0">
              <a:latin typeface="Univers LT Std 75 Black" pitchFamily="-84" charset="0"/>
            </a:endParaRPr>
          </a:p>
          <a:p>
            <a:pPr eaLnBrk="1" hangingPunct="1"/>
            <a:r>
              <a:rPr lang="en-US" altLang="en-US" sz="2450" dirty="0">
                <a:latin typeface="Univers LT Std 75 Black" pitchFamily="-84" charset="0"/>
              </a:rPr>
              <a:t>Subheader</a:t>
            </a:r>
          </a:p>
          <a:p>
            <a:pPr eaLnBrk="1" hangingPunct="1"/>
            <a:r>
              <a:rPr lang="en-US" altLang="en-US" sz="2450" dirty="0">
                <a:latin typeface="Univers LT Std 55" pitchFamily="-84" charset="0"/>
              </a:rPr>
              <a:t>Ossus volupicabore et iminciae nitati diaeculpa cumquo omnihil et, occulpa venient ab ilibusam volectes vellic tori sitiusam inciis net voluptatiis auditius dem venimu, ium eatius doluptaium eatius dolupta tatumquae num eos im fugitis ipienimet estisit, que con nonsequi culluptia as dis consequatem qui aliqui doluptatum.</a:t>
            </a:r>
          </a:p>
          <a:p>
            <a:pPr eaLnBrk="1" hangingPunct="1"/>
            <a:endParaRPr lang="en-US" altLang="en-US" sz="2450" dirty="0"/>
          </a:p>
        </p:txBody>
      </p:sp>
      <p:sp>
        <p:nvSpPr>
          <p:cNvPr id="13333" name="Text Box 20">
            <a:extLst>
              <a:ext uri="{FF2B5EF4-FFF2-40B4-BE49-F238E27FC236}">
                <a16:creationId xmlns:a16="http://schemas.microsoft.com/office/drawing/2014/main" id="{6FD4090E-1F70-4166-BE1F-5236BC0BDE46}"/>
              </a:ext>
            </a:extLst>
          </p:cNvPr>
          <p:cNvSpPr txBox="1">
            <a:spLocks noChangeArrowheads="1"/>
          </p:cNvSpPr>
          <p:nvPr/>
        </p:nvSpPr>
        <p:spPr bwMode="auto">
          <a:xfrm>
            <a:off x="26346349" y="26314400"/>
            <a:ext cx="7800975" cy="90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r>
              <a:rPr lang="en-AU" altLang="en-US" sz="1750" dirty="0">
                <a:latin typeface="Univers LT Std 55 Obl" pitchFamily="-84" charset="0"/>
              </a:rPr>
              <a:t>This is the suggested format for captions.</a:t>
            </a:r>
          </a:p>
          <a:p>
            <a:pPr eaLnBrk="1" hangingPunct="1"/>
            <a:r>
              <a:rPr lang="en-US" altLang="en-US" sz="1750" dirty="0">
                <a:latin typeface="Univers LT Std 55 Obl" pitchFamily="-84" charset="0"/>
              </a:rPr>
              <a:t>Duis autem vel eum iriure dolor in hendrerit in vulputate velit esse molestie consequatDuis autem vel eum iriure dolor .</a:t>
            </a:r>
            <a:endParaRPr lang="en-AU" altLang="en-US" sz="1750" dirty="0">
              <a:latin typeface="Univers LT Std 55 Obl" pitchFamily="-84" charset="0"/>
            </a:endParaRPr>
          </a:p>
        </p:txBody>
      </p:sp>
      <p:sp>
        <p:nvSpPr>
          <p:cNvPr id="13334" name="Rectangle 33">
            <a:extLst>
              <a:ext uri="{FF2B5EF4-FFF2-40B4-BE49-F238E27FC236}">
                <a16:creationId xmlns:a16="http://schemas.microsoft.com/office/drawing/2014/main" id="{46B70F7A-751B-4360-9AE3-A112421B6405}"/>
              </a:ext>
            </a:extLst>
          </p:cNvPr>
          <p:cNvSpPr>
            <a:spLocks noChangeArrowheads="1"/>
          </p:cNvSpPr>
          <p:nvPr/>
        </p:nvSpPr>
        <p:spPr bwMode="auto">
          <a:xfrm>
            <a:off x="2967037" y="17802224"/>
            <a:ext cx="10634663" cy="10334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Introduction &amp; Significance</a:t>
            </a:r>
          </a:p>
          <a:p>
            <a:pPr eaLnBrk="1" hangingPunct="1"/>
            <a:r>
              <a:rPr lang="en-US" altLang="en-US" sz="2450" dirty="0"/>
              <a:t> </a:t>
            </a:r>
          </a:p>
          <a:p>
            <a:pPr eaLnBrk="1" hangingPunct="1"/>
            <a:r>
              <a:rPr lang="en-US" altLang="en-US" sz="2450" dirty="0">
                <a:latin typeface="Univers LT Std 75 Black" pitchFamily="-84" charset="0"/>
              </a:rPr>
              <a:t>Subheader</a:t>
            </a:r>
          </a:p>
          <a:p>
            <a:pPr eaLnBrk="1" hangingPunct="1"/>
            <a:r>
              <a:rPr lang="en-US" altLang="en-US" sz="2450" dirty="0">
                <a:latin typeface="Univers LT Std 55" pitchFamily="-84" charset="0"/>
              </a:rPr>
              <a:t>Content goes here: Ossus volupicabore et iminciae nitati diaeculpa cumquo omnihil et, occulpa venient ab ilibusam volectes vellic tori sitiusam inciis net voluptatiis auditius dem venimus, ium eatius dolupta tatumquae num eos im fugitis ipienimet estisit, que con nonsequi culluptia as dis consequatem qui aliqui doluptatum est, od quo blab ilias eum exeres delitem qui ipiti omnisquam harchic temper.</a:t>
            </a:r>
          </a:p>
          <a:p>
            <a:pPr eaLnBrk="1" hangingPunct="1"/>
            <a:endParaRPr lang="en-US" altLang="en-US" sz="2450" dirty="0">
              <a:latin typeface="Univers LT Std 55" pitchFamily="-84" charset="0"/>
            </a:endParaRPr>
          </a:p>
          <a:p>
            <a:pPr eaLnBrk="1" hangingPunct="1"/>
            <a:r>
              <a:rPr lang="en-US" altLang="en-US" sz="2450" dirty="0">
                <a:latin typeface="Univers LT Std 55" pitchFamily="-84" charset="0"/>
              </a:rPr>
              <a:t>Ossus volupicabore et iminciae nitati diaeculpa cumquo omnihil et, occulpa venient ab ilibusam volectes vellic tori sitiusam inciis net voluptatiis auditius dem venimus, ium eatius dolupta</a:t>
            </a:r>
          </a:p>
          <a:p>
            <a:pPr eaLnBrk="1" hangingPunct="1"/>
            <a:endParaRPr lang="en-US" altLang="en-US" sz="2450" dirty="0">
              <a:latin typeface="Univers LT Std 55" pitchFamily="-84" charset="0"/>
            </a:endParaRPr>
          </a:p>
          <a:p>
            <a:pPr eaLnBrk="1" hangingPunct="1"/>
            <a:r>
              <a:rPr lang="en-US" altLang="en-US" sz="2450" dirty="0">
                <a:latin typeface="Univers LT Std 55" pitchFamily="-84" charset="0"/>
              </a:rPr>
              <a:t>Ossus volupicabore et iminciae nitati diaeculpa cumquo omnihil et, occulpa venient ab ilibusam volectes vellic tori sitiusam inciis net voluptatiis auditius dem venimu, ium eatius doluptaium eatius dolupta tatumquae num eos im fugitis ipienimet estisit, que con nonsequi culluptia as dis consequatem qui aliqui doluptatum.</a:t>
            </a:r>
          </a:p>
          <a:p>
            <a:pPr eaLnBrk="1" hangingPunct="1"/>
            <a:endParaRPr lang="en-US" altLang="en-US" sz="2450" dirty="0">
              <a:latin typeface="Univers LT Std 55" pitchFamily="-84" charset="0"/>
            </a:endParaRPr>
          </a:p>
          <a:p>
            <a:pPr eaLnBrk="1" hangingPunct="1"/>
            <a:endParaRPr lang="en-AU" altLang="en-US" sz="2450" dirty="0"/>
          </a:p>
        </p:txBody>
      </p:sp>
      <p:sp>
        <p:nvSpPr>
          <p:cNvPr id="13335" name="Text Box 22">
            <a:extLst>
              <a:ext uri="{FF2B5EF4-FFF2-40B4-BE49-F238E27FC236}">
                <a16:creationId xmlns:a16="http://schemas.microsoft.com/office/drawing/2014/main" id="{94924C59-1EF7-491A-8E7B-921FBCCDD0F5}"/>
              </a:ext>
            </a:extLst>
          </p:cNvPr>
          <p:cNvSpPr txBox="1">
            <a:spLocks noChangeArrowheads="1"/>
          </p:cNvSpPr>
          <p:nvPr/>
        </p:nvSpPr>
        <p:spPr bwMode="auto">
          <a:xfrm>
            <a:off x="15283062" y="19138502"/>
            <a:ext cx="3067050" cy="1664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7500" tIns="157500" rIns="157500" bIns="157500">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algn="r" eaLnBrk="1" hangingPunct="1"/>
            <a:r>
              <a:rPr lang="en-AU" altLang="en-US" sz="1750" dirty="0">
                <a:latin typeface="Univers LT Std 55 Obl" pitchFamily="-84" charset="0"/>
              </a:rPr>
              <a:t>This is the suggested format for captions.</a:t>
            </a:r>
          </a:p>
          <a:p>
            <a:pPr algn="r" eaLnBrk="1" hangingPunct="1"/>
            <a:r>
              <a:rPr lang="en-US" altLang="en-US" sz="1750" dirty="0">
                <a:latin typeface="Univers LT Std 55 Obl" pitchFamily="-84" charset="0"/>
              </a:rPr>
              <a:t>Duis autem vel eum iriure dolor in hendrerit in vulputate velit esse molestie consequat.</a:t>
            </a:r>
            <a:endParaRPr lang="en-AU" altLang="en-US" sz="1750" dirty="0">
              <a:latin typeface="Univers LT Std 55 Obl" pitchFamily="-84" charset="0"/>
            </a:endParaRPr>
          </a:p>
        </p:txBody>
      </p:sp>
      <p:sp>
        <p:nvSpPr>
          <p:cNvPr id="13336" name="Text Box 22">
            <a:extLst>
              <a:ext uri="{FF2B5EF4-FFF2-40B4-BE49-F238E27FC236}">
                <a16:creationId xmlns:a16="http://schemas.microsoft.com/office/drawing/2014/main" id="{48EDF51A-487B-4018-8278-4F1487FA7475}"/>
              </a:ext>
            </a:extLst>
          </p:cNvPr>
          <p:cNvSpPr txBox="1">
            <a:spLocks noChangeArrowheads="1"/>
          </p:cNvSpPr>
          <p:nvPr/>
        </p:nvSpPr>
        <p:spPr bwMode="auto">
          <a:xfrm>
            <a:off x="31087219" y="15401925"/>
            <a:ext cx="3067050" cy="1664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7500" tIns="157500" rIns="157500" bIns="157500">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r>
              <a:rPr lang="en-AU" altLang="en-US" sz="1750" dirty="0">
                <a:latin typeface="Univers LT Std 55 Obl" pitchFamily="-84" charset="0"/>
              </a:rPr>
              <a:t>This is the suggested format for captions.</a:t>
            </a:r>
          </a:p>
          <a:p>
            <a:pPr eaLnBrk="1" hangingPunct="1"/>
            <a:r>
              <a:rPr lang="en-US" altLang="en-US" sz="1750" dirty="0">
                <a:latin typeface="Univers LT Std 55 Obl" pitchFamily="-84" charset="0"/>
              </a:rPr>
              <a:t>Duis autem vel eum iriure dolor in hendrerit in vulputate velit esse molestie consequat.</a:t>
            </a:r>
            <a:endParaRPr lang="en-AU" altLang="en-US" sz="1750" dirty="0">
              <a:latin typeface="Univers LT Std 55 Obl" pitchFamily="-84" charset="0"/>
            </a:endParaRPr>
          </a:p>
        </p:txBody>
      </p:sp>
      <p:sp>
        <p:nvSpPr>
          <p:cNvPr id="13337" name="Text Box 22">
            <a:extLst>
              <a:ext uri="{FF2B5EF4-FFF2-40B4-BE49-F238E27FC236}">
                <a16:creationId xmlns:a16="http://schemas.microsoft.com/office/drawing/2014/main" id="{A357AF19-4604-458F-ABC5-B44CDEC19275}"/>
              </a:ext>
            </a:extLst>
          </p:cNvPr>
          <p:cNvSpPr txBox="1">
            <a:spLocks noChangeArrowheads="1"/>
          </p:cNvSpPr>
          <p:nvPr/>
        </p:nvSpPr>
        <p:spPr bwMode="auto">
          <a:xfrm>
            <a:off x="31087219" y="19138503"/>
            <a:ext cx="3067050" cy="1664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7500" tIns="157500" rIns="157500" bIns="157500">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r>
              <a:rPr lang="en-AU" altLang="en-US" sz="1750" dirty="0">
                <a:latin typeface="Univers LT Std 55 Obl" pitchFamily="-84" charset="0"/>
              </a:rPr>
              <a:t>This is the suggested format for captions.</a:t>
            </a:r>
          </a:p>
          <a:p>
            <a:pPr eaLnBrk="1" hangingPunct="1"/>
            <a:r>
              <a:rPr lang="en-US" altLang="en-US" sz="1750" dirty="0">
                <a:latin typeface="Univers LT Std 55 Obl" pitchFamily="-84" charset="0"/>
              </a:rPr>
              <a:t>Duis autem vel eum iriure dolor in hendrerit in vulputate velit esse molestie consequat.</a:t>
            </a:r>
            <a:endParaRPr lang="en-AU" altLang="en-US" sz="1750" dirty="0">
              <a:latin typeface="Univers LT Std 55 Obl" pitchFamily="-84" charset="0"/>
            </a:endParaRPr>
          </a:p>
        </p:txBody>
      </p:sp>
      <p:pic>
        <p:nvPicPr>
          <p:cNvPr id="3" name="Google Shape;126;p16">
            <a:extLst>
              <a:ext uri="{FF2B5EF4-FFF2-40B4-BE49-F238E27FC236}">
                <a16:creationId xmlns:a16="http://schemas.microsoft.com/office/drawing/2014/main" id="{1C26A6E3-FF83-E6F0-FBE2-05DC6421449E}"/>
              </a:ext>
            </a:extLst>
          </p:cNvPr>
          <p:cNvPicPr preferRelativeResize="0"/>
          <p:nvPr/>
        </p:nvPicPr>
        <p:blipFill>
          <a:blip r:embed="rId3">
            <a:alphaModFix/>
          </a:blip>
          <a:stretch>
            <a:fillRect/>
          </a:stretch>
        </p:blipFill>
        <p:spPr>
          <a:xfrm>
            <a:off x="39090600" y="25661337"/>
            <a:ext cx="8274289" cy="1306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B29D6C"/>
        </a:solidFill>
        <a:effectLst/>
      </p:bgPr>
    </p:bg>
    <p:spTree>
      <p:nvGrpSpPr>
        <p:cNvPr id="1" name=""/>
        <p:cNvGrpSpPr/>
        <p:nvPr/>
      </p:nvGrpSpPr>
      <p:grpSpPr>
        <a:xfrm>
          <a:off x="0" y="0"/>
          <a:ext cx="0" cy="0"/>
          <a:chOff x="0" y="0"/>
          <a:chExt cx="0" cy="0"/>
        </a:xfrm>
      </p:grpSpPr>
      <p:sp>
        <p:nvSpPr>
          <p:cNvPr id="13314" name="Rectangle 5">
            <a:extLst>
              <a:ext uri="{FF2B5EF4-FFF2-40B4-BE49-F238E27FC236}">
                <a16:creationId xmlns:a16="http://schemas.microsoft.com/office/drawing/2014/main" id="{1662DFB2-509E-49A5-A33A-3E3DF504E830}"/>
              </a:ext>
            </a:extLst>
          </p:cNvPr>
          <p:cNvSpPr>
            <a:spLocks noChangeArrowheads="1"/>
          </p:cNvSpPr>
          <p:nvPr/>
        </p:nvSpPr>
        <p:spPr bwMode="auto">
          <a:xfrm>
            <a:off x="3048000" y="2136378"/>
            <a:ext cx="36404550" cy="1130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838" tIns="39912" rIns="79838" bIns="39912">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4375" dirty="0">
                <a:latin typeface="Univers LT Std 45 Light" pitchFamily="-84" charset="0"/>
              </a:rPr>
              <a:t>Presenter name, Associates and Collaborators</a:t>
            </a:r>
            <a:br>
              <a:rPr lang="en-US" altLang="en-US" sz="4200" dirty="0">
                <a:latin typeface="Univers LT Std 45 Light" pitchFamily="-84" charset="0"/>
              </a:rPr>
            </a:br>
            <a:r>
              <a:rPr lang="en-US" altLang="en-US" sz="2450" dirty="0">
                <a:latin typeface="Univers LT Std 45 Light" pitchFamily="-84" charset="0"/>
              </a:rPr>
              <a:t>Department of {Insert Name Here}, College {Insert Name Here}, University {Insert Name Here}</a:t>
            </a:r>
          </a:p>
        </p:txBody>
      </p:sp>
      <p:cxnSp>
        <p:nvCxnSpPr>
          <p:cNvPr id="29" name="Straight Connector 28">
            <a:extLst>
              <a:ext uri="{FF2B5EF4-FFF2-40B4-BE49-F238E27FC236}">
                <a16:creationId xmlns:a16="http://schemas.microsoft.com/office/drawing/2014/main" id="{7CDBAF71-9280-4FE7-896B-81E5F131B960}"/>
              </a:ext>
            </a:extLst>
          </p:cNvPr>
          <p:cNvCxnSpPr>
            <a:cxnSpLocks noChangeShapeType="1"/>
          </p:cNvCxnSpPr>
          <p:nvPr/>
        </p:nvCxnSpPr>
        <p:spPr bwMode="auto">
          <a:xfrm>
            <a:off x="2967037" y="3473544"/>
            <a:ext cx="45877163" cy="0"/>
          </a:xfrm>
          <a:prstGeom prst="line">
            <a:avLst/>
          </a:prstGeom>
          <a:noFill/>
          <a:ln w="76200">
            <a:solidFill>
              <a:schemeClr val="bg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noFill/>
              </a14:hiddenFill>
            </a:ext>
          </a:extLst>
        </p:spPr>
      </p:cxnSp>
      <p:sp>
        <p:nvSpPr>
          <p:cNvPr id="13316" name="TextBox 91">
            <a:extLst>
              <a:ext uri="{FF2B5EF4-FFF2-40B4-BE49-F238E27FC236}">
                <a16:creationId xmlns:a16="http://schemas.microsoft.com/office/drawing/2014/main" id="{997F07E8-70CE-418C-AB76-DCC01202B775}"/>
              </a:ext>
            </a:extLst>
          </p:cNvPr>
          <p:cNvSpPr txBox="1">
            <a:spLocks noChangeArrowheads="1"/>
          </p:cNvSpPr>
          <p:nvPr/>
        </p:nvSpPr>
        <p:spPr bwMode="auto">
          <a:xfrm>
            <a:off x="3048000" y="870943"/>
            <a:ext cx="36404550"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r>
              <a:rPr lang="en-US" altLang="en-US" sz="7700" dirty="0">
                <a:latin typeface="Univers LT Std 75 Black" pitchFamily="-84" charset="0"/>
              </a:rPr>
              <a:t>Guidelines for a 48</a:t>
            </a:r>
            <a:r>
              <a:rPr lang="ja-JP" altLang="en-US" sz="7700" dirty="0">
                <a:latin typeface="Univers LT Std 75 Black" pitchFamily="-84" charset="0"/>
              </a:rPr>
              <a:t>”</a:t>
            </a:r>
            <a:r>
              <a:rPr lang="en-US" altLang="ja-JP" sz="7700" dirty="0">
                <a:latin typeface="Univers LT Std 75 Black" pitchFamily="-84" charset="0"/>
              </a:rPr>
              <a:t>x 36</a:t>
            </a:r>
            <a:r>
              <a:rPr lang="ja-JP" altLang="en-US" sz="7700" dirty="0">
                <a:latin typeface="Univers LT Std 75 Black" pitchFamily="-84" charset="0"/>
              </a:rPr>
              <a:t>”</a:t>
            </a:r>
            <a:r>
              <a:rPr lang="en-US" altLang="ja-JP" sz="7700" dirty="0">
                <a:latin typeface="Univers LT Std 75 Black" pitchFamily="-84" charset="0"/>
              </a:rPr>
              <a:t> poster</a:t>
            </a:r>
            <a:endParaRPr lang="en-US" altLang="en-US" sz="7700" dirty="0">
              <a:latin typeface="Univers LT Std 75 Black" pitchFamily="-84" charset="0"/>
            </a:endParaRPr>
          </a:p>
        </p:txBody>
      </p:sp>
      <p:sp>
        <p:nvSpPr>
          <p:cNvPr id="13319" name="Rectangle 49">
            <a:extLst>
              <a:ext uri="{FF2B5EF4-FFF2-40B4-BE49-F238E27FC236}">
                <a16:creationId xmlns:a16="http://schemas.microsoft.com/office/drawing/2014/main" id="{3141B0B2-5EA3-4F0B-AB6B-864A7DF3C749}"/>
              </a:ext>
            </a:extLst>
          </p:cNvPr>
          <p:cNvSpPr>
            <a:spLocks noChangeArrowheads="1"/>
          </p:cNvSpPr>
          <p:nvPr/>
        </p:nvSpPr>
        <p:spPr bwMode="auto">
          <a:xfrm>
            <a:off x="2967037" y="4267200"/>
            <a:ext cx="10558265" cy="12668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Abstract</a:t>
            </a:r>
          </a:p>
          <a:p>
            <a:pPr eaLnBrk="1" hangingPunct="1"/>
            <a:r>
              <a:rPr lang="en-US" altLang="en-US" sz="2450" dirty="0">
                <a:latin typeface="Univers LT Std 55" pitchFamily="-84" charset="0"/>
              </a:rPr>
              <a:t> </a:t>
            </a:r>
          </a:p>
          <a:p>
            <a:pPr eaLnBrk="1" hangingPunct="1"/>
            <a:r>
              <a:rPr lang="en-US" altLang="en-US" sz="2450" dirty="0">
                <a:latin typeface="Univers LT Std 55" pitchFamily="-84" charset="0"/>
              </a:rPr>
              <a:t>Content goes here: Totat ullaborernam harci cus, cuscidendit lat et as eum explit apicaboria am que vendent inullup tatur? Quia voluptat ut prae. Qui blatibu saecture, ut volor as a audae es elenti quis qui tessum faccuptatet odignisim eatur, sincia nusdantent estem haruntiatint idit rem ulpa et exped que provitatatur seque pro idi nos quid quo vent.</a:t>
            </a:r>
          </a:p>
          <a:p>
            <a:pPr eaLnBrk="1" hangingPunct="1"/>
            <a:r>
              <a:rPr lang="en-US" altLang="en-US" sz="2450" dirty="0">
                <a:latin typeface="Univers LT Std 55" pitchFamily="-84" charset="0"/>
              </a:rPr>
              <a:t> </a:t>
            </a:r>
          </a:p>
          <a:p>
            <a:pPr eaLnBrk="1" hangingPunct="1"/>
            <a:r>
              <a:rPr lang="en-US" altLang="en-US" sz="2450" dirty="0">
                <a:latin typeface="Univers LT Std 75 Black" pitchFamily="-84" charset="0"/>
              </a:rPr>
              <a:t>Subheader</a:t>
            </a:r>
          </a:p>
          <a:p>
            <a:pPr eaLnBrk="1" hangingPunct="1"/>
            <a:r>
              <a:rPr lang="en-US" altLang="en-US" sz="2450" dirty="0">
                <a:latin typeface="Univers LT Std 55" pitchFamily="-84" charset="0"/>
              </a:rPr>
              <a:t>Ossus volupicabore et iminciae nitati diaeculpa cumquo omnihil et, occulpa venient ab ilibusam volectes vellic tori sitius  inciis net voluptatiis auditius dem venimus, ium eatius dolupta</a:t>
            </a:r>
          </a:p>
          <a:p>
            <a:pPr eaLnBrk="1" hangingPunct="1"/>
            <a:endParaRPr lang="en-US" altLang="en-US" sz="2450" dirty="0">
              <a:latin typeface="Univers LT Std 75 Black" pitchFamily="-84" charset="0"/>
            </a:endParaRPr>
          </a:p>
          <a:p>
            <a:pPr eaLnBrk="1" hangingPunct="1"/>
            <a:r>
              <a:rPr lang="en-US" altLang="en-US" sz="2450" dirty="0">
                <a:latin typeface="Univers LT Std 75 Black" pitchFamily="-84" charset="0"/>
              </a:rPr>
              <a:t>Subheader</a:t>
            </a:r>
          </a:p>
          <a:p>
            <a:pPr eaLnBrk="1" hangingPunct="1"/>
            <a:r>
              <a:rPr lang="en-US" altLang="en-US" sz="2450" dirty="0">
                <a:latin typeface="Univers LT Std 55" pitchFamily="-84" charset="0"/>
              </a:rPr>
              <a:t>Ossus volupicabore et iminciae nitati diaeculpa cumquo omnihil et, occulpa venient ab ilibusam volectes vellic tori sitiusam inciis net voluptatiis auditius dem venimus, ium eatius dolupta tatumquae num eos im fugitis ipienimet estisit, que con nonsequi culluptia as dis consequatem qui aliqui doluptatum est, od quo blab ilias eum exeres delitem qui ipiti omnisquam harchic empere. </a:t>
            </a:r>
          </a:p>
        </p:txBody>
      </p:sp>
      <p:sp>
        <p:nvSpPr>
          <p:cNvPr id="13320" name="Rectangle 50">
            <a:extLst>
              <a:ext uri="{FF2B5EF4-FFF2-40B4-BE49-F238E27FC236}">
                <a16:creationId xmlns:a16="http://schemas.microsoft.com/office/drawing/2014/main" id="{A4092B1A-D254-42CE-927A-E5BFC9B5F452}"/>
              </a:ext>
            </a:extLst>
          </p:cNvPr>
          <p:cNvSpPr>
            <a:spLocks noChangeArrowheads="1"/>
          </p:cNvSpPr>
          <p:nvPr/>
        </p:nvSpPr>
        <p:spPr bwMode="auto">
          <a:xfrm>
            <a:off x="14468475" y="4200525"/>
            <a:ext cx="10734675" cy="23669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marL="381000" indent="-381000"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Methods</a:t>
            </a:r>
          </a:p>
          <a:p>
            <a:pPr eaLnBrk="1" hangingPunct="1"/>
            <a:endParaRPr lang="en-US" altLang="en-US" sz="2450" b="1" dirty="0"/>
          </a:p>
          <a:p>
            <a:pPr eaLnBrk="1" hangingPunct="1"/>
            <a:r>
              <a:rPr lang="en-US" altLang="en-US" sz="2450" dirty="0">
                <a:latin typeface="Univers LT Std 75 Black" pitchFamily="-84" charset="0"/>
              </a:rPr>
              <a:t>Subheader</a:t>
            </a:r>
          </a:p>
          <a:p>
            <a:pPr eaLnBrk="1" hangingPunct="1"/>
            <a:r>
              <a:rPr lang="en-US" altLang="en-US" sz="2450" dirty="0">
                <a:latin typeface="Univers LT Std 55" pitchFamily="-84" charset="0"/>
              </a:rPr>
              <a:t>Ment etur? Fera vit faccae porporis dusa pratur,</a:t>
            </a:r>
          </a:p>
          <a:p>
            <a:pPr eaLnBrk="1" hangingPunct="1"/>
            <a:r>
              <a:rPr lang="en-US" altLang="en-US" sz="2450" dirty="0">
                <a:latin typeface="Univers LT Std 55" pitchFamily="-84" charset="0"/>
              </a:rPr>
              <a:t>sapelit qui deliquis diasperunt et quame rerest</a:t>
            </a:r>
          </a:p>
          <a:p>
            <a:pPr eaLnBrk="1" hangingPunct="1"/>
            <a:r>
              <a:rPr lang="en-US" altLang="en-US" sz="2450" dirty="0">
                <a:latin typeface="Univers LT Std 55" pitchFamily="-84" charset="0"/>
              </a:rPr>
              <a:t>venisimagnis quid eost adi blabo. Nemo voloria cor</a:t>
            </a:r>
          </a:p>
          <a:p>
            <a:pPr eaLnBrk="1" hangingPunct="1"/>
            <a:r>
              <a:rPr lang="en-US" altLang="en-US" sz="2450" dirty="0">
                <a:latin typeface="Univers LT Std 55" pitchFamily="-84" charset="0"/>
              </a:rPr>
              <a:t>sendaes et esequis soluptati comni seque etus</a:t>
            </a:r>
          </a:p>
          <a:p>
            <a:pPr eaLnBrk="1" hangingPunct="1"/>
            <a:r>
              <a:rPr lang="en-US" altLang="en-US" sz="2450" dirty="0">
                <a:latin typeface="Univers LT Std 55" pitchFamily="-84" charset="0"/>
              </a:rPr>
              <a:t>volorpo remquas aceseri aectiae volorro to quiatis</a:t>
            </a:r>
          </a:p>
          <a:p>
            <a:pPr eaLnBrk="1" hangingPunct="1"/>
            <a:r>
              <a:rPr lang="en-US" altLang="en-US" sz="2450" dirty="0">
                <a:latin typeface="Univers LT Std 55" pitchFamily="-84" charset="0"/>
              </a:rPr>
              <a:t>molupti rerovit, cuptae. Nem. Magnat.</a:t>
            </a:r>
          </a:p>
          <a:p>
            <a:pPr eaLnBrk="1" hangingPunct="1"/>
            <a:r>
              <a:rPr lang="en-US" altLang="en-US" sz="2450" dirty="0">
                <a:latin typeface="Univers LT Std 55" pitchFamily="-84" charset="0"/>
              </a:rPr>
              <a:t> </a:t>
            </a:r>
          </a:p>
          <a:p>
            <a:pPr eaLnBrk="1" hangingPunct="1"/>
            <a:r>
              <a:rPr lang="en-US" altLang="en-US" sz="2450" dirty="0">
                <a:latin typeface="Univers LT Std 55" pitchFamily="-84" charset="0"/>
              </a:rPr>
              <a:t>• This is the suggested format for bullets</a:t>
            </a:r>
          </a:p>
          <a:p>
            <a:pPr eaLnBrk="1" hangingPunct="1"/>
            <a:r>
              <a:rPr lang="en-US" altLang="en-US" sz="2450" dirty="0">
                <a:latin typeface="Univers LT Std 55" pitchFamily="-84" charset="0"/>
              </a:rPr>
              <a:t>• Sendaes et esequis soluptati comni seque etus </a:t>
            </a:r>
          </a:p>
          <a:p>
            <a:pPr eaLnBrk="1" hangingPunct="1"/>
            <a:r>
              <a:rPr lang="en-US" altLang="en-US" sz="2450" dirty="0">
                <a:latin typeface="Univers LT Std 55" pitchFamily="-84" charset="0"/>
              </a:rPr>
              <a:t>• Vellic tori sitius  inciis net </a:t>
            </a:r>
          </a:p>
          <a:p>
            <a:pPr eaLnBrk="1" hangingPunct="1"/>
            <a:r>
              <a:rPr lang="en-US" altLang="en-US" sz="2450" dirty="0">
                <a:latin typeface="Univers LT Std 55" pitchFamily="-84" charset="0"/>
              </a:rPr>
              <a:t>• Tori sitiusam inciis net voluptatiis auditius dem venimus</a:t>
            </a:r>
          </a:p>
          <a:p>
            <a:pPr eaLnBrk="1" hangingPunct="1"/>
            <a:r>
              <a:rPr lang="en-US" altLang="en-US" sz="2450" dirty="0">
                <a:latin typeface="Univers LT Std 55" pitchFamily="-84" charset="0"/>
              </a:rPr>
              <a:t>• Tori sitiusam inciis net voluptatiis auditi</a:t>
            </a:r>
          </a:p>
          <a:p>
            <a:pPr eaLnBrk="1" hangingPunct="1"/>
            <a:r>
              <a:rPr lang="en-US" altLang="en-US" sz="2450" dirty="0">
                <a:latin typeface="Univers LT Std 55" pitchFamily="-84" charset="0"/>
              </a:rPr>
              <a:t> </a:t>
            </a:r>
          </a:p>
          <a:p>
            <a:pPr eaLnBrk="1" hangingPunct="1"/>
            <a:r>
              <a:rPr lang="en-US" altLang="en-US" sz="2450" dirty="0"/>
              <a:t>Uciam que nit vit etusand andam, torae consequam</a:t>
            </a:r>
          </a:p>
          <a:p>
            <a:pPr eaLnBrk="1" hangingPunct="1"/>
            <a:r>
              <a:rPr lang="en-US" altLang="en-US" sz="2450" dirty="0"/>
              <a:t>haruntis et hiciisi nonsectius re sumque con eatatempor</a:t>
            </a:r>
          </a:p>
          <a:p>
            <a:pPr eaLnBrk="1" hangingPunct="1"/>
            <a:r>
              <a:rPr lang="en-US" altLang="en-US" sz="2450" dirty="0"/>
              <a:t>restesto dolut diciis enisti optatus modis aliquia audita int</a:t>
            </a:r>
          </a:p>
          <a:p>
            <a:pPr eaLnBrk="1" hangingPunct="1"/>
            <a:r>
              <a:rPr lang="en-US" altLang="en-US" sz="2450" dirty="0"/>
              <a:t>volene nonsequiae verumet videndu sdandelit aliaediae.</a:t>
            </a:r>
          </a:p>
          <a:p>
            <a:pPr eaLnBrk="1" hangingPunct="1"/>
            <a:r>
              <a:rPr lang="en-US" altLang="en-US" sz="2450" dirty="0"/>
              <a:t>Nem sus.</a:t>
            </a:r>
          </a:p>
        </p:txBody>
      </p:sp>
      <p:sp>
        <p:nvSpPr>
          <p:cNvPr id="28" name="Rectangle 27">
            <a:extLst>
              <a:ext uri="{FF2B5EF4-FFF2-40B4-BE49-F238E27FC236}">
                <a16:creationId xmlns:a16="http://schemas.microsoft.com/office/drawing/2014/main" id="{5A687FBA-8C97-43FE-A699-5BF14439E2A2}"/>
              </a:ext>
            </a:extLst>
          </p:cNvPr>
          <p:cNvSpPr>
            <a:spLocks noChangeArrowheads="1"/>
          </p:cNvSpPr>
          <p:nvPr/>
        </p:nvSpPr>
        <p:spPr bwMode="auto">
          <a:xfrm>
            <a:off x="25869900" y="4200525"/>
            <a:ext cx="11187013" cy="236696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Results</a:t>
            </a:r>
          </a:p>
          <a:p>
            <a:pPr eaLnBrk="1" hangingPunct="1"/>
            <a:endParaRPr lang="en-US" altLang="en-US" sz="2450" dirty="0"/>
          </a:p>
          <a:p>
            <a:pPr eaLnBrk="1" hangingPunct="1"/>
            <a:r>
              <a:rPr lang="en-US" altLang="en-US" sz="2450" dirty="0">
                <a:latin typeface="Univers LT Std 75 Black" pitchFamily="-84" charset="0"/>
              </a:rPr>
              <a:t>Subheader</a:t>
            </a:r>
          </a:p>
          <a:p>
            <a:pPr eaLnBrk="1" hangingPunct="1"/>
            <a:r>
              <a:rPr lang="en-US" altLang="en-US" sz="2450" dirty="0">
                <a:latin typeface="Univers LT Std 55" pitchFamily="-84" charset="0"/>
              </a:rPr>
              <a:t>Totat ullaborernam harci cus, cuscidendit lat et as eum explit apicaboria am que vendent inullup tatur? Quia voluptat ut prae. Qui blatibu saecture, ut volor as a audae es elenti quis qui tessum faccuptatet odignisim eatur, sincia nusdantent estem haruntiatint idit rem ulpa et exped que provitatatur seque pro idi nos quid quo vent.</a:t>
            </a:r>
          </a:p>
          <a:p>
            <a:pPr eaLnBrk="1" hangingPunct="1"/>
            <a:r>
              <a:rPr lang="en-US" altLang="en-US" sz="2450" dirty="0">
                <a:latin typeface="Univers LT Std 55" pitchFamily="-84" charset="0"/>
              </a:rPr>
              <a:t>  </a:t>
            </a:r>
          </a:p>
          <a:p>
            <a:pPr eaLnBrk="1" hangingPunct="1"/>
            <a:r>
              <a:rPr lang="en-US" altLang="en-US" sz="2450" dirty="0">
                <a:latin typeface="Univers LT Std 55" pitchFamily="-84" charset="0"/>
              </a:rPr>
              <a:t>Quia voluptat ut prae. Qui blatibu saecture, ut volor as a audae es elenti quis qui tessum faccuptatet </a:t>
            </a:r>
          </a:p>
          <a:p>
            <a:pPr eaLnBrk="1" hangingPunct="1"/>
            <a:endParaRPr lang="en-US" altLang="en-US" sz="2450" dirty="0">
              <a:latin typeface="Univers LT Std 55" pitchFamily="-84" charset="0"/>
            </a:endParaRPr>
          </a:p>
          <a:p>
            <a:pPr eaLnBrk="1" hangingPunct="1"/>
            <a:r>
              <a:rPr lang="en-US" altLang="en-US" sz="2450" dirty="0">
                <a:latin typeface="Univers LT Std 55" pitchFamily="-84" charset="0"/>
              </a:rPr>
              <a:t>Suggested format for numbered list:</a:t>
            </a:r>
          </a:p>
          <a:p>
            <a:pPr eaLnBrk="1" hangingPunct="1">
              <a:buFontTx/>
              <a:buAutoNum type="arabicPlain"/>
            </a:pPr>
            <a:r>
              <a:rPr lang="en-US" altLang="en-US" sz="2450" dirty="0">
                <a:latin typeface="Univers LT Std 55" pitchFamily="-84" charset="0"/>
              </a:rPr>
              <a:t>Auditius</a:t>
            </a:r>
          </a:p>
          <a:p>
            <a:pPr eaLnBrk="1" hangingPunct="1">
              <a:buFontTx/>
              <a:buAutoNum type="arabicPlain"/>
            </a:pPr>
            <a:r>
              <a:rPr lang="en-US" altLang="en-US" sz="2450" dirty="0">
                <a:latin typeface="Univers LT Std 55" pitchFamily="-84" charset="0"/>
              </a:rPr>
              <a:t>dolupta tatumquae </a:t>
            </a:r>
          </a:p>
          <a:p>
            <a:pPr eaLnBrk="1" hangingPunct="1">
              <a:buFontTx/>
              <a:buAutoNum type="arabicPlain"/>
            </a:pPr>
            <a:r>
              <a:rPr lang="en-US" altLang="en-US" sz="2450" dirty="0">
                <a:latin typeface="Univers LT Std 55" pitchFamily="-84" charset="0"/>
              </a:rPr>
              <a:t>Auditius</a:t>
            </a:r>
          </a:p>
          <a:p>
            <a:pPr eaLnBrk="1" hangingPunct="1">
              <a:buFontTx/>
              <a:buAutoNum type="arabicPlain" startAt="3"/>
            </a:pPr>
            <a:r>
              <a:rPr lang="en-US" altLang="en-US" sz="2450" dirty="0">
                <a:latin typeface="Univers LT Std 55" pitchFamily="-84" charset="0"/>
              </a:rPr>
              <a:t>nusdantent </a:t>
            </a:r>
          </a:p>
          <a:p>
            <a:pPr eaLnBrk="1" hangingPunct="1">
              <a:buFontTx/>
              <a:buAutoNum type="arabicPlain" startAt="3"/>
            </a:pPr>
            <a:r>
              <a:rPr lang="en-US" altLang="en-US" sz="2450" dirty="0"/>
              <a:t>nonsectius re sumque </a:t>
            </a:r>
          </a:p>
          <a:p>
            <a:pPr eaLnBrk="1" hangingPunct="1"/>
            <a:r>
              <a:rPr lang="en-US" altLang="en-US" sz="2450" dirty="0">
                <a:latin typeface="Univers LT Std 55" pitchFamily="-84" charset="0"/>
              </a:rPr>
              <a:t> </a:t>
            </a:r>
          </a:p>
          <a:p>
            <a:pPr eaLnBrk="1" hangingPunct="1"/>
            <a:r>
              <a:rPr lang="en-US" altLang="en-US" sz="2450" dirty="0"/>
              <a:t>Uciam que nit vit etusand andam, torae consequam haruntis et hiciisi nonsectius re sumque.</a:t>
            </a:r>
            <a:endParaRPr lang="en-US" altLang="en-US" sz="3500" b="1" dirty="0">
              <a:solidFill>
                <a:srgbClr val="CC3300"/>
              </a:solidFill>
            </a:endParaRPr>
          </a:p>
        </p:txBody>
      </p:sp>
      <p:sp>
        <p:nvSpPr>
          <p:cNvPr id="13322" name="Rectangle 13">
            <a:extLst>
              <a:ext uri="{FF2B5EF4-FFF2-40B4-BE49-F238E27FC236}">
                <a16:creationId xmlns:a16="http://schemas.microsoft.com/office/drawing/2014/main" id="{46999B3F-802B-4685-9D08-95013F0F113B}"/>
              </a:ext>
            </a:extLst>
          </p:cNvPr>
          <p:cNvSpPr>
            <a:spLocks noChangeArrowheads="1"/>
          </p:cNvSpPr>
          <p:nvPr/>
        </p:nvSpPr>
        <p:spPr bwMode="auto">
          <a:xfrm>
            <a:off x="26336625" y="23061216"/>
            <a:ext cx="7800975" cy="3149005"/>
          </a:xfrm>
          <a:prstGeom prst="rect">
            <a:avLst/>
          </a:prstGeom>
          <a:solidFill>
            <a:srgbClr val="EEEEEE"/>
          </a:solidFill>
          <a:ln w="9525">
            <a:solidFill>
              <a:schemeClr val="tx1"/>
            </a:solidFill>
            <a:miter lim="800000"/>
            <a:headEnd/>
            <a:tailEnd/>
          </a:ln>
        </p:spPr>
        <p:txBody>
          <a:bodyPr wrap="none" anchor="ct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7525" dirty="0"/>
          </a:p>
        </p:txBody>
      </p:sp>
      <p:sp>
        <p:nvSpPr>
          <p:cNvPr id="13323" name="Rectangle 15">
            <a:extLst>
              <a:ext uri="{FF2B5EF4-FFF2-40B4-BE49-F238E27FC236}">
                <a16:creationId xmlns:a16="http://schemas.microsoft.com/office/drawing/2014/main" id="{03CB3379-FE5F-407E-8E32-996955F5766E}"/>
              </a:ext>
            </a:extLst>
          </p:cNvPr>
          <p:cNvSpPr>
            <a:spLocks noChangeArrowheads="1"/>
          </p:cNvSpPr>
          <p:nvPr/>
        </p:nvSpPr>
        <p:spPr bwMode="auto">
          <a:xfrm>
            <a:off x="26336625" y="19316304"/>
            <a:ext cx="4724202" cy="3149005"/>
          </a:xfrm>
          <a:prstGeom prst="rect">
            <a:avLst/>
          </a:prstGeom>
          <a:solidFill>
            <a:srgbClr val="EEEEEE"/>
          </a:solidFill>
          <a:ln w="9525">
            <a:solidFill>
              <a:schemeClr val="tx1"/>
            </a:solidFill>
            <a:miter lim="800000"/>
            <a:headEnd/>
            <a:tailEnd/>
          </a:ln>
        </p:spPr>
        <p:txBody>
          <a:bodyPr wrap="none" anchor="ct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7525" dirty="0"/>
          </a:p>
        </p:txBody>
      </p:sp>
      <p:sp>
        <p:nvSpPr>
          <p:cNvPr id="13324" name="Rectangle 18">
            <a:extLst>
              <a:ext uri="{FF2B5EF4-FFF2-40B4-BE49-F238E27FC236}">
                <a16:creationId xmlns:a16="http://schemas.microsoft.com/office/drawing/2014/main" id="{9099D5B2-8503-436D-AEC0-54AA9B58FB42}"/>
              </a:ext>
            </a:extLst>
          </p:cNvPr>
          <p:cNvSpPr>
            <a:spLocks noChangeArrowheads="1"/>
          </p:cNvSpPr>
          <p:nvPr/>
        </p:nvSpPr>
        <p:spPr bwMode="auto">
          <a:xfrm>
            <a:off x="18816837" y="19313526"/>
            <a:ext cx="5986263" cy="3149005"/>
          </a:xfrm>
          <a:prstGeom prst="rect">
            <a:avLst/>
          </a:prstGeom>
          <a:solidFill>
            <a:srgbClr val="EEEEEE"/>
          </a:solidFill>
          <a:ln w="9525">
            <a:solidFill>
              <a:schemeClr val="tx1"/>
            </a:solidFill>
            <a:miter lim="800000"/>
            <a:headEnd/>
            <a:tailEnd/>
          </a:ln>
        </p:spPr>
        <p:txBody>
          <a:bodyPr wrap="none" anchor="ct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7525" dirty="0"/>
          </a:p>
        </p:txBody>
      </p:sp>
      <p:sp>
        <p:nvSpPr>
          <p:cNvPr id="13325" name="Rectangle 19">
            <a:extLst>
              <a:ext uri="{FF2B5EF4-FFF2-40B4-BE49-F238E27FC236}">
                <a16:creationId xmlns:a16="http://schemas.microsoft.com/office/drawing/2014/main" id="{4028D3E1-DD40-44EF-9732-1D773D752835}"/>
              </a:ext>
            </a:extLst>
          </p:cNvPr>
          <p:cNvSpPr>
            <a:spLocks noChangeArrowheads="1"/>
          </p:cNvSpPr>
          <p:nvPr/>
        </p:nvSpPr>
        <p:spPr bwMode="auto">
          <a:xfrm>
            <a:off x="15283063" y="23058438"/>
            <a:ext cx="9520038" cy="3149005"/>
          </a:xfrm>
          <a:prstGeom prst="rect">
            <a:avLst/>
          </a:prstGeom>
          <a:solidFill>
            <a:srgbClr val="EEEEEE"/>
          </a:solidFill>
          <a:ln w="9525">
            <a:solidFill>
              <a:schemeClr val="tx1"/>
            </a:solidFill>
            <a:miter lim="800000"/>
            <a:headEnd/>
            <a:tailEnd/>
          </a:ln>
        </p:spPr>
        <p:txBody>
          <a:bodyPr wrap="none" anchor="ct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7525" dirty="0"/>
          </a:p>
        </p:txBody>
      </p:sp>
      <p:sp>
        <p:nvSpPr>
          <p:cNvPr id="13326" name="Text Box 20">
            <a:extLst>
              <a:ext uri="{FF2B5EF4-FFF2-40B4-BE49-F238E27FC236}">
                <a16:creationId xmlns:a16="http://schemas.microsoft.com/office/drawing/2014/main" id="{2C6AC54D-DCE7-4121-9A2D-DE6E2632C90B}"/>
              </a:ext>
            </a:extLst>
          </p:cNvPr>
          <p:cNvSpPr txBox="1">
            <a:spLocks noChangeArrowheads="1"/>
          </p:cNvSpPr>
          <p:nvPr/>
        </p:nvSpPr>
        <p:spPr bwMode="auto">
          <a:xfrm>
            <a:off x="17002125" y="26311622"/>
            <a:ext cx="7800975" cy="90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r>
              <a:rPr lang="en-AU" altLang="en-US" sz="1750" dirty="0">
                <a:latin typeface="Univers LT Std 55 Obl" pitchFamily="-84" charset="0"/>
              </a:rPr>
              <a:t>This is the suggested format for captions.</a:t>
            </a:r>
          </a:p>
          <a:p>
            <a:pPr eaLnBrk="1" hangingPunct="1"/>
            <a:r>
              <a:rPr lang="en-US" altLang="en-US" sz="1750" dirty="0">
                <a:latin typeface="Univers LT Std 55 Obl" pitchFamily="-84" charset="0"/>
              </a:rPr>
              <a:t>Duis autem vel eum iriure dolor in hendrerit in vulputate velit esse molestie consequatDuis autem vel eum iriure dolor .</a:t>
            </a:r>
            <a:endParaRPr lang="en-AU" altLang="en-US" sz="1750" dirty="0">
              <a:latin typeface="Univers LT Std 55 Obl" pitchFamily="-84" charset="0"/>
            </a:endParaRPr>
          </a:p>
        </p:txBody>
      </p:sp>
      <p:sp>
        <p:nvSpPr>
          <p:cNvPr id="13327" name="Rectangle 21">
            <a:extLst>
              <a:ext uri="{FF2B5EF4-FFF2-40B4-BE49-F238E27FC236}">
                <a16:creationId xmlns:a16="http://schemas.microsoft.com/office/drawing/2014/main" id="{E3A04957-175B-4255-9FBF-04A699740E0B}"/>
              </a:ext>
            </a:extLst>
          </p:cNvPr>
          <p:cNvSpPr>
            <a:spLocks noChangeArrowheads="1"/>
          </p:cNvSpPr>
          <p:nvPr/>
        </p:nvSpPr>
        <p:spPr bwMode="auto">
          <a:xfrm>
            <a:off x="15240000" y="13411200"/>
            <a:ext cx="6486327" cy="5313362"/>
          </a:xfrm>
          <a:prstGeom prst="rect">
            <a:avLst/>
          </a:prstGeom>
          <a:solidFill>
            <a:srgbClr val="EEEEEE"/>
          </a:solidFill>
          <a:ln w="9525">
            <a:solidFill>
              <a:schemeClr val="tx1"/>
            </a:solidFill>
            <a:miter lim="800000"/>
            <a:headEnd/>
            <a:tailEnd/>
          </a:ln>
        </p:spPr>
        <p:txBody>
          <a:bodyPr wrap="none" anchor="ct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7525" dirty="0"/>
          </a:p>
        </p:txBody>
      </p:sp>
      <p:sp>
        <p:nvSpPr>
          <p:cNvPr id="13328" name="Text Box 22">
            <a:extLst>
              <a:ext uri="{FF2B5EF4-FFF2-40B4-BE49-F238E27FC236}">
                <a16:creationId xmlns:a16="http://schemas.microsoft.com/office/drawing/2014/main" id="{FD758561-72D8-4482-B34D-C38557D6CE6D}"/>
              </a:ext>
            </a:extLst>
          </p:cNvPr>
          <p:cNvSpPr txBox="1">
            <a:spLocks noChangeArrowheads="1"/>
          </p:cNvSpPr>
          <p:nvPr/>
        </p:nvSpPr>
        <p:spPr bwMode="auto">
          <a:xfrm>
            <a:off x="21736050" y="15394980"/>
            <a:ext cx="3067050" cy="1664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7500" tIns="157500" rIns="157500" bIns="157500">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r>
              <a:rPr lang="en-AU" altLang="en-US" sz="1750" dirty="0">
                <a:latin typeface="Univers LT Std 55 Obl" pitchFamily="-84" charset="0"/>
              </a:rPr>
              <a:t>This is the suggested format for captions.</a:t>
            </a:r>
          </a:p>
          <a:p>
            <a:pPr eaLnBrk="1" hangingPunct="1"/>
            <a:r>
              <a:rPr lang="en-US" altLang="en-US" sz="1750" dirty="0">
                <a:latin typeface="Univers LT Std 55 Obl" pitchFamily="-84" charset="0"/>
              </a:rPr>
              <a:t>Duis autem vel eum iriure dolor in hendrerit in vulputate velit esse molestie consequat.</a:t>
            </a:r>
            <a:endParaRPr lang="en-AU" altLang="en-US" sz="1750" dirty="0">
              <a:latin typeface="Univers LT Std 55 Obl" pitchFamily="-84" charset="0"/>
            </a:endParaRPr>
          </a:p>
        </p:txBody>
      </p:sp>
      <p:sp>
        <p:nvSpPr>
          <p:cNvPr id="13329" name="Rectangle 21">
            <a:extLst>
              <a:ext uri="{FF2B5EF4-FFF2-40B4-BE49-F238E27FC236}">
                <a16:creationId xmlns:a16="http://schemas.microsoft.com/office/drawing/2014/main" id="{7AE1C318-91E3-4F41-B78A-A4DE1780BA64}"/>
              </a:ext>
            </a:extLst>
          </p:cNvPr>
          <p:cNvSpPr>
            <a:spLocks noChangeArrowheads="1"/>
          </p:cNvSpPr>
          <p:nvPr/>
        </p:nvSpPr>
        <p:spPr bwMode="auto">
          <a:xfrm>
            <a:off x="26346349" y="15578337"/>
            <a:ext cx="4724201" cy="3149004"/>
          </a:xfrm>
          <a:prstGeom prst="rect">
            <a:avLst/>
          </a:prstGeom>
          <a:solidFill>
            <a:srgbClr val="EEEEEE"/>
          </a:solidFill>
          <a:ln w="9525">
            <a:solidFill>
              <a:schemeClr val="tx1"/>
            </a:solidFill>
            <a:miter lim="800000"/>
            <a:headEnd/>
            <a:tailEnd/>
          </a:ln>
        </p:spPr>
        <p:txBody>
          <a:bodyPr wrap="none" anchor="ct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7525" dirty="0"/>
          </a:p>
        </p:txBody>
      </p:sp>
      <p:sp>
        <p:nvSpPr>
          <p:cNvPr id="13330" name="Rectangle 35">
            <a:extLst>
              <a:ext uri="{FF2B5EF4-FFF2-40B4-BE49-F238E27FC236}">
                <a16:creationId xmlns:a16="http://schemas.microsoft.com/office/drawing/2014/main" id="{650A8E42-5064-4A97-81DD-E1E614FBC2CD}"/>
              </a:ext>
            </a:extLst>
          </p:cNvPr>
          <p:cNvSpPr>
            <a:spLocks noChangeArrowheads="1"/>
          </p:cNvSpPr>
          <p:nvPr/>
        </p:nvSpPr>
        <p:spPr bwMode="auto">
          <a:xfrm>
            <a:off x="38061900" y="21304177"/>
            <a:ext cx="10734675" cy="3133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References</a:t>
            </a:r>
          </a:p>
          <a:p>
            <a:pPr eaLnBrk="1" hangingPunct="1"/>
            <a:endParaRPr lang="en-US" altLang="en-US" sz="2450" dirty="0">
              <a:latin typeface="Univers LT Std 55" pitchFamily="-84" charset="0"/>
            </a:endParaRPr>
          </a:p>
          <a:p>
            <a:pPr eaLnBrk="1" hangingPunct="1"/>
            <a:r>
              <a:rPr lang="en-US" altLang="en-US" sz="2450" dirty="0">
                <a:latin typeface="Univers LT Std 55" pitchFamily="-84" charset="0"/>
              </a:rPr>
              <a:t>Ossus volupicabore et iminciae nitati diaeculpa cumquo omnihil et, occulpa venient ab ilibusam volectes vellic tori sitiusam inciis net voluptatiis.</a:t>
            </a:r>
          </a:p>
        </p:txBody>
      </p:sp>
      <p:sp>
        <p:nvSpPr>
          <p:cNvPr id="13331" name="Rectangle 34">
            <a:extLst>
              <a:ext uri="{FF2B5EF4-FFF2-40B4-BE49-F238E27FC236}">
                <a16:creationId xmlns:a16="http://schemas.microsoft.com/office/drawing/2014/main" id="{BFB0C77A-E777-4591-A0A2-F552321A8EE5}"/>
              </a:ext>
            </a:extLst>
          </p:cNvPr>
          <p:cNvSpPr>
            <a:spLocks noChangeArrowheads="1"/>
          </p:cNvSpPr>
          <p:nvPr/>
        </p:nvSpPr>
        <p:spPr bwMode="auto">
          <a:xfrm>
            <a:off x="38061900" y="16360629"/>
            <a:ext cx="10734675" cy="4244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Conclusion</a:t>
            </a:r>
          </a:p>
          <a:p>
            <a:pPr eaLnBrk="1" hangingPunct="1"/>
            <a:endParaRPr lang="en-US" altLang="en-US" sz="2450" dirty="0"/>
          </a:p>
          <a:p>
            <a:pPr eaLnBrk="1" hangingPunct="1"/>
            <a:r>
              <a:rPr lang="en-US" altLang="en-US" sz="2450" dirty="0">
                <a:latin typeface="Univers LT Std 55" pitchFamily="-84" charset="0"/>
              </a:rPr>
              <a:t>Ossus volupicabore et iminciae nitati diaeculpa cumquo omnihil et, occulpa venient ab ilibusam volectes vellic tori sitiusam inciis net voluptatiis auditius dem venimu, ium eatius doluptaium eatius dolupta tatumquae num eos im fugitis ipienimet estisit, que con nonsequi culluptia as dis consequatem qui aliqui doluptatum.</a:t>
            </a:r>
          </a:p>
        </p:txBody>
      </p:sp>
      <p:sp>
        <p:nvSpPr>
          <p:cNvPr id="13332" name="Rectangle 52">
            <a:extLst>
              <a:ext uri="{FF2B5EF4-FFF2-40B4-BE49-F238E27FC236}">
                <a16:creationId xmlns:a16="http://schemas.microsoft.com/office/drawing/2014/main" id="{FD3DC64C-E4CE-4795-ACAD-25B9B24B3EB9}"/>
              </a:ext>
            </a:extLst>
          </p:cNvPr>
          <p:cNvSpPr>
            <a:spLocks noChangeArrowheads="1"/>
          </p:cNvSpPr>
          <p:nvPr/>
        </p:nvSpPr>
        <p:spPr bwMode="auto">
          <a:xfrm>
            <a:off x="38061900" y="4200525"/>
            <a:ext cx="10734675" cy="113750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3500" dirty="0">
                <a:latin typeface="Univers LT Std 75 Black" pitchFamily="-84" charset="0"/>
              </a:rPr>
              <a:t>Discussion</a:t>
            </a:r>
          </a:p>
          <a:p>
            <a:pPr eaLnBrk="1" hangingPunct="1">
              <a:spcBef>
                <a:spcPct val="50000"/>
              </a:spcBef>
            </a:pPr>
            <a:r>
              <a:rPr lang="en-US" altLang="en-US" sz="2450" dirty="0">
                <a:latin typeface="Univers LT Std 75 Black" pitchFamily="-84" charset="0"/>
              </a:rPr>
              <a:t>Subheader</a:t>
            </a:r>
            <a:endParaRPr lang="en-AU" altLang="en-US" sz="2450" dirty="0">
              <a:latin typeface="Univers LT Std 75 Black" pitchFamily="-84" charset="0"/>
            </a:endParaRPr>
          </a:p>
          <a:p>
            <a:pPr eaLnBrk="1" hangingPunct="1"/>
            <a:r>
              <a:rPr lang="en-US" altLang="en-US" sz="2450" dirty="0">
                <a:latin typeface="Univers LT Std 55" pitchFamily="-84" charset="0"/>
              </a:rPr>
              <a:t>Content goes here: Ossus volupicabore et iminciae nitati diaeculpa cumquo omnihil et, occulpa venient ab ilibusam volectes vellic tori sitiusam inciis net voluptatiis auditius dem venimus, ium eatius dolupta tatumquae num eos im fugitis ipienimet estisit, que con nonsequi culluptia as dis consequatem qui aliqui doluptatum est, od quo blab ilias eum exeres delitem qui ipiti omnisquam harchic temper.</a:t>
            </a:r>
          </a:p>
          <a:p>
            <a:pPr eaLnBrk="1" hangingPunct="1"/>
            <a:endParaRPr lang="en-US" altLang="en-US" sz="2450" dirty="0">
              <a:latin typeface="Univers LT Std 55" pitchFamily="-84" charset="0"/>
            </a:endParaRPr>
          </a:p>
          <a:p>
            <a:pPr eaLnBrk="1" hangingPunct="1"/>
            <a:r>
              <a:rPr lang="en-US" altLang="en-US" sz="2450" dirty="0">
                <a:latin typeface="Univers LT Std 55" pitchFamily="-84" charset="0"/>
              </a:rPr>
              <a:t> Ossus volupicabore et iminciae nitati diaeculpa cumquo omnihil et, occulpa venient ab ilibusam volectes vellic tori sitiusam inciis net voluptatiis auditius dem venimus, ium eatius dolupta</a:t>
            </a:r>
          </a:p>
          <a:p>
            <a:pPr eaLnBrk="1" hangingPunct="1"/>
            <a:endParaRPr lang="en-US" altLang="en-US" sz="2450" dirty="0">
              <a:latin typeface="Univers LT Std 55" pitchFamily="-84" charset="0"/>
            </a:endParaRPr>
          </a:p>
          <a:p>
            <a:pPr eaLnBrk="1" hangingPunct="1"/>
            <a:endParaRPr lang="en-US" altLang="en-US" sz="2450" dirty="0">
              <a:latin typeface="Univers LT Std 75 Black" pitchFamily="-84" charset="0"/>
            </a:endParaRPr>
          </a:p>
          <a:p>
            <a:pPr eaLnBrk="1" hangingPunct="1"/>
            <a:r>
              <a:rPr lang="en-US" altLang="en-US" sz="2450" dirty="0">
                <a:latin typeface="Univers LT Std 75 Black" pitchFamily="-84" charset="0"/>
              </a:rPr>
              <a:t>Subheader</a:t>
            </a:r>
          </a:p>
          <a:p>
            <a:pPr eaLnBrk="1" hangingPunct="1"/>
            <a:r>
              <a:rPr lang="en-US" altLang="en-US" sz="2450" dirty="0">
                <a:latin typeface="Univers LT Std 55" pitchFamily="-84" charset="0"/>
              </a:rPr>
              <a:t>Ossus volupicabore et iminciae nitati diaeculpa cumquo omnihil et, occulpa venient ab ilibusam volectes vellic tori sitiusam inciis net voluptatiis auditius dem venimu, ium eatius doluptaium eatius dolupta tatumquae num eos im fugitis ipienimet estisit, que con nonsequi culluptia as dis consequatem qui aliqui doluptatum.</a:t>
            </a:r>
          </a:p>
          <a:p>
            <a:pPr eaLnBrk="1" hangingPunct="1"/>
            <a:endParaRPr lang="en-US" altLang="en-US" sz="2450" dirty="0"/>
          </a:p>
        </p:txBody>
      </p:sp>
      <p:sp>
        <p:nvSpPr>
          <p:cNvPr id="13333" name="Text Box 20">
            <a:extLst>
              <a:ext uri="{FF2B5EF4-FFF2-40B4-BE49-F238E27FC236}">
                <a16:creationId xmlns:a16="http://schemas.microsoft.com/office/drawing/2014/main" id="{6FD4090E-1F70-4166-BE1F-5236BC0BDE46}"/>
              </a:ext>
            </a:extLst>
          </p:cNvPr>
          <p:cNvSpPr txBox="1">
            <a:spLocks noChangeArrowheads="1"/>
          </p:cNvSpPr>
          <p:nvPr/>
        </p:nvSpPr>
        <p:spPr bwMode="auto">
          <a:xfrm>
            <a:off x="26346349" y="26314400"/>
            <a:ext cx="7800975" cy="90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r>
              <a:rPr lang="en-AU" altLang="en-US" sz="1750" dirty="0">
                <a:latin typeface="Univers LT Std 55 Obl" pitchFamily="-84" charset="0"/>
              </a:rPr>
              <a:t>This is the suggested format for captions.</a:t>
            </a:r>
          </a:p>
          <a:p>
            <a:pPr eaLnBrk="1" hangingPunct="1"/>
            <a:r>
              <a:rPr lang="en-US" altLang="en-US" sz="1750" dirty="0">
                <a:latin typeface="Univers LT Std 55 Obl" pitchFamily="-84" charset="0"/>
              </a:rPr>
              <a:t>Duis autem vel eum iriure dolor in hendrerit in vulputate velit esse molestie consequatDuis autem vel eum iriure dolor .</a:t>
            </a:r>
            <a:endParaRPr lang="en-AU" altLang="en-US" sz="1750" dirty="0">
              <a:latin typeface="Univers LT Std 55 Obl" pitchFamily="-84" charset="0"/>
            </a:endParaRPr>
          </a:p>
        </p:txBody>
      </p:sp>
      <p:sp>
        <p:nvSpPr>
          <p:cNvPr id="13334" name="Rectangle 33">
            <a:extLst>
              <a:ext uri="{FF2B5EF4-FFF2-40B4-BE49-F238E27FC236}">
                <a16:creationId xmlns:a16="http://schemas.microsoft.com/office/drawing/2014/main" id="{46B70F7A-751B-4360-9AE3-A112421B6405}"/>
              </a:ext>
            </a:extLst>
          </p:cNvPr>
          <p:cNvSpPr>
            <a:spLocks noChangeArrowheads="1"/>
          </p:cNvSpPr>
          <p:nvPr/>
        </p:nvSpPr>
        <p:spPr bwMode="auto">
          <a:xfrm>
            <a:off x="2967037" y="17802224"/>
            <a:ext cx="10634663" cy="10334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Introduction &amp; Significance</a:t>
            </a:r>
          </a:p>
          <a:p>
            <a:pPr eaLnBrk="1" hangingPunct="1"/>
            <a:r>
              <a:rPr lang="en-US" altLang="en-US" sz="2450" dirty="0"/>
              <a:t> </a:t>
            </a:r>
          </a:p>
          <a:p>
            <a:pPr eaLnBrk="1" hangingPunct="1"/>
            <a:r>
              <a:rPr lang="en-US" altLang="en-US" sz="2450" dirty="0">
                <a:latin typeface="Univers LT Std 75 Black" pitchFamily="-84" charset="0"/>
              </a:rPr>
              <a:t>Subheader</a:t>
            </a:r>
          </a:p>
          <a:p>
            <a:pPr eaLnBrk="1" hangingPunct="1"/>
            <a:r>
              <a:rPr lang="en-US" altLang="en-US" sz="2450" dirty="0">
                <a:latin typeface="Univers LT Std 55" pitchFamily="-84" charset="0"/>
              </a:rPr>
              <a:t>Content goes here: Ossus volupicabore et iminciae nitati diaeculpa cumquo omnihil et, occulpa venient ab ilibusam volectes vellic tori sitiusam inciis net voluptatiis auditius dem venimus, ium eatius dolupta tatumquae num eos im fugitis ipienimet estisit, que con nonsequi culluptia as dis consequatem qui aliqui doluptatum est, od quo blab ilias eum exeres delitem qui ipiti omnisquam harchic temper.</a:t>
            </a:r>
          </a:p>
          <a:p>
            <a:pPr eaLnBrk="1" hangingPunct="1"/>
            <a:endParaRPr lang="en-US" altLang="en-US" sz="2450" dirty="0">
              <a:latin typeface="Univers LT Std 55" pitchFamily="-84" charset="0"/>
            </a:endParaRPr>
          </a:p>
          <a:p>
            <a:pPr eaLnBrk="1" hangingPunct="1"/>
            <a:r>
              <a:rPr lang="en-US" altLang="en-US" sz="2450" dirty="0">
                <a:latin typeface="Univers LT Std 55" pitchFamily="-84" charset="0"/>
              </a:rPr>
              <a:t>Ossus volupicabore et iminciae nitati diaeculpa cumquo omnihil et, occulpa venient ab ilibusam volectes vellic tori sitiusam inciis net voluptatiis auditius dem venimus, ium eatius dolupta</a:t>
            </a:r>
          </a:p>
          <a:p>
            <a:pPr eaLnBrk="1" hangingPunct="1"/>
            <a:endParaRPr lang="en-US" altLang="en-US" sz="2450" dirty="0">
              <a:latin typeface="Univers LT Std 55" pitchFamily="-84" charset="0"/>
            </a:endParaRPr>
          </a:p>
          <a:p>
            <a:pPr eaLnBrk="1" hangingPunct="1"/>
            <a:r>
              <a:rPr lang="en-US" altLang="en-US" sz="2450" dirty="0">
                <a:latin typeface="Univers LT Std 55" pitchFamily="-84" charset="0"/>
              </a:rPr>
              <a:t>Ossus volupicabore et iminciae nitati diaeculpa cumquo omnihil et, occulpa venient ab ilibusam volectes vellic tori sitiusam inciis net voluptatiis auditius dem venimu, ium eatius doluptaium eatius dolupta tatumquae num eos im fugitis ipienimet estisit, que con nonsequi culluptia as dis consequatem qui aliqui doluptatum.</a:t>
            </a:r>
          </a:p>
          <a:p>
            <a:pPr eaLnBrk="1" hangingPunct="1"/>
            <a:endParaRPr lang="en-US" altLang="en-US" sz="2450" dirty="0">
              <a:latin typeface="Univers LT Std 55" pitchFamily="-84" charset="0"/>
            </a:endParaRPr>
          </a:p>
          <a:p>
            <a:pPr eaLnBrk="1" hangingPunct="1"/>
            <a:endParaRPr lang="en-AU" altLang="en-US" sz="2450" dirty="0"/>
          </a:p>
        </p:txBody>
      </p:sp>
      <p:sp>
        <p:nvSpPr>
          <p:cNvPr id="13335" name="Text Box 22">
            <a:extLst>
              <a:ext uri="{FF2B5EF4-FFF2-40B4-BE49-F238E27FC236}">
                <a16:creationId xmlns:a16="http://schemas.microsoft.com/office/drawing/2014/main" id="{94924C59-1EF7-491A-8E7B-921FBCCDD0F5}"/>
              </a:ext>
            </a:extLst>
          </p:cNvPr>
          <p:cNvSpPr txBox="1">
            <a:spLocks noChangeArrowheads="1"/>
          </p:cNvSpPr>
          <p:nvPr/>
        </p:nvSpPr>
        <p:spPr bwMode="auto">
          <a:xfrm>
            <a:off x="15283062" y="19138502"/>
            <a:ext cx="3067050" cy="1664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7500" tIns="157500" rIns="157500" bIns="157500">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algn="r" eaLnBrk="1" hangingPunct="1"/>
            <a:r>
              <a:rPr lang="en-AU" altLang="en-US" sz="1750" dirty="0">
                <a:latin typeface="Univers LT Std 55 Obl" pitchFamily="-84" charset="0"/>
              </a:rPr>
              <a:t>This is the suggested format for captions.</a:t>
            </a:r>
          </a:p>
          <a:p>
            <a:pPr algn="r" eaLnBrk="1" hangingPunct="1"/>
            <a:r>
              <a:rPr lang="en-US" altLang="en-US" sz="1750" dirty="0">
                <a:latin typeface="Univers LT Std 55 Obl" pitchFamily="-84" charset="0"/>
              </a:rPr>
              <a:t>Duis autem vel eum iriure dolor in hendrerit in vulputate velit esse molestie consequat.</a:t>
            </a:r>
            <a:endParaRPr lang="en-AU" altLang="en-US" sz="1750" dirty="0">
              <a:latin typeface="Univers LT Std 55 Obl" pitchFamily="-84" charset="0"/>
            </a:endParaRPr>
          </a:p>
        </p:txBody>
      </p:sp>
      <p:sp>
        <p:nvSpPr>
          <p:cNvPr id="13336" name="Text Box 22">
            <a:extLst>
              <a:ext uri="{FF2B5EF4-FFF2-40B4-BE49-F238E27FC236}">
                <a16:creationId xmlns:a16="http://schemas.microsoft.com/office/drawing/2014/main" id="{48EDF51A-487B-4018-8278-4F1487FA7475}"/>
              </a:ext>
            </a:extLst>
          </p:cNvPr>
          <p:cNvSpPr txBox="1">
            <a:spLocks noChangeArrowheads="1"/>
          </p:cNvSpPr>
          <p:nvPr/>
        </p:nvSpPr>
        <p:spPr bwMode="auto">
          <a:xfrm>
            <a:off x="31087219" y="15401925"/>
            <a:ext cx="3067050" cy="1664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7500" tIns="157500" rIns="157500" bIns="157500">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r>
              <a:rPr lang="en-AU" altLang="en-US" sz="1750" dirty="0">
                <a:latin typeface="Univers LT Std 55 Obl" pitchFamily="-84" charset="0"/>
              </a:rPr>
              <a:t>This is the suggested format for captions.</a:t>
            </a:r>
          </a:p>
          <a:p>
            <a:pPr eaLnBrk="1" hangingPunct="1"/>
            <a:r>
              <a:rPr lang="en-US" altLang="en-US" sz="1750" dirty="0">
                <a:latin typeface="Univers LT Std 55 Obl" pitchFamily="-84" charset="0"/>
              </a:rPr>
              <a:t>Duis autem vel eum iriure dolor in hendrerit in vulputate velit esse molestie consequat.</a:t>
            </a:r>
            <a:endParaRPr lang="en-AU" altLang="en-US" sz="1750" dirty="0">
              <a:latin typeface="Univers LT Std 55 Obl" pitchFamily="-84" charset="0"/>
            </a:endParaRPr>
          </a:p>
        </p:txBody>
      </p:sp>
      <p:sp>
        <p:nvSpPr>
          <p:cNvPr id="13337" name="Text Box 22">
            <a:extLst>
              <a:ext uri="{FF2B5EF4-FFF2-40B4-BE49-F238E27FC236}">
                <a16:creationId xmlns:a16="http://schemas.microsoft.com/office/drawing/2014/main" id="{A357AF19-4604-458F-ABC5-B44CDEC19275}"/>
              </a:ext>
            </a:extLst>
          </p:cNvPr>
          <p:cNvSpPr txBox="1">
            <a:spLocks noChangeArrowheads="1"/>
          </p:cNvSpPr>
          <p:nvPr/>
        </p:nvSpPr>
        <p:spPr bwMode="auto">
          <a:xfrm>
            <a:off x="31087219" y="19138503"/>
            <a:ext cx="3067050" cy="1664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7500" tIns="157500" rIns="157500" bIns="157500">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r>
              <a:rPr lang="en-AU" altLang="en-US" sz="1750" dirty="0">
                <a:latin typeface="Univers LT Std 55 Obl" pitchFamily="-84" charset="0"/>
              </a:rPr>
              <a:t>This is the suggested format for captions.</a:t>
            </a:r>
          </a:p>
          <a:p>
            <a:pPr eaLnBrk="1" hangingPunct="1"/>
            <a:r>
              <a:rPr lang="en-US" altLang="en-US" sz="1750" dirty="0">
                <a:latin typeface="Univers LT Std 55 Obl" pitchFamily="-84" charset="0"/>
              </a:rPr>
              <a:t>Duis autem vel eum iriure dolor in hendrerit in vulputate velit esse molestie consequat.</a:t>
            </a:r>
            <a:endParaRPr lang="en-AU" altLang="en-US" sz="1750" dirty="0">
              <a:latin typeface="Univers LT Std 55 Obl" pitchFamily="-84" charset="0"/>
            </a:endParaRPr>
          </a:p>
        </p:txBody>
      </p:sp>
      <p:pic>
        <p:nvPicPr>
          <p:cNvPr id="3" name="Google Shape;126;p16">
            <a:extLst>
              <a:ext uri="{FF2B5EF4-FFF2-40B4-BE49-F238E27FC236}">
                <a16:creationId xmlns:a16="http://schemas.microsoft.com/office/drawing/2014/main" id="{1C26A6E3-FF83-E6F0-FBE2-05DC6421449E}"/>
              </a:ext>
            </a:extLst>
          </p:cNvPr>
          <p:cNvPicPr preferRelativeResize="0"/>
          <p:nvPr/>
        </p:nvPicPr>
        <p:blipFill>
          <a:blip r:embed="rId3">
            <a:alphaModFix/>
          </a:blip>
          <a:stretch>
            <a:fillRect/>
          </a:stretch>
        </p:blipFill>
        <p:spPr>
          <a:xfrm>
            <a:off x="40569911" y="26278274"/>
            <a:ext cx="5718651" cy="803326"/>
          </a:xfrm>
          <a:prstGeom prst="rect">
            <a:avLst/>
          </a:prstGeom>
          <a:noFill/>
          <a:ln>
            <a:noFill/>
          </a:ln>
        </p:spPr>
      </p:pic>
    </p:spTree>
    <p:extLst>
      <p:ext uri="{BB962C8B-B14F-4D97-AF65-F5344CB8AC3E}">
        <p14:creationId xmlns:p14="http://schemas.microsoft.com/office/powerpoint/2010/main" val="616834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C9BA99"/>
        </a:solidFill>
        <a:effectLst/>
      </p:bgPr>
    </p:bg>
    <p:spTree>
      <p:nvGrpSpPr>
        <p:cNvPr id="1" name=""/>
        <p:cNvGrpSpPr/>
        <p:nvPr/>
      </p:nvGrpSpPr>
      <p:grpSpPr>
        <a:xfrm>
          <a:off x="0" y="0"/>
          <a:ext cx="0" cy="0"/>
          <a:chOff x="0" y="0"/>
          <a:chExt cx="0" cy="0"/>
        </a:xfrm>
      </p:grpSpPr>
      <p:sp>
        <p:nvSpPr>
          <p:cNvPr id="13314" name="Rectangle 5">
            <a:extLst>
              <a:ext uri="{FF2B5EF4-FFF2-40B4-BE49-F238E27FC236}">
                <a16:creationId xmlns:a16="http://schemas.microsoft.com/office/drawing/2014/main" id="{1662DFB2-509E-49A5-A33A-3E3DF504E830}"/>
              </a:ext>
            </a:extLst>
          </p:cNvPr>
          <p:cNvSpPr>
            <a:spLocks noChangeArrowheads="1"/>
          </p:cNvSpPr>
          <p:nvPr/>
        </p:nvSpPr>
        <p:spPr bwMode="auto">
          <a:xfrm>
            <a:off x="3048000" y="2136378"/>
            <a:ext cx="36404550" cy="1130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838" tIns="39912" rIns="79838" bIns="39912">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4375" dirty="0">
                <a:latin typeface="Univers LT Std 45 Light" pitchFamily="-84" charset="0"/>
              </a:rPr>
              <a:t>Presenter name, Associates and Collaborators</a:t>
            </a:r>
            <a:br>
              <a:rPr lang="en-US" altLang="en-US" sz="4200" dirty="0">
                <a:latin typeface="Univers LT Std 45 Light" pitchFamily="-84" charset="0"/>
              </a:rPr>
            </a:br>
            <a:r>
              <a:rPr lang="en-US" altLang="en-US" sz="2450" dirty="0">
                <a:latin typeface="Univers LT Std 45 Light" pitchFamily="-84" charset="0"/>
              </a:rPr>
              <a:t>Department of {Insert Name Here}, College {Insert Name Here}, University {Insert Name Here}</a:t>
            </a:r>
          </a:p>
        </p:txBody>
      </p:sp>
      <p:cxnSp>
        <p:nvCxnSpPr>
          <p:cNvPr id="29" name="Straight Connector 28">
            <a:extLst>
              <a:ext uri="{FF2B5EF4-FFF2-40B4-BE49-F238E27FC236}">
                <a16:creationId xmlns:a16="http://schemas.microsoft.com/office/drawing/2014/main" id="{7CDBAF71-9280-4FE7-896B-81E5F131B960}"/>
              </a:ext>
            </a:extLst>
          </p:cNvPr>
          <p:cNvCxnSpPr>
            <a:cxnSpLocks noChangeShapeType="1"/>
          </p:cNvCxnSpPr>
          <p:nvPr/>
        </p:nvCxnSpPr>
        <p:spPr bwMode="auto">
          <a:xfrm>
            <a:off x="2967037" y="3473544"/>
            <a:ext cx="45877163" cy="0"/>
          </a:xfrm>
          <a:prstGeom prst="line">
            <a:avLst/>
          </a:prstGeom>
          <a:noFill/>
          <a:ln w="76200">
            <a:solidFill>
              <a:schemeClr val="bg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noFill/>
              </a14:hiddenFill>
            </a:ext>
          </a:extLst>
        </p:spPr>
      </p:cxnSp>
      <p:sp>
        <p:nvSpPr>
          <p:cNvPr id="13316" name="TextBox 91">
            <a:extLst>
              <a:ext uri="{FF2B5EF4-FFF2-40B4-BE49-F238E27FC236}">
                <a16:creationId xmlns:a16="http://schemas.microsoft.com/office/drawing/2014/main" id="{997F07E8-70CE-418C-AB76-DCC01202B775}"/>
              </a:ext>
            </a:extLst>
          </p:cNvPr>
          <p:cNvSpPr txBox="1">
            <a:spLocks noChangeArrowheads="1"/>
          </p:cNvSpPr>
          <p:nvPr/>
        </p:nvSpPr>
        <p:spPr bwMode="auto">
          <a:xfrm>
            <a:off x="3048000" y="870943"/>
            <a:ext cx="36404550"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r>
              <a:rPr lang="en-US" altLang="en-US" sz="7700" dirty="0">
                <a:latin typeface="Univers LT Std 75 Black" pitchFamily="-84" charset="0"/>
              </a:rPr>
              <a:t>Guidelines for a 48</a:t>
            </a:r>
            <a:r>
              <a:rPr lang="ja-JP" altLang="en-US" sz="7700" dirty="0">
                <a:latin typeface="Univers LT Std 75 Black" pitchFamily="-84" charset="0"/>
              </a:rPr>
              <a:t>”</a:t>
            </a:r>
            <a:r>
              <a:rPr lang="en-US" altLang="ja-JP" sz="7700" dirty="0">
                <a:latin typeface="Univers LT Std 75 Black" pitchFamily="-84" charset="0"/>
              </a:rPr>
              <a:t>x 36</a:t>
            </a:r>
            <a:r>
              <a:rPr lang="ja-JP" altLang="en-US" sz="7700" dirty="0">
                <a:latin typeface="Univers LT Std 75 Black" pitchFamily="-84" charset="0"/>
              </a:rPr>
              <a:t>”</a:t>
            </a:r>
            <a:r>
              <a:rPr lang="en-US" altLang="ja-JP" sz="7700" dirty="0">
                <a:latin typeface="Univers LT Std 75 Black" pitchFamily="-84" charset="0"/>
              </a:rPr>
              <a:t> poster</a:t>
            </a:r>
            <a:endParaRPr lang="en-US" altLang="en-US" sz="7700" dirty="0">
              <a:latin typeface="Univers LT Std 75 Black" pitchFamily="-84" charset="0"/>
            </a:endParaRPr>
          </a:p>
        </p:txBody>
      </p:sp>
      <p:sp>
        <p:nvSpPr>
          <p:cNvPr id="13319" name="Rectangle 49">
            <a:extLst>
              <a:ext uri="{FF2B5EF4-FFF2-40B4-BE49-F238E27FC236}">
                <a16:creationId xmlns:a16="http://schemas.microsoft.com/office/drawing/2014/main" id="{3141B0B2-5EA3-4F0B-AB6B-864A7DF3C749}"/>
              </a:ext>
            </a:extLst>
          </p:cNvPr>
          <p:cNvSpPr>
            <a:spLocks noChangeArrowheads="1"/>
          </p:cNvSpPr>
          <p:nvPr/>
        </p:nvSpPr>
        <p:spPr bwMode="auto">
          <a:xfrm>
            <a:off x="2967037" y="4267200"/>
            <a:ext cx="10558265" cy="12668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Abstract</a:t>
            </a:r>
          </a:p>
          <a:p>
            <a:pPr eaLnBrk="1" hangingPunct="1"/>
            <a:r>
              <a:rPr lang="en-US" altLang="en-US" sz="2450" dirty="0">
                <a:latin typeface="Univers LT Std 55" pitchFamily="-84" charset="0"/>
              </a:rPr>
              <a:t> </a:t>
            </a:r>
          </a:p>
          <a:p>
            <a:pPr eaLnBrk="1" hangingPunct="1"/>
            <a:r>
              <a:rPr lang="en-US" altLang="en-US" sz="2450" dirty="0">
                <a:latin typeface="Univers LT Std 55" pitchFamily="-84" charset="0"/>
              </a:rPr>
              <a:t>Content goes here: Totat ullaborernam harci cus, cuscidendit lat et as eum explit apicaboria am que vendent inullup tatur? Quia voluptat ut prae. Qui blatibu saecture, ut volor as a audae es elenti quis qui tessum faccuptatet odignisim eatur, sincia nusdantent estem haruntiatint idit rem ulpa et exped que provitatatur seque pro idi nos quid quo vent.</a:t>
            </a:r>
          </a:p>
          <a:p>
            <a:pPr eaLnBrk="1" hangingPunct="1"/>
            <a:r>
              <a:rPr lang="en-US" altLang="en-US" sz="2450" dirty="0">
                <a:latin typeface="Univers LT Std 55" pitchFamily="-84" charset="0"/>
              </a:rPr>
              <a:t> </a:t>
            </a:r>
          </a:p>
          <a:p>
            <a:pPr eaLnBrk="1" hangingPunct="1"/>
            <a:r>
              <a:rPr lang="en-US" altLang="en-US" sz="2450" dirty="0">
                <a:latin typeface="Univers LT Std 75 Black" pitchFamily="-84" charset="0"/>
              </a:rPr>
              <a:t>Subheader</a:t>
            </a:r>
          </a:p>
          <a:p>
            <a:pPr eaLnBrk="1" hangingPunct="1"/>
            <a:r>
              <a:rPr lang="en-US" altLang="en-US" sz="2450" dirty="0">
                <a:latin typeface="Univers LT Std 55" pitchFamily="-84" charset="0"/>
              </a:rPr>
              <a:t>Ossus volupicabore et iminciae nitati diaeculpa cumquo omnihil et, occulpa venient ab ilibusam volectes vellic tori sitius  inciis net voluptatiis auditius dem venimus, ium eatius dolupta</a:t>
            </a:r>
          </a:p>
          <a:p>
            <a:pPr eaLnBrk="1" hangingPunct="1"/>
            <a:endParaRPr lang="en-US" altLang="en-US" sz="2450" dirty="0">
              <a:latin typeface="Univers LT Std 75 Black" pitchFamily="-84" charset="0"/>
            </a:endParaRPr>
          </a:p>
          <a:p>
            <a:pPr eaLnBrk="1" hangingPunct="1"/>
            <a:r>
              <a:rPr lang="en-US" altLang="en-US" sz="2450" dirty="0">
                <a:latin typeface="Univers LT Std 75 Black" pitchFamily="-84" charset="0"/>
              </a:rPr>
              <a:t>Subheader</a:t>
            </a:r>
          </a:p>
          <a:p>
            <a:pPr eaLnBrk="1" hangingPunct="1"/>
            <a:r>
              <a:rPr lang="en-US" altLang="en-US" sz="2450" dirty="0">
                <a:latin typeface="Univers LT Std 55" pitchFamily="-84" charset="0"/>
              </a:rPr>
              <a:t>Ossus volupicabore et iminciae nitati diaeculpa cumquo omnihil et, occulpa venient ab ilibusam volectes vellic tori sitiusam inciis net voluptatiis auditius dem venimus, ium eatius dolupta tatumquae num eos im fugitis ipienimet estisit, que con nonsequi culluptia as dis consequatem qui aliqui doluptatum est, od quo blab ilias eum exeres delitem qui ipiti omnisquam harchic empere. </a:t>
            </a:r>
          </a:p>
        </p:txBody>
      </p:sp>
      <p:sp>
        <p:nvSpPr>
          <p:cNvPr id="13320" name="Rectangle 50">
            <a:extLst>
              <a:ext uri="{FF2B5EF4-FFF2-40B4-BE49-F238E27FC236}">
                <a16:creationId xmlns:a16="http://schemas.microsoft.com/office/drawing/2014/main" id="{A4092B1A-D254-42CE-927A-E5BFC9B5F452}"/>
              </a:ext>
            </a:extLst>
          </p:cNvPr>
          <p:cNvSpPr>
            <a:spLocks noChangeArrowheads="1"/>
          </p:cNvSpPr>
          <p:nvPr/>
        </p:nvSpPr>
        <p:spPr bwMode="auto">
          <a:xfrm>
            <a:off x="14468475" y="4200525"/>
            <a:ext cx="10734675" cy="23669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marL="381000" indent="-381000"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Methods</a:t>
            </a:r>
          </a:p>
          <a:p>
            <a:pPr eaLnBrk="1" hangingPunct="1"/>
            <a:endParaRPr lang="en-US" altLang="en-US" sz="2450" b="1" dirty="0"/>
          </a:p>
          <a:p>
            <a:pPr eaLnBrk="1" hangingPunct="1"/>
            <a:r>
              <a:rPr lang="en-US" altLang="en-US" sz="2450" dirty="0">
                <a:latin typeface="Univers LT Std 75 Black" pitchFamily="-84" charset="0"/>
              </a:rPr>
              <a:t>Subheader</a:t>
            </a:r>
          </a:p>
          <a:p>
            <a:pPr eaLnBrk="1" hangingPunct="1"/>
            <a:r>
              <a:rPr lang="en-US" altLang="en-US" sz="2450" dirty="0">
                <a:latin typeface="Univers LT Std 55" pitchFamily="-84" charset="0"/>
              </a:rPr>
              <a:t>Ment etur? Fera vit faccae porporis dusa pratur,</a:t>
            </a:r>
          </a:p>
          <a:p>
            <a:pPr eaLnBrk="1" hangingPunct="1"/>
            <a:r>
              <a:rPr lang="en-US" altLang="en-US" sz="2450" dirty="0">
                <a:latin typeface="Univers LT Std 55" pitchFamily="-84" charset="0"/>
              </a:rPr>
              <a:t>sapelit qui deliquis diasperunt et quame rerest</a:t>
            </a:r>
          </a:p>
          <a:p>
            <a:pPr eaLnBrk="1" hangingPunct="1"/>
            <a:r>
              <a:rPr lang="en-US" altLang="en-US" sz="2450" dirty="0">
                <a:latin typeface="Univers LT Std 55" pitchFamily="-84" charset="0"/>
              </a:rPr>
              <a:t>venisimagnis quid eost adi blabo. Nemo voloria cor</a:t>
            </a:r>
          </a:p>
          <a:p>
            <a:pPr eaLnBrk="1" hangingPunct="1"/>
            <a:r>
              <a:rPr lang="en-US" altLang="en-US" sz="2450" dirty="0">
                <a:latin typeface="Univers LT Std 55" pitchFamily="-84" charset="0"/>
              </a:rPr>
              <a:t>sendaes et esequis soluptati comni seque etus</a:t>
            </a:r>
          </a:p>
          <a:p>
            <a:pPr eaLnBrk="1" hangingPunct="1"/>
            <a:r>
              <a:rPr lang="en-US" altLang="en-US" sz="2450" dirty="0">
                <a:latin typeface="Univers LT Std 55" pitchFamily="-84" charset="0"/>
              </a:rPr>
              <a:t>volorpo remquas aceseri aectiae volorro to quiatis</a:t>
            </a:r>
          </a:p>
          <a:p>
            <a:pPr eaLnBrk="1" hangingPunct="1"/>
            <a:r>
              <a:rPr lang="en-US" altLang="en-US" sz="2450" dirty="0">
                <a:latin typeface="Univers LT Std 55" pitchFamily="-84" charset="0"/>
              </a:rPr>
              <a:t>molupti rerovit, cuptae. Nem. Magnat.</a:t>
            </a:r>
          </a:p>
          <a:p>
            <a:pPr eaLnBrk="1" hangingPunct="1"/>
            <a:r>
              <a:rPr lang="en-US" altLang="en-US" sz="2450" dirty="0">
                <a:latin typeface="Univers LT Std 55" pitchFamily="-84" charset="0"/>
              </a:rPr>
              <a:t> </a:t>
            </a:r>
          </a:p>
          <a:p>
            <a:pPr eaLnBrk="1" hangingPunct="1"/>
            <a:r>
              <a:rPr lang="en-US" altLang="en-US" sz="2450" dirty="0">
                <a:latin typeface="Univers LT Std 55" pitchFamily="-84" charset="0"/>
              </a:rPr>
              <a:t>• This is the suggested format for bullets</a:t>
            </a:r>
          </a:p>
          <a:p>
            <a:pPr eaLnBrk="1" hangingPunct="1"/>
            <a:r>
              <a:rPr lang="en-US" altLang="en-US" sz="2450" dirty="0">
                <a:latin typeface="Univers LT Std 55" pitchFamily="-84" charset="0"/>
              </a:rPr>
              <a:t>• Sendaes et esequis soluptati comni seque etus </a:t>
            </a:r>
          </a:p>
          <a:p>
            <a:pPr eaLnBrk="1" hangingPunct="1"/>
            <a:r>
              <a:rPr lang="en-US" altLang="en-US" sz="2450" dirty="0">
                <a:latin typeface="Univers LT Std 55" pitchFamily="-84" charset="0"/>
              </a:rPr>
              <a:t>• Vellic tori sitius  inciis net </a:t>
            </a:r>
          </a:p>
          <a:p>
            <a:pPr eaLnBrk="1" hangingPunct="1"/>
            <a:r>
              <a:rPr lang="en-US" altLang="en-US" sz="2450" dirty="0">
                <a:latin typeface="Univers LT Std 55" pitchFamily="-84" charset="0"/>
              </a:rPr>
              <a:t>• Tori sitiusam inciis net voluptatiis auditius dem venimus</a:t>
            </a:r>
          </a:p>
          <a:p>
            <a:pPr eaLnBrk="1" hangingPunct="1"/>
            <a:r>
              <a:rPr lang="en-US" altLang="en-US" sz="2450" dirty="0">
                <a:latin typeface="Univers LT Std 55" pitchFamily="-84" charset="0"/>
              </a:rPr>
              <a:t>• Tori sitiusam inciis net voluptatiis auditi</a:t>
            </a:r>
          </a:p>
          <a:p>
            <a:pPr eaLnBrk="1" hangingPunct="1"/>
            <a:r>
              <a:rPr lang="en-US" altLang="en-US" sz="2450" dirty="0">
                <a:latin typeface="Univers LT Std 55" pitchFamily="-84" charset="0"/>
              </a:rPr>
              <a:t> </a:t>
            </a:r>
          </a:p>
          <a:p>
            <a:pPr eaLnBrk="1" hangingPunct="1"/>
            <a:r>
              <a:rPr lang="en-US" altLang="en-US" sz="2450" dirty="0"/>
              <a:t>Uciam que nit vit etusand andam, torae consequam</a:t>
            </a:r>
          </a:p>
          <a:p>
            <a:pPr eaLnBrk="1" hangingPunct="1"/>
            <a:r>
              <a:rPr lang="en-US" altLang="en-US" sz="2450" dirty="0"/>
              <a:t>haruntis et hiciisi nonsectius re sumque con eatatempor</a:t>
            </a:r>
          </a:p>
          <a:p>
            <a:pPr eaLnBrk="1" hangingPunct="1"/>
            <a:r>
              <a:rPr lang="en-US" altLang="en-US" sz="2450" dirty="0"/>
              <a:t>restesto dolut diciis enisti optatus modis aliquia audita int</a:t>
            </a:r>
          </a:p>
          <a:p>
            <a:pPr eaLnBrk="1" hangingPunct="1"/>
            <a:r>
              <a:rPr lang="en-US" altLang="en-US" sz="2450" dirty="0"/>
              <a:t>volene nonsequiae verumet videndu sdandelit aliaediae.</a:t>
            </a:r>
          </a:p>
          <a:p>
            <a:pPr eaLnBrk="1" hangingPunct="1"/>
            <a:r>
              <a:rPr lang="en-US" altLang="en-US" sz="2450" dirty="0"/>
              <a:t>Nem sus.</a:t>
            </a:r>
          </a:p>
        </p:txBody>
      </p:sp>
      <p:sp>
        <p:nvSpPr>
          <p:cNvPr id="28" name="Rectangle 27">
            <a:extLst>
              <a:ext uri="{FF2B5EF4-FFF2-40B4-BE49-F238E27FC236}">
                <a16:creationId xmlns:a16="http://schemas.microsoft.com/office/drawing/2014/main" id="{5A687FBA-8C97-43FE-A699-5BF14439E2A2}"/>
              </a:ext>
            </a:extLst>
          </p:cNvPr>
          <p:cNvSpPr>
            <a:spLocks noChangeArrowheads="1"/>
          </p:cNvSpPr>
          <p:nvPr/>
        </p:nvSpPr>
        <p:spPr bwMode="auto">
          <a:xfrm>
            <a:off x="25869900" y="4200525"/>
            <a:ext cx="11187013" cy="236696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Results</a:t>
            </a:r>
          </a:p>
          <a:p>
            <a:pPr eaLnBrk="1" hangingPunct="1"/>
            <a:endParaRPr lang="en-US" altLang="en-US" sz="2450" dirty="0"/>
          </a:p>
          <a:p>
            <a:pPr eaLnBrk="1" hangingPunct="1"/>
            <a:r>
              <a:rPr lang="en-US" altLang="en-US" sz="2450" dirty="0">
                <a:latin typeface="Univers LT Std 75 Black" pitchFamily="-84" charset="0"/>
              </a:rPr>
              <a:t>Subheader</a:t>
            </a:r>
          </a:p>
          <a:p>
            <a:pPr eaLnBrk="1" hangingPunct="1"/>
            <a:r>
              <a:rPr lang="en-US" altLang="en-US" sz="2450" dirty="0">
                <a:latin typeface="Univers LT Std 55" pitchFamily="-84" charset="0"/>
              </a:rPr>
              <a:t>Totat ullaborernam harci cus, cuscidendit lat et as eum explit apicaboria am que vendent inullup tatur? Quia voluptat ut prae. Qui blatibu saecture, ut volor as a audae es elenti quis qui tessum faccuptatet odignisim eatur, sincia nusdantent estem haruntiatint idit rem ulpa et exped que provitatatur seque pro idi nos quid quo vent.</a:t>
            </a:r>
          </a:p>
          <a:p>
            <a:pPr eaLnBrk="1" hangingPunct="1"/>
            <a:r>
              <a:rPr lang="en-US" altLang="en-US" sz="2450" dirty="0">
                <a:latin typeface="Univers LT Std 55" pitchFamily="-84" charset="0"/>
              </a:rPr>
              <a:t>  </a:t>
            </a:r>
          </a:p>
          <a:p>
            <a:pPr eaLnBrk="1" hangingPunct="1"/>
            <a:r>
              <a:rPr lang="en-US" altLang="en-US" sz="2450" dirty="0">
                <a:latin typeface="Univers LT Std 55" pitchFamily="-84" charset="0"/>
              </a:rPr>
              <a:t>Quia voluptat ut prae. Qui blatibu saecture, ut volor as a audae es elenti quis qui tessum faccuptatet </a:t>
            </a:r>
          </a:p>
          <a:p>
            <a:pPr eaLnBrk="1" hangingPunct="1"/>
            <a:endParaRPr lang="en-US" altLang="en-US" sz="2450" dirty="0">
              <a:latin typeface="Univers LT Std 55" pitchFamily="-84" charset="0"/>
            </a:endParaRPr>
          </a:p>
          <a:p>
            <a:pPr eaLnBrk="1" hangingPunct="1"/>
            <a:r>
              <a:rPr lang="en-US" altLang="en-US" sz="2450" dirty="0">
                <a:latin typeface="Univers LT Std 55" pitchFamily="-84" charset="0"/>
              </a:rPr>
              <a:t>Suggested format for numbered list:</a:t>
            </a:r>
          </a:p>
          <a:p>
            <a:pPr eaLnBrk="1" hangingPunct="1">
              <a:buFontTx/>
              <a:buAutoNum type="arabicPlain"/>
            </a:pPr>
            <a:r>
              <a:rPr lang="en-US" altLang="en-US" sz="2450" dirty="0">
                <a:latin typeface="Univers LT Std 55" pitchFamily="-84" charset="0"/>
              </a:rPr>
              <a:t>Auditius</a:t>
            </a:r>
          </a:p>
          <a:p>
            <a:pPr eaLnBrk="1" hangingPunct="1">
              <a:buFontTx/>
              <a:buAutoNum type="arabicPlain"/>
            </a:pPr>
            <a:r>
              <a:rPr lang="en-US" altLang="en-US" sz="2450" dirty="0">
                <a:latin typeface="Univers LT Std 55" pitchFamily="-84" charset="0"/>
              </a:rPr>
              <a:t>dolupta tatumquae </a:t>
            </a:r>
          </a:p>
          <a:p>
            <a:pPr eaLnBrk="1" hangingPunct="1">
              <a:buFontTx/>
              <a:buAutoNum type="arabicPlain"/>
            </a:pPr>
            <a:r>
              <a:rPr lang="en-US" altLang="en-US" sz="2450" dirty="0">
                <a:latin typeface="Univers LT Std 55" pitchFamily="-84" charset="0"/>
              </a:rPr>
              <a:t>Auditius</a:t>
            </a:r>
          </a:p>
          <a:p>
            <a:pPr eaLnBrk="1" hangingPunct="1">
              <a:buFontTx/>
              <a:buAutoNum type="arabicPlain" startAt="3"/>
            </a:pPr>
            <a:r>
              <a:rPr lang="en-US" altLang="en-US" sz="2450" dirty="0">
                <a:latin typeface="Univers LT Std 55" pitchFamily="-84" charset="0"/>
              </a:rPr>
              <a:t>nusdantent </a:t>
            </a:r>
          </a:p>
          <a:p>
            <a:pPr eaLnBrk="1" hangingPunct="1">
              <a:buFontTx/>
              <a:buAutoNum type="arabicPlain" startAt="3"/>
            </a:pPr>
            <a:r>
              <a:rPr lang="en-US" altLang="en-US" sz="2450" dirty="0"/>
              <a:t>nonsectius re sumque </a:t>
            </a:r>
          </a:p>
          <a:p>
            <a:pPr eaLnBrk="1" hangingPunct="1"/>
            <a:r>
              <a:rPr lang="en-US" altLang="en-US" sz="2450" dirty="0">
                <a:latin typeface="Univers LT Std 55" pitchFamily="-84" charset="0"/>
              </a:rPr>
              <a:t> </a:t>
            </a:r>
          </a:p>
          <a:p>
            <a:pPr eaLnBrk="1" hangingPunct="1"/>
            <a:r>
              <a:rPr lang="en-US" altLang="en-US" sz="2450" dirty="0"/>
              <a:t>Uciam que nit vit etusand andam, torae consequam haruntis et hiciisi nonsectius re sumque.</a:t>
            </a:r>
            <a:endParaRPr lang="en-US" altLang="en-US" sz="3500" b="1" dirty="0">
              <a:solidFill>
                <a:srgbClr val="CC3300"/>
              </a:solidFill>
            </a:endParaRPr>
          </a:p>
        </p:txBody>
      </p:sp>
      <p:sp>
        <p:nvSpPr>
          <p:cNvPr id="13322" name="Rectangle 13">
            <a:extLst>
              <a:ext uri="{FF2B5EF4-FFF2-40B4-BE49-F238E27FC236}">
                <a16:creationId xmlns:a16="http://schemas.microsoft.com/office/drawing/2014/main" id="{46999B3F-802B-4685-9D08-95013F0F113B}"/>
              </a:ext>
            </a:extLst>
          </p:cNvPr>
          <p:cNvSpPr>
            <a:spLocks noChangeArrowheads="1"/>
          </p:cNvSpPr>
          <p:nvPr/>
        </p:nvSpPr>
        <p:spPr bwMode="auto">
          <a:xfrm>
            <a:off x="26336625" y="23061216"/>
            <a:ext cx="7800975" cy="3149005"/>
          </a:xfrm>
          <a:prstGeom prst="rect">
            <a:avLst/>
          </a:prstGeom>
          <a:solidFill>
            <a:srgbClr val="EEEEEE"/>
          </a:solidFill>
          <a:ln w="9525">
            <a:solidFill>
              <a:schemeClr val="tx1"/>
            </a:solidFill>
            <a:miter lim="800000"/>
            <a:headEnd/>
            <a:tailEnd/>
          </a:ln>
        </p:spPr>
        <p:txBody>
          <a:bodyPr wrap="none" anchor="ct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7525" dirty="0"/>
          </a:p>
        </p:txBody>
      </p:sp>
      <p:sp>
        <p:nvSpPr>
          <p:cNvPr id="13323" name="Rectangle 15">
            <a:extLst>
              <a:ext uri="{FF2B5EF4-FFF2-40B4-BE49-F238E27FC236}">
                <a16:creationId xmlns:a16="http://schemas.microsoft.com/office/drawing/2014/main" id="{03CB3379-FE5F-407E-8E32-996955F5766E}"/>
              </a:ext>
            </a:extLst>
          </p:cNvPr>
          <p:cNvSpPr>
            <a:spLocks noChangeArrowheads="1"/>
          </p:cNvSpPr>
          <p:nvPr/>
        </p:nvSpPr>
        <p:spPr bwMode="auto">
          <a:xfrm>
            <a:off x="26336625" y="19316304"/>
            <a:ext cx="4724202" cy="3149005"/>
          </a:xfrm>
          <a:prstGeom prst="rect">
            <a:avLst/>
          </a:prstGeom>
          <a:solidFill>
            <a:srgbClr val="EEEEEE"/>
          </a:solidFill>
          <a:ln w="9525">
            <a:solidFill>
              <a:schemeClr val="tx1"/>
            </a:solidFill>
            <a:miter lim="800000"/>
            <a:headEnd/>
            <a:tailEnd/>
          </a:ln>
        </p:spPr>
        <p:txBody>
          <a:bodyPr wrap="none" anchor="ct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7525" dirty="0"/>
          </a:p>
        </p:txBody>
      </p:sp>
      <p:sp>
        <p:nvSpPr>
          <p:cNvPr id="13324" name="Rectangle 18">
            <a:extLst>
              <a:ext uri="{FF2B5EF4-FFF2-40B4-BE49-F238E27FC236}">
                <a16:creationId xmlns:a16="http://schemas.microsoft.com/office/drawing/2014/main" id="{9099D5B2-8503-436D-AEC0-54AA9B58FB42}"/>
              </a:ext>
            </a:extLst>
          </p:cNvPr>
          <p:cNvSpPr>
            <a:spLocks noChangeArrowheads="1"/>
          </p:cNvSpPr>
          <p:nvPr/>
        </p:nvSpPr>
        <p:spPr bwMode="auto">
          <a:xfrm>
            <a:off x="18816837" y="19313526"/>
            <a:ext cx="5986263" cy="3149005"/>
          </a:xfrm>
          <a:prstGeom prst="rect">
            <a:avLst/>
          </a:prstGeom>
          <a:solidFill>
            <a:srgbClr val="EEEEEE"/>
          </a:solidFill>
          <a:ln w="9525">
            <a:solidFill>
              <a:schemeClr val="tx1"/>
            </a:solidFill>
            <a:miter lim="800000"/>
            <a:headEnd/>
            <a:tailEnd/>
          </a:ln>
        </p:spPr>
        <p:txBody>
          <a:bodyPr wrap="none" anchor="ct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7525" dirty="0"/>
          </a:p>
        </p:txBody>
      </p:sp>
      <p:sp>
        <p:nvSpPr>
          <p:cNvPr id="13325" name="Rectangle 19">
            <a:extLst>
              <a:ext uri="{FF2B5EF4-FFF2-40B4-BE49-F238E27FC236}">
                <a16:creationId xmlns:a16="http://schemas.microsoft.com/office/drawing/2014/main" id="{4028D3E1-DD40-44EF-9732-1D773D752835}"/>
              </a:ext>
            </a:extLst>
          </p:cNvPr>
          <p:cNvSpPr>
            <a:spLocks noChangeArrowheads="1"/>
          </p:cNvSpPr>
          <p:nvPr/>
        </p:nvSpPr>
        <p:spPr bwMode="auto">
          <a:xfrm>
            <a:off x="15283063" y="23058438"/>
            <a:ext cx="9520038" cy="3149005"/>
          </a:xfrm>
          <a:prstGeom prst="rect">
            <a:avLst/>
          </a:prstGeom>
          <a:solidFill>
            <a:srgbClr val="EEEEEE"/>
          </a:solidFill>
          <a:ln w="9525">
            <a:solidFill>
              <a:schemeClr val="tx1"/>
            </a:solidFill>
            <a:miter lim="800000"/>
            <a:headEnd/>
            <a:tailEnd/>
          </a:ln>
        </p:spPr>
        <p:txBody>
          <a:bodyPr wrap="none" anchor="ct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7525" dirty="0"/>
          </a:p>
        </p:txBody>
      </p:sp>
      <p:sp>
        <p:nvSpPr>
          <p:cNvPr id="13326" name="Text Box 20">
            <a:extLst>
              <a:ext uri="{FF2B5EF4-FFF2-40B4-BE49-F238E27FC236}">
                <a16:creationId xmlns:a16="http://schemas.microsoft.com/office/drawing/2014/main" id="{2C6AC54D-DCE7-4121-9A2D-DE6E2632C90B}"/>
              </a:ext>
            </a:extLst>
          </p:cNvPr>
          <p:cNvSpPr txBox="1">
            <a:spLocks noChangeArrowheads="1"/>
          </p:cNvSpPr>
          <p:nvPr/>
        </p:nvSpPr>
        <p:spPr bwMode="auto">
          <a:xfrm>
            <a:off x="17002125" y="26311622"/>
            <a:ext cx="7800975" cy="90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r>
              <a:rPr lang="en-AU" altLang="en-US" sz="1750" dirty="0">
                <a:latin typeface="Univers LT Std 55 Obl" pitchFamily="-84" charset="0"/>
              </a:rPr>
              <a:t>This is the suggested format for captions.</a:t>
            </a:r>
          </a:p>
          <a:p>
            <a:pPr eaLnBrk="1" hangingPunct="1"/>
            <a:r>
              <a:rPr lang="en-US" altLang="en-US" sz="1750" dirty="0">
                <a:latin typeface="Univers LT Std 55 Obl" pitchFamily="-84" charset="0"/>
              </a:rPr>
              <a:t>Duis autem vel eum iriure dolor in hendrerit in vulputate velit esse molestie consequatDuis autem vel eum iriure dolor .</a:t>
            </a:r>
            <a:endParaRPr lang="en-AU" altLang="en-US" sz="1750" dirty="0">
              <a:latin typeface="Univers LT Std 55 Obl" pitchFamily="-84" charset="0"/>
            </a:endParaRPr>
          </a:p>
        </p:txBody>
      </p:sp>
      <p:sp>
        <p:nvSpPr>
          <p:cNvPr id="13327" name="Rectangle 21">
            <a:extLst>
              <a:ext uri="{FF2B5EF4-FFF2-40B4-BE49-F238E27FC236}">
                <a16:creationId xmlns:a16="http://schemas.microsoft.com/office/drawing/2014/main" id="{E3A04957-175B-4255-9FBF-04A699740E0B}"/>
              </a:ext>
            </a:extLst>
          </p:cNvPr>
          <p:cNvSpPr>
            <a:spLocks noChangeArrowheads="1"/>
          </p:cNvSpPr>
          <p:nvPr/>
        </p:nvSpPr>
        <p:spPr bwMode="auto">
          <a:xfrm>
            <a:off x="15240000" y="13411200"/>
            <a:ext cx="6486327" cy="5313362"/>
          </a:xfrm>
          <a:prstGeom prst="rect">
            <a:avLst/>
          </a:prstGeom>
          <a:solidFill>
            <a:srgbClr val="EEEEEE"/>
          </a:solidFill>
          <a:ln w="9525">
            <a:solidFill>
              <a:schemeClr val="tx1"/>
            </a:solidFill>
            <a:miter lim="800000"/>
            <a:headEnd/>
            <a:tailEnd/>
          </a:ln>
        </p:spPr>
        <p:txBody>
          <a:bodyPr wrap="none" anchor="ct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7525" dirty="0"/>
          </a:p>
        </p:txBody>
      </p:sp>
      <p:sp>
        <p:nvSpPr>
          <p:cNvPr id="13328" name="Text Box 22">
            <a:extLst>
              <a:ext uri="{FF2B5EF4-FFF2-40B4-BE49-F238E27FC236}">
                <a16:creationId xmlns:a16="http://schemas.microsoft.com/office/drawing/2014/main" id="{FD758561-72D8-4482-B34D-C38557D6CE6D}"/>
              </a:ext>
            </a:extLst>
          </p:cNvPr>
          <p:cNvSpPr txBox="1">
            <a:spLocks noChangeArrowheads="1"/>
          </p:cNvSpPr>
          <p:nvPr/>
        </p:nvSpPr>
        <p:spPr bwMode="auto">
          <a:xfrm>
            <a:off x="21736050" y="15394980"/>
            <a:ext cx="3067050" cy="1664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7500" tIns="157500" rIns="157500" bIns="157500">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r>
              <a:rPr lang="en-AU" altLang="en-US" sz="1750" dirty="0">
                <a:latin typeface="Univers LT Std 55 Obl" pitchFamily="-84" charset="0"/>
              </a:rPr>
              <a:t>This is the suggested format for captions.</a:t>
            </a:r>
          </a:p>
          <a:p>
            <a:pPr eaLnBrk="1" hangingPunct="1"/>
            <a:r>
              <a:rPr lang="en-US" altLang="en-US" sz="1750" dirty="0">
                <a:latin typeface="Univers LT Std 55 Obl" pitchFamily="-84" charset="0"/>
              </a:rPr>
              <a:t>Duis autem vel eum iriure dolor in hendrerit in vulputate velit esse molestie consequat.</a:t>
            </a:r>
            <a:endParaRPr lang="en-AU" altLang="en-US" sz="1750" dirty="0">
              <a:latin typeface="Univers LT Std 55 Obl" pitchFamily="-84" charset="0"/>
            </a:endParaRPr>
          </a:p>
        </p:txBody>
      </p:sp>
      <p:sp>
        <p:nvSpPr>
          <p:cNvPr id="13329" name="Rectangle 21">
            <a:extLst>
              <a:ext uri="{FF2B5EF4-FFF2-40B4-BE49-F238E27FC236}">
                <a16:creationId xmlns:a16="http://schemas.microsoft.com/office/drawing/2014/main" id="{7AE1C318-91E3-4F41-B78A-A4DE1780BA64}"/>
              </a:ext>
            </a:extLst>
          </p:cNvPr>
          <p:cNvSpPr>
            <a:spLocks noChangeArrowheads="1"/>
          </p:cNvSpPr>
          <p:nvPr/>
        </p:nvSpPr>
        <p:spPr bwMode="auto">
          <a:xfrm>
            <a:off x="26346349" y="15578337"/>
            <a:ext cx="4724201" cy="3149004"/>
          </a:xfrm>
          <a:prstGeom prst="rect">
            <a:avLst/>
          </a:prstGeom>
          <a:solidFill>
            <a:srgbClr val="EEEEEE"/>
          </a:solidFill>
          <a:ln w="9525">
            <a:solidFill>
              <a:schemeClr val="tx1"/>
            </a:solidFill>
            <a:miter lim="800000"/>
            <a:headEnd/>
            <a:tailEnd/>
          </a:ln>
        </p:spPr>
        <p:txBody>
          <a:bodyPr wrap="none" anchor="ct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7525" dirty="0"/>
          </a:p>
        </p:txBody>
      </p:sp>
      <p:sp>
        <p:nvSpPr>
          <p:cNvPr id="13330" name="Rectangle 35">
            <a:extLst>
              <a:ext uri="{FF2B5EF4-FFF2-40B4-BE49-F238E27FC236}">
                <a16:creationId xmlns:a16="http://schemas.microsoft.com/office/drawing/2014/main" id="{650A8E42-5064-4A97-81DD-E1E614FBC2CD}"/>
              </a:ext>
            </a:extLst>
          </p:cNvPr>
          <p:cNvSpPr>
            <a:spLocks noChangeArrowheads="1"/>
          </p:cNvSpPr>
          <p:nvPr/>
        </p:nvSpPr>
        <p:spPr bwMode="auto">
          <a:xfrm>
            <a:off x="38061900" y="21304177"/>
            <a:ext cx="10734675" cy="3133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References</a:t>
            </a:r>
          </a:p>
          <a:p>
            <a:pPr eaLnBrk="1" hangingPunct="1"/>
            <a:endParaRPr lang="en-US" altLang="en-US" sz="2450" dirty="0">
              <a:latin typeface="Univers LT Std 55" pitchFamily="-84" charset="0"/>
            </a:endParaRPr>
          </a:p>
          <a:p>
            <a:pPr eaLnBrk="1" hangingPunct="1"/>
            <a:r>
              <a:rPr lang="en-US" altLang="en-US" sz="2450" dirty="0">
                <a:latin typeface="Univers LT Std 55" pitchFamily="-84" charset="0"/>
              </a:rPr>
              <a:t>Ossus volupicabore et iminciae nitati diaeculpa cumquo omnihil et, occulpa venient ab ilibusam volectes vellic tori sitiusam inciis net voluptatiis.</a:t>
            </a:r>
          </a:p>
        </p:txBody>
      </p:sp>
      <p:sp>
        <p:nvSpPr>
          <p:cNvPr id="13331" name="Rectangle 34">
            <a:extLst>
              <a:ext uri="{FF2B5EF4-FFF2-40B4-BE49-F238E27FC236}">
                <a16:creationId xmlns:a16="http://schemas.microsoft.com/office/drawing/2014/main" id="{BFB0C77A-E777-4591-A0A2-F552321A8EE5}"/>
              </a:ext>
            </a:extLst>
          </p:cNvPr>
          <p:cNvSpPr>
            <a:spLocks noChangeArrowheads="1"/>
          </p:cNvSpPr>
          <p:nvPr/>
        </p:nvSpPr>
        <p:spPr bwMode="auto">
          <a:xfrm>
            <a:off x="38061900" y="16360629"/>
            <a:ext cx="10734675" cy="4244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Conclusion</a:t>
            </a:r>
          </a:p>
          <a:p>
            <a:pPr eaLnBrk="1" hangingPunct="1"/>
            <a:endParaRPr lang="en-US" altLang="en-US" sz="2450" dirty="0"/>
          </a:p>
          <a:p>
            <a:pPr eaLnBrk="1" hangingPunct="1"/>
            <a:r>
              <a:rPr lang="en-US" altLang="en-US" sz="2450" dirty="0">
                <a:latin typeface="Univers LT Std 55" pitchFamily="-84" charset="0"/>
              </a:rPr>
              <a:t>Ossus volupicabore et iminciae nitati diaeculpa cumquo omnihil et, occulpa venient ab ilibusam volectes vellic tori sitiusam inciis net voluptatiis auditius dem venimu, ium eatius doluptaium eatius dolupta tatumquae num eos im fugitis ipienimet estisit, que con nonsequi culluptia as dis consequatem qui aliqui doluptatum.</a:t>
            </a:r>
          </a:p>
        </p:txBody>
      </p:sp>
      <p:sp>
        <p:nvSpPr>
          <p:cNvPr id="13332" name="Rectangle 52">
            <a:extLst>
              <a:ext uri="{FF2B5EF4-FFF2-40B4-BE49-F238E27FC236}">
                <a16:creationId xmlns:a16="http://schemas.microsoft.com/office/drawing/2014/main" id="{FD3DC64C-E4CE-4795-ACAD-25B9B24B3EB9}"/>
              </a:ext>
            </a:extLst>
          </p:cNvPr>
          <p:cNvSpPr>
            <a:spLocks noChangeArrowheads="1"/>
          </p:cNvSpPr>
          <p:nvPr/>
        </p:nvSpPr>
        <p:spPr bwMode="auto">
          <a:xfrm>
            <a:off x="38061900" y="4200525"/>
            <a:ext cx="10734675" cy="113750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3500" dirty="0">
                <a:latin typeface="Univers LT Std 75 Black" pitchFamily="-84" charset="0"/>
              </a:rPr>
              <a:t>Discussion</a:t>
            </a:r>
          </a:p>
          <a:p>
            <a:pPr eaLnBrk="1" hangingPunct="1">
              <a:spcBef>
                <a:spcPct val="50000"/>
              </a:spcBef>
            </a:pPr>
            <a:r>
              <a:rPr lang="en-US" altLang="en-US" sz="2450" dirty="0">
                <a:latin typeface="Univers LT Std 75 Black" pitchFamily="-84" charset="0"/>
              </a:rPr>
              <a:t>Subheader</a:t>
            </a:r>
            <a:endParaRPr lang="en-AU" altLang="en-US" sz="2450" dirty="0">
              <a:latin typeface="Univers LT Std 75 Black" pitchFamily="-84" charset="0"/>
            </a:endParaRPr>
          </a:p>
          <a:p>
            <a:pPr eaLnBrk="1" hangingPunct="1"/>
            <a:r>
              <a:rPr lang="en-US" altLang="en-US" sz="2450" dirty="0">
                <a:latin typeface="Univers LT Std 55" pitchFamily="-84" charset="0"/>
              </a:rPr>
              <a:t>Content goes here: Ossus volupicabore et iminciae nitati diaeculpa cumquo omnihil et, occulpa venient ab ilibusam volectes vellic tori sitiusam inciis net voluptatiis auditius dem venimus, ium eatius dolupta tatumquae num eos im fugitis ipienimet estisit, que con nonsequi culluptia as dis consequatem qui aliqui doluptatum est, od quo blab ilias eum exeres delitem qui ipiti omnisquam harchic temper.</a:t>
            </a:r>
          </a:p>
          <a:p>
            <a:pPr eaLnBrk="1" hangingPunct="1"/>
            <a:endParaRPr lang="en-US" altLang="en-US" sz="2450" dirty="0">
              <a:latin typeface="Univers LT Std 55" pitchFamily="-84" charset="0"/>
            </a:endParaRPr>
          </a:p>
          <a:p>
            <a:pPr eaLnBrk="1" hangingPunct="1"/>
            <a:r>
              <a:rPr lang="en-US" altLang="en-US" sz="2450" dirty="0">
                <a:latin typeface="Univers LT Std 55" pitchFamily="-84" charset="0"/>
              </a:rPr>
              <a:t> Ossus volupicabore et iminciae nitati diaeculpa cumquo omnihil et, occulpa venient ab ilibusam volectes vellic tori sitiusam inciis net voluptatiis auditius dem venimus, ium eatius dolupta</a:t>
            </a:r>
          </a:p>
          <a:p>
            <a:pPr eaLnBrk="1" hangingPunct="1"/>
            <a:endParaRPr lang="en-US" altLang="en-US" sz="2450" dirty="0">
              <a:latin typeface="Univers LT Std 55" pitchFamily="-84" charset="0"/>
            </a:endParaRPr>
          </a:p>
          <a:p>
            <a:pPr eaLnBrk="1" hangingPunct="1"/>
            <a:endParaRPr lang="en-US" altLang="en-US" sz="2450" dirty="0">
              <a:latin typeface="Univers LT Std 75 Black" pitchFamily="-84" charset="0"/>
            </a:endParaRPr>
          </a:p>
          <a:p>
            <a:pPr eaLnBrk="1" hangingPunct="1"/>
            <a:r>
              <a:rPr lang="en-US" altLang="en-US" sz="2450" dirty="0">
                <a:latin typeface="Univers LT Std 75 Black" pitchFamily="-84" charset="0"/>
              </a:rPr>
              <a:t>Subheader</a:t>
            </a:r>
          </a:p>
          <a:p>
            <a:pPr eaLnBrk="1" hangingPunct="1"/>
            <a:r>
              <a:rPr lang="en-US" altLang="en-US" sz="2450" dirty="0">
                <a:latin typeface="Univers LT Std 55" pitchFamily="-84" charset="0"/>
              </a:rPr>
              <a:t>Ossus volupicabore et iminciae nitati diaeculpa cumquo omnihil et, occulpa venient ab ilibusam volectes vellic tori sitiusam inciis net voluptatiis auditius dem venimu, ium eatius doluptaium eatius dolupta tatumquae num eos im fugitis ipienimet estisit, que con nonsequi culluptia as dis consequatem qui aliqui doluptatum.</a:t>
            </a:r>
          </a:p>
          <a:p>
            <a:pPr eaLnBrk="1" hangingPunct="1"/>
            <a:endParaRPr lang="en-US" altLang="en-US" sz="2450" dirty="0"/>
          </a:p>
        </p:txBody>
      </p:sp>
      <p:sp>
        <p:nvSpPr>
          <p:cNvPr id="13333" name="Text Box 20">
            <a:extLst>
              <a:ext uri="{FF2B5EF4-FFF2-40B4-BE49-F238E27FC236}">
                <a16:creationId xmlns:a16="http://schemas.microsoft.com/office/drawing/2014/main" id="{6FD4090E-1F70-4166-BE1F-5236BC0BDE46}"/>
              </a:ext>
            </a:extLst>
          </p:cNvPr>
          <p:cNvSpPr txBox="1">
            <a:spLocks noChangeArrowheads="1"/>
          </p:cNvSpPr>
          <p:nvPr/>
        </p:nvSpPr>
        <p:spPr bwMode="auto">
          <a:xfrm>
            <a:off x="26346349" y="26314400"/>
            <a:ext cx="7800975" cy="90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r>
              <a:rPr lang="en-AU" altLang="en-US" sz="1750" dirty="0">
                <a:latin typeface="Univers LT Std 55 Obl" pitchFamily="-84" charset="0"/>
              </a:rPr>
              <a:t>This is the suggested format for captions.</a:t>
            </a:r>
          </a:p>
          <a:p>
            <a:pPr eaLnBrk="1" hangingPunct="1"/>
            <a:r>
              <a:rPr lang="en-US" altLang="en-US" sz="1750" dirty="0">
                <a:latin typeface="Univers LT Std 55 Obl" pitchFamily="-84" charset="0"/>
              </a:rPr>
              <a:t>Duis autem vel eum iriure dolor in hendrerit in vulputate velit esse molestie consequatDuis autem vel eum iriure dolor .</a:t>
            </a:r>
            <a:endParaRPr lang="en-AU" altLang="en-US" sz="1750" dirty="0">
              <a:latin typeface="Univers LT Std 55 Obl" pitchFamily="-84" charset="0"/>
            </a:endParaRPr>
          </a:p>
        </p:txBody>
      </p:sp>
      <p:sp>
        <p:nvSpPr>
          <p:cNvPr id="13334" name="Rectangle 33">
            <a:extLst>
              <a:ext uri="{FF2B5EF4-FFF2-40B4-BE49-F238E27FC236}">
                <a16:creationId xmlns:a16="http://schemas.microsoft.com/office/drawing/2014/main" id="{46B70F7A-751B-4360-9AE3-A112421B6405}"/>
              </a:ext>
            </a:extLst>
          </p:cNvPr>
          <p:cNvSpPr>
            <a:spLocks noChangeArrowheads="1"/>
          </p:cNvSpPr>
          <p:nvPr/>
        </p:nvSpPr>
        <p:spPr bwMode="auto">
          <a:xfrm>
            <a:off x="2967037" y="17802224"/>
            <a:ext cx="10634663" cy="10334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Introduction &amp; Significance</a:t>
            </a:r>
          </a:p>
          <a:p>
            <a:pPr eaLnBrk="1" hangingPunct="1"/>
            <a:r>
              <a:rPr lang="en-US" altLang="en-US" sz="2450" dirty="0"/>
              <a:t> </a:t>
            </a:r>
          </a:p>
          <a:p>
            <a:pPr eaLnBrk="1" hangingPunct="1"/>
            <a:r>
              <a:rPr lang="en-US" altLang="en-US" sz="2450" dirty="0">
                <a:latin typeface="Univers LT Std 75 Black" pitchFamily="-84" charset="0"/>
              </a:rPr>
              <a:t>Subheader</a:t>
            </a:r>
          </a:p>
          <a:p>
            <a:pPr eaLnBrk="1" hangingPunct="1"/>
            <a:r>
              <a:rPr lang="en-US" altLang="en-US" sz="2450" dirty="0">
                <a:latin typeface="Univers LT Std 55" pitchFamily="-84" charset="0"/>
              </a:rPr>
              <a:t>Content goes here: Ossus volupicabore et iminciae nitati diaeculpa cumquo omnihil et, occulpa venient ab ilibusam volectes vellic tori sitiusam inciis net voluptatiis auditius dem venimus, ium eatius dolupta tatumquae num eos im fugitis ipienimet estisit, que con nonsequi culluptia as dis consequatem qui aliqui doluptatum est, od quo blab ilias eum exeres delitem qui ipiti omnisquam harchic temper.</a:t>
            </a:r>
          </a:p>
          <a:p>
            <a:pPr eaLnBrk="1" hangingPunct="1"/>
            <a:endParaRPr lang="en-US" altLang="en-US" sz="2450" dirty="0">
              <a:latin typeface="Univers LT Std 55" pitchFamily="-84" charset="0"/>
            </a:endParaRPr>
          </a:p>
          <a:p>
            <a:pPr eaLnBrk="1" hangingPunct="1"/>
            <a:r>
              <a:rPr lang="en-US" altLang="en-US" sz="2450" dirty="0">
                <a:latin typeface="Univers LT Std 55" pitchFamily="-84" charset="0"/>
              </a:rPr>
              <a:t>Ossus volupicabore et iminciae nitati diaeculpa cumquo omnihil et, occulpa venient ab ilibusam volectes vellic tori sitiusam inciis net voluptatiis auditius dem venimus, ium eatius dolupta</a:t>
            </a:r>
          </a:p>
          <a:p>
            <a:pPr eaLnBrk="1" hangingPunct="1"/>
            <a:endParaRPr lang="en-US" altLang="en-US" sz="2450" dirty="0">
              <a:latin typeface="Univers LT Std 55" pitchFamily="-84" charset="0"/>
            </a:endParaRPr>
          </a:p>
          <a:p>
            <a:pPr eaLnBrk="1" hangingPunct="1"/>
            <a:r>
              <a:rPr lang="en-US" altLang="en-US" sz="2450" dirty="0">
                <a:latin typeface="Univers LT Std 55" pitchFamily="-84" charset="0"/>
              </a:rPr>
              <a:t>Ossus volupicabore et iminciae nitati diaeculpa cumquo omnihil et, occulpa venient ab ilibusam volectes vellic tori sitiusam inciis net voluptatiis auditius dem venimu, ium eatius doluptaium eatius dolupta tatumquae num eos im fugitis ipienimet estisit, que con nonsequi culluptia as dis consequatem qui aliqui doluptatum.</a:t>
            </a:r>
          </a:p>
          <a:p>
            <a:pPr eaLnBrk="1" hangingPunct="1"/>
            <a:endParaRPr lang="en-US" altLang="en-US" sz="2450" dirty="0">
              <a:latin typeface="Univers LT Std 55" pitchFamily="-84" charset="0"/>
            </a:endParaRPr>
          </a:p>
          <a:p>
            <a:pPr eaLnBrk="1" hangingPunct="1"/>
            <a:endParaRPr lang="en-AU" altLang="en-US" sz="2450" dirty="0"/>
          </a:p>
        </p:txBody>
      </p:sp>
      <p:sp>
        <p:nvSpPr>
          <p:cNvPr id="13335" name="Text Box 22">
            <a:extLst>
              <a:ext uri="{FF2B5EF4-FFF2-40B4-BE49-F238E27FC236}">
                <a16:creationId xmlns:a16="http://schemas.microsoft.com/office/drawing/2014/main" id="{94924C59-1EF7-491A-8E7B-921FBCCDD0F5}"/>
              </a:ext>
            </a:extLst>
          </p:cNvPr>
          <p:cNvSpPr txBox="1">
            <a:spLocks noChangeArrowheads="1"/>
          </p:cNvSpPr>
          <p:nvPr/>
        </p:nvSpPr>
        <p:spPr bwMode="auto">
          <a:xfrm>
            <a:off x="15283062" y="19138502"/>
            <a:ext cx="3067050" cy="1664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7500" tIns="157500" rIns="157500" bIns="157500">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algn="r" eaLnBrk="1" hangingPunct="1"/>
            <a:r>
              <a:rPr lang="en-AU" altLang="en-US" sz="1750" dirty="0">
                <a:latin typeface="Univers LT Std 55 Obl" pitchFamily="-84" charset="0"/>
              </a:rPr>
              <a:t>This is the suggested format for captions.</a:t>
            </a:r>
          </a:p>
          <a:p>
            <a:pPr algn="r" eaLnBrk="1" hangingPunct="1"/>
            <a:r>
              <a:rPr lang="en-US" altLang="en-US" sz="1750" dirty="0">
                <a:latin typeface="Univers LT Std 55 Obl" pitchFamily="-84" charset="0"/>
              </a:rPr>
              <a:t>Duis autem vel eum iriure dolor in hendrerit in vulputate velit esse molestie consequat.</a:t>
            </a:r>
            <a:endParaRPr lang="en-AU" altLang="en-US" sz="1750" dirty="0">
              <a:latin typeface="Univers LT Std 55 Obl" pitchFamily="-84" charset="0"/>
            </a:endParaRPr>
          </a:p>
        </p:txBody>
      </p:sp>
      <p:sp>
        <p:nvSpPr>
          <p:cNvPr id="13336" name="Text Box 22">
            <a:extLst>
              <a:ext uri="{FF2B5EF4-FFF2-40B4-BE49-F238E27FC236}">
                <a16:creationId xmlns:a16="http://schemas.microsoft.com/office/drawing/2014/main" id="{48EDF51A-487B-4018-8278-4F1487FA7475}"/>
              </a:ext>
            </a:extLst>
          </p:cNvPr>
          <p:cNvSpPr txBox="1">
            <a:spLocks noChangeArrowheads="1"/>
          </p:cNvSpPr>
          <p:nvPr/>
        </p:nvSpPr>
        <p:spPr bwMode="auto">
          <a:xfrm>
            <a:off x="31087219" y="15401925"/>
            <a:ext cx="3067050" cy="1664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7500" tIns="157500" rIns="157500" bIns="157500">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r>
              <a:rPr lang="en-AU" altLang="en-US" sz="1750" dirty="0">
                <a:latin typeface="Univers LT Std 55 Obl" pitchFamily="-84" charset="0"/>
              </a:rPr>
              <a:t>This is the suggested format for captions.</a:t>
            </a:r>
          </a:p>
          <a:p>
            <a:pPr eaLnBrk="1" hangingPunct="1"/>
            <a:r>
              <a:rPr lang="en-US" altLang="en-US" sz="1750" dirty="0">
                <a:latin typeface="Univers LT Std 55 Obl" pitchFamily="-84" charset="0"/>
              </a:rPr>
              <a:t>Duis autem vel eum iriure dolor in hendrerit in vulputate velit esse molestie consequat.</a:t>
            </a:r>
            <a:endParaRPr lang="en-AU" altLang="en-US" sz="1750" dirty="0">
              <a:latin typeface="Univers LT Std 55 Obl" pitchFamily="-84" charset="0"/>
            </a:endParaRPr>
          </a:p>
        </p:txBody>
      </p:sp>
      <p:sp>
        <p:nvSpPr>
          <p:cNvPr id="13337" name="Text Box 22">
            <a:extLst>
              <a:ext uri="{FF2B5EF4-FFF2-40B4-BE49-F238E27FC236}">
                <a16:creationId xmlns:a16="http://schemas.microsoft.com/office/drawing/2014/main" id="{A357AF19-4604-458F-ABC5-B44CDEC19275}"/>
              </a:ext>
            </a:extLst>
          </p:cNvPr>
          <p:cNvSpPr txBox="1">
            <a:spLocks noChangeArrowheads="1"/>
          </p:cNvSpPr>
          <p:nvPr/>
        </p:nvSpPr>
        <p:spPr bwMode="auto">
          <a:xfrm>
            <a:off x="31087219" y="19138503"/>
            <a:ext cx="3067050" cy="1664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7500" tIns="157500" rIns="157500" bIns="157500">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r>
              <a:rPr lang="en-AU" altLang="en-US" sz="1750" dirty="0">
                <a:latin typeface="Univers LT Std 55 Obl" pitchFamily="-84" charset="0"/>
              </a:rPr>
              <a:t>This is the suggested format for captions.</a:t>
            </a:r>
          </a:p>
          <a:p>
            <a:pPr eaLnBrk="1" hangingPunct="1"/>
            <a:r>
              <a:rPr lang="en-US" altLang="en-US" sz="1750" dirty="0">
                <a:latin typeface="Univers LT Std 55 Obl" pitchFamily="-84" charset="0"/>
              </a:rPr>
              <a:t>Duis autem vel eum iriure dolor in hendrerit in vulputate velit esse molestie consequat.</a:t>
            </a:r>
            <a:endParaRPr lang="en-AU" altLang="en-US" sz="1750" dirty="0">
              <a:latin typeface="Univers LT Std 55 Obl" pitchFamily="-84" charset="0"/>
            </a:endParaRPr>
          </a:p>
        </p:txBody>
      </p:sp>
      <p:pic>
        <p:nvPicPr>
          <p:cNvPr id="3" name="Google Shape;126;p16">
            <a:extLst>
              <a:ext uri="{FF2B5EF4-FFF2-40B4-BE49-F238E27FC236}">
                <a16:creationId xmlns:a16="http://schemas.microsoft.com/office/drawing/2014/main" id="{1C26A6E3-FF83-E6F0-FBE2-05DC6421449E}"/>
              </a:ext>
            </a:extLst>
          </p:cNvPr>
          <p:cNvPicPr preferRelativeResize="0"/>
          <p:nvPr/>
        </p:nvPicPr>
        <p:blipFill>
          <a:blip r:embed="rId3">
            <a:alphaModFix/>
          </a:blip>
          <a:stretch>
            <a:fillRect/>
          </a:stretch>
        </p:blipFill>
        <p:spPr>
          <a:xfrm>
            <a:off x="40569911" y="26278274"/>
            <a:ext cx="5718651" cy="803326"/>
          </a:xfrm>
          <a:prstGeom prst="rect">
            <a:avLst/>
          </a:prstGeom>
          <a:noFill/>
          <a:ln>
            <a:noFill/>
          </a:ln>
        </p:spPr>
      </p:pic>
    </p:spTree>
    <p:extLst>
      <p:ext uri="{BB962C8B-B14F-4D97-AF65-F5344CB8AC3E}">
        <p14:creationId xmlns:p14="http://schemas.microsoft.com/office/powerpoint/2010/main" val="863833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8"/>
          <p:cNvSpPr txBox="1">
            <a:spLocks noGrp="1"/>
          </p:cNvSpPr>
          <p:nvPr>
            <p:ph type="subTitle" idx="1"/>
          </p:nvPr>
        </p:nvSpPr>
        <p:spPr>
          <a:xfrm>
            <a:off x="2915920" y="1008501"/>
            <a:ext cx="45979080" cy="27795102"/>
          </a:xfrm>
          <a:prstGeom prst="rect">
            <a:avLst/>
          </a:prstGeom>
          <a:noFill/>
          <a:ln>
            <a:noFill/>
          </a:ln>
        </p:spPr>
        <p:txBody>
          <a:bodyPr spcFirstLastPara="1" vert="horz" wrap="square" lIns="511980" tIns="255920" rIns="511980" bIns="255920" rtlCol="0" anchor="t" anchorCtr="0">
            <a:noAutofit/>
          </a:bodyPr>
          <a:lstStyle/>
          <a:p>
            <a:pPr algn="l">
              <a:spcBef>
                <a:spcPts val="0"/>
              </a:spcBef>
              <a:buClr>
                <a:schemeClr val="dk1"/>
              </a:buClr>
            </a:pPr>
            <a:r>
              <a:rPr lang="en-US" sz="17920">
                <a:solidFill>
                  <a:schemeClr val="dk1"/>
                </a:solidFill>
                <a:latin typeface="Calibri"/>
                <a:ea typeface="Calibri"/>
                <a:cs typeface="Calibri"/>
                <a:sym typeface="Calibri"/>
              </a:rPr>
              <a:t>								</a:t>
            </a:r>
            <a:endParaRPr/>
          </a:p>
        </p:txBody>
      </p:sp>
      <p:sp>
        <p:nvSpPr>
          <p:cNvPr id="145" name="Google Shape;145;p18"/>
          <p:cNvSpPr txBox="1"/>
          <p:nvPr/>
        </p:nvSpPr>
        <p:spPr>
          <a:xfrm>
            <a:off x="38573713" y="6950807"/>
            <a:ext cx="1031240" cy="2071367"/>
          </a:xfrm>
          <a:prstGeom prst="rect">
            <a:avLst/>
          </a:prstGeom>
          <a:noFill/>
          <a:ln>
            <a:noFill/>
          </a:ln>
        </p:spPr>
        <p:txBody>
          <a:bodyPr spcFirstLastPara="1" wrap="square" lIns="511980" tIns="255920" rIns="511980" bIns="255920" anchor="t" anchorCtr="0">
            <a:noAutofit/>
          </a:bodyPr>
          <a:lstStyle/>
          <a:p>
            <a:endParaRPr sz="10080">
              <a:solidFill>
                <a:schemeClr val="dk1"/>
              </a:solidFill>
              <a:latin typeface="Calibri"/>
              <a:ea typeface="Calibri"/>
              <a:cs typeface="Calibri"/>
              <a:sym typeface="Calibri"/>
            </a:endParaRPr>
          </a:p>
        </p:txBody>
      </p:sp>
      <p:sp>
        <p:nvSpPr>
          <p:cNvPr id="146" name="Google Shape;146;p18"/>
          <p:cNvSpPr txBox="1"/>
          <p:nvPr/>
        </p:nvSpPr>
        <p:spPr>
          <a:xfrm>
            <a:off x="0" y="22456045"/>
            <a:ext cx="51206400" cy="4653600"/>
          </a:xfrm>
          <a:prstGeom prst="rect">
            <a:avLst/>
          </a:prstGeom>
          <a:noFill/>
          <a:ln>
            <a:noFill/>
          </a:ln>
        </p:spPr>
        <p:txBody>
          <a:bodyPr spcFirstLastPara="1" wrap="square" lIns="511980" tIns="255920" rIns="511980" bIns="255920" anchor="t" anchorCtr="0">
            <a:noAutofit/>
          </a:bodyPr>
          <a:lstStyle/>
          <a:p>
            <a:pPr algn="ctr"/>
            <a:r>
              <a:rPr lang="en-US" sz="24640">
                <a:solidFill>
                  <a:srgbClr val="8A100B"/>
                </a:solidFill>
                <a:latin typeface="Palatino Linotype"/>
                <a:ea typeface="Palatino Linotype"/>
                <a:cs typeface="Palatino Linotype"/>
                <a:sym typeface="Palatino Linotype"/>
              </a:rPr>
              <a:t>bc.edu/woods</a:t>
            </a:r>
            <a:endParaRPr sz="24640">
              <a:solidFill>
                <a:srgbClr val="8A100B"/>
              </a:solidFill>
              <a:latin typeface="Palatino Linotype"/>
              <a:ea typeface="Palatino Linotype"/>
              <a:cs typeface="Palatino Linotype"/>
              <a:sym typeface="Palatino Linotype"/>
            </a:endParaRPr>
          </a:p>
        </p:txBody>
      </p:sp>
      <p:pic>
        <p:nvPicPr>
          <p:cNvPr id="147" name="Google Shape;147;p18"/>
          <p:cNvPicPr preferRelativeResize="0"/>
          <p:nvPr/>
        </p:nvPicPr>
        <p:blipFill>
          <a:blip r:embed="rId3">
            <a:alphaModFix/>
          </a:blip>
          <a:stretch>
            <a:fillRect/>
          </a:stretch>
        </p:blipFill>
        <p:spPr>
          <a:xfrm>
            <a:off x="1095996" y="4120060"/>
            <a:ext cx="49014420" cy="17149720"/>
          </a:xfrm>
          <a:prstGeom prst="rect">
            <a:avLst/>
          </a:prstGeom>
          <a:noFill/>
          <a:ln>
            <a:noFill/>
          </a:ln>
        </p:spPr>
      </p:pic>
    </p:spTree>
  </p:cSld>
  <p:clrMapOvr>
    <a:masterClrMapping/>
  </p:clrMapOvr>
  <p:transition spd="slow">
    <p:fade thruBlk="1"/>
  </p:transition>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{D4612B4C-5B1F-8849-8C7F-EFB6EF7B80C5}tf16401369</Template>
  <TotalTime>2473</TotalTime>
  <Words>2860</Words>
  <Application>Microsoft Office PowerPoint</Application>
  <PresentationFormat>Custom</PresentationFormat>
  <Paragraphs>251</Paragraphs>
  <Slides>4</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vt:i4>
      </vt:variant>
    </vt:vector>
  </HeadingPairs>
  <TitlesOfParts>
    <vt:vector size="15" baseType="lpstr">
      <vt:lpstr>Arial</vt:lpstr>
      <vt:lpstr>Calibri</vt:lpstr>
      <vt:lpstr>Calibri Light</vt:lpstr>
      <vt:lpstr>Palatino Linotype</vt:lpstr>
      <vt:lpstr>Rockwell</vt:lpstr>
      <vt:lpstr>Univers LT Std 45 Light</vt:lpstr>
      <vt:lpstr>Univers LT Std 55</vt:lpstr>
      <vt:lpstr>Univers LT Std 55 Obl</vt:lpstr>
      <vt:lpstr>Univers LT Std 75 Black</vt:lpstr>
      <vt:lpstr>Wingdings</vt:lpstr>
      <vt:lpstr>Atlas</vt:lpstr>
      <vt:lpstr>PowerPoint Presentation</vt:lpstr>
      <vt:lpstr>PowerPoint Presentation</vt:lpstr>
      <vt:lpstr>PowerPoint Presentation</vt:lpstr>
      <vt:lpstr>PowerPoint Presentation</vt:lpstr>
    </vt:vector>
  </TitlesOfParts>
  <Manager/>
  <Company>University of Illinois at Urbana-Champaign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 v1</dc:title>
  <dc:subject/>
  <dc:creator>Creative Services at Public Affairs</dc:creator>
  <cp:keywords/>
  <dc:description/>
  <cp:lastModifiedBy>Lawrence Fulton</cp:lastModifiedBy>
  <cp:revision>157</cp:revision>
  <cp:lastPrinted>2014-09-12T17:11:51Z</cp:lastPrinted>
  <dcterms:created xsi:type="dcterms:W3CDTF">2009-06-18T18:05:32Z</dcterms:created>
  <dcterms:modified xsi:type="dcterms:W3CDTF">2023-03-14T15:20:20Z</dcterms:modified>
  <cp:category/>
</cp:coreProperties>
</file>