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972800" cy="6400800"/>
  <p:notesSz cx="10972800" cy="6400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1984248"/>
            <a:ext cx="932688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584448"/>
            <a:ext cx="768096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48640" y="1472184"/>
            <a:ext cx="477316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650992" y="1472184"/>
            <a:ext cx="477316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256032"/>
            <a:ext cx="98755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40" y="1472184"/>
            <a:ext cx="98755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30752" y="5952744"/>
            <a:ext cx="351129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48640" y="5952744"/>
            <a:ext cx="252374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00416" y="5952744"/>
            <a:ext cx="252374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7568" y="537463"/>
            <a:ext cx="10289540" cy="5419090"/>
          </a:xfrm>
          <a:custGeom>
            <a:avLst/>
            <a:gdLst/>
            <a:ahLst/>
            <a:cxnLst/>
            <a:rect l="l" t="t" r="r" b="b"/>
            <a:pathLst>
              <a:path w="10289540" h="5419090">
                <a:moveTo>
                  <a:pt x="0" y="5419090"/>
                </a:moveTo>
                <a:lnTo>
                  <a:pt x="10289286" y="5419090"/>
                </a:lnTo>
                <a:lnTo>
                  <a:pt x="10289286" y="0"/>
                </a:lnTo>
                <a:lnTo>
                  <a:pt x="0" y="0"/>
                </a:lnTo>
                <a:lnTo>
                  <a:pt x="0" y="5419090"/>
                </a:lnTo>
                <a:close/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00201" y="530098"/>
          <a:ext cx="10380345" cy="541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/>
                <a:gridCol w="926465"/>
                <a:gridCol w="926465"/>
                <a:gridCol w="926464"/>
                <a:gridCol w="926464"/>
                <a:gridCol w="926464"/>
                <a:gridCol w="926464"/>
                <a:gridCol w="926465"/>
                <a:gridCol w="926465"/>
                <a:gridCol w="926465"/>
                <a:gridCol w="926465"/>
                <a:gridCol w="189229"/>
              </a:tblGrid>
              <a:tr h="450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124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1075308" y="783844"/>
            <a:ext cx="9354185" cy="4926330"/>
          </a:xfrm>
          <a:custGeom>
            <a:avLst/>
            <a:gdLst/>
            <a:ahLst/>
            <a:cxnLst/>
            <a:rect l="l" t="t" r="r" b="b"/>
            <a:pathLst>
              <a:path w="9354185" h="4926330">
                <a:moveTo>
                  <a:pt x="0" y="3460750"/>
                </a:moveTo>
                <a:lnTo>
                  <a:pt x="15747" y="3234054"/>
                </a:lnTo>
                <a:lnTo>
                  <a:pt x="29844" y="3185922"/>
                </a:lnTo>
                <a:lnTo>
                  <a:pt x="45593" y="2838704"/>
                </a:lnTo>
                <a:lnTo>
                  <a:pt x="60832" y="2779903"/>
                </a:lnTo>
                <a:lnTo>
                  <a:pt x="76581" y="3029838"/>
                </a:lnTo>
                <a:lnTo>
                  <a:pt x="91821" y="3093085"/>
                </a:lnTo>
                <a:lnTo>
                  <a:pt x="107441" y="3036188"/>
                </a:lnTo>
                <a:lnTo>
                  <a:pt x="123190" y="3205606"/>
                </a:lnTo>
                <a:lnTo>
                  <a:pt x="138429" y="3260852"/>
                </a:lnTo>
                <a:lnTo>
                  <a:pt x="154178" y="3210686"/>
                </a:lnTo>
                <a:lnTo>
                  <a:pt x="169418" y="3461638"/>
                </a:lnTo>
                <a:lnTo>
                  <a:pt x="185038" y="3860418"/>
                </a:lnTo>
                <a:lnTo>
                  <a:pt x="200787" y="3484117"/>
                </a:lnTo>
                <a:lnTo>
                  <a:pt x="215010" y="3232785"/>
                </a:lnTo>
                <a:lnTo>
                  <a:pt x="230759" y="3298189"/>
                </a:lnTo>
                <a:lnTo>
                  <a:pt x="245999" y="3162426"/>
                </a:lnTo>
                <a:lnTo>
                  <a:pt x="261747" y="3332353"/>
                </a:lnTo>
                <a:lnTo>
                  <a:pt x="276859" y="3229482"/>
                </a:lnTo>
                <a:lnTo>
                  <a:pt x="292607" y="3260343"/>
                </a:lnTo>
                <a:lnTo>
                  <a:pt x="308356" y="3164966"/>
                </a:lnTo>
                <a:lnTo>
                  <a:pt x="323596" y="3261105"/>
                </a:lnTo>
                <a:lnTo>
                  <a:pt x="339344" y="3460368"/>
                </a:lnTo>
                <a:lnTo>
                  <a:pt x="354456" y="3716274"/>
                </a:lnTo>
                <a:lnTo>
                  <a:pt x="370204" y="3820794"/>
                </a:lnTo>
                <a:lnTo>
                  <a:pt x="385953" y="3872610"/>
                </a:lnTo>
                <a:lnTo>
                  <a:pt x="400177" y="3563366"/>
                </a:lnTo>
                <a:lnTo>
                  <a:pt x="415925" y="3666616"/>
                </a:lnTo>
                <a:lnTo>
                  <a:pt x="431038" y="4047870"/>
                </a:lnTo>
                <a:lnTo>
                  <a:pt x="446785" y="3914775"/>
                </a:lnTo>
                <a:lnTo>
                  <a:pt x="462025" y="3871594"/>
                </a:lnTo>
                <a:lnTo>
                  <a:pt x="477774" y="3706113"/>
                </a:lnTo>
                <a:lnTo>
                  <a:pt x="493522" y="3694556"/>
                </a:lnTo>
                <a:lnTo>
                  <a:pt x="508634" y="3776853"/>
                </a:lnTo>
                <a:lnTo>
                  <a:pt x="524382" y="4060825"/>
                </a:lnTo>
                <a:lnTo>
                  <a:pt x="539622" y="3895725"/>
                </a:lnTo>
                <a:lnTo>
                  <a:pt x="555371" y="3727704"/>
                </a:lnTo>
                <a:lnTo>
                  <a:pt x="571118" y="3911091"/>
                </a:lnTo>
                <a:lnTo>
                  <a:pt x="585723" y="4168520"/>
                </a:lnTo>
                <a:lnTo>
                  <a:pt x="601472" y="3865753"/>
                </a:lnTo>
                <a:lnTo>
                  <a:pt x="616711" y="3689095"/>
                </a:lnTo>
                <a:lnTo>
                  <a:pt x="632460" y="3651884"/>
                </a:lnTo>
                <a:lnTo>
                  <a:pt x="647699" y="3667252"/>
                </a:lnTo>
                <a:lnTo>
                  <a:pt x="663321" y="3854068"/>
                </a:lnTo>
                <a:lnTo>
                  <a:pt x="679068" y="3896486"/>
                </a:lnTo>
                <a:lnTo>
                  <a:pt x="694309" y="3518534"/>
                </a:lnTo>
                <a:lnTo>
                  <a:pt x="710057" y="3298698"/>
                </a:lnTo>
                <a:lnTo>
                  <a:pt x="725297" y="3318129"/>
                </a:lnTo>
                <a:lnTo>
                  <a:pt x="740917" y="3399916"/>
                </a:lnTo>
                <a:lnTo>
                  <a:pt x="756666" y="4340859"/>
                </a:lnTo>
                <a:lnTo>
                  <a:pt x="770890" y="4205224"/>
                </a:lnTo>
                <a:lnTo>
                  <a:pt x="786638" y="4070350"/>
                </a:lnTo>
                <a:lnTo>
                  <a:pt x="801878" y="3838702"/>
                </a:lnTo>
                <a:lnTo>
                  <a:pt x="817498" y="3644518"/>
                </a:lnTo>
                <a:lnTo>
                  <a:pt x="832739" y="3801491"/>
                </a:lnTo>
                <a:lnTo>
                  <a:pt x="848486" y="3677919"/>
                </a:lnTo>
                <a:lnTo>
                  <a:pt x="864235" y="3470275"/>
                </a:lnTo>
                <a:lnTo>
                  <a:pt x="879474" y="3836288"/>
                </a:lnTo>
                <a:lnTo>
                  <a:pt x="895096" y="3887342"/>
                </a:lnTo>
                <a:lnTo>
                  <a:pt x="910335" y="3726687"/>
                </a:lnTo>
                <a:lnTo>
                  <a:pt x="926084" y="3562984"/>
                </a:lnTo>
                <a:lnTo>
                  <a:pt x="941832" y="3365754"/>
                </a:lnTo>
                <a:lnTo>
                  <a:pt x="956055" y="3600704"/>
                </a:lnTo>
                <a:lnTo>
                  <a:pt x="971677" y="3737991"/>
                </a:lnTo>
                <a:lnTo>
                  <a:pt x="986916" y="3802887"/>
                </a:lnTo>
                <a:lnTo>
                  <a:pt x="1002665" y="3899407"/>
                </a:lnTo>
                <a:lnTo>
                  <a:pt x="1017904" y="3746500"/>
                </a:lnTo>
                <a:lnTo>
                  <a:pt x="1033653" y="3897503"/>
                </a:lnTo>
                <a:lnTo>
                  <a:pt x="1049273" y="4045077"/>
                </a:lnTo>
                <a:lnTo>
                  <a:pt x="1064514" y="4048252"/>
                </a:lnTo>
                <a:lnTo>
                  <a:pt x="1080261" y="3973067"/>
                </a:lnTo>
                <a:lnTo>
                  <a:pt x="1095502" y="3837939"/>
                </a:lnTo>
                <a:lnTo>
                  <a:pt x="1111249" y="3509644"/>
                </a:lnTo>
                <a:lnTo>
                  <a:pt x="1126871" y="3229991"/>
                </a:lnTo>
                <a:lnTo>
                  <a:pt x="1141095" y="3776979"/>
                </a:lnTo>
                <a:lnTo>
                  <a:pt x="1156842" y="3555873"/>
                </a:lnTo>
                <a:lnTo>
                  <a:pt x="1172083" y="3615816"/>
                </a:lnTo>
                <a:lnTo>
                  <a:pt x="1187830" y="3691762"/>
                </a:lnTo>
                <a:lnTo>
                  <a:pt x="1203071" y="3728338"/>
                </a:lnTo>
                <a:lnTo>
                  <a:pt x="1218692" y="3677666"/>
                </a:lnTo>
                <a:lnTo>
                  <a:pt x="1234440" y="3694556"/>
                </a:lnTo>
                <a:lnTo>
                  <a:pt x="1249680" y="3627374"/>
                </a:lnTo>
                <a:lnTo>
                  <a:pt x="1265428" y="3596004"/>
                </a:lnTo>
                <a:lnTo>
                  <a:pt x="1280667" y="3808476"/>
                </a:lnTo>
                <a:lnTo>
                  <a:pt x="1296289" y="4153280"/>
                </a:lnTo>
                <a:lnTo>
                  <a:pt x="1312036" y="3470782"/>
                </a:lnTo>
                <a:lnTo>
                  <a:pt x="1326768" y="3304920"/>
                </a:lnTo>
                <a:lnTo>
                  <a:pt x="1342517" y="3836416"/>
                </a:lnTo>
                <a:lnTo>
                  <a:pt x="1357757" y="3853053"/>
                </a:lnTo>
                <a:lnTo>
                  <a:pt x="1373378" y="3856608"/>
                </a:lnTo>
                <a:lnTo>
                  <a:pt x="1388617" y="3817492"/>
                </a:lnTo>
                <a:lnTo>
                  <a:pt x="1404366" y="3863212"/>
                </a:lnTo>
                <a:lnTo>
                  <a:pt x="1420114" y="3756279"/>
                </a:lnTo>
                <a:lnTo>
                  <a:pt x="1435354" y="3666998"/>
                </a:lnTo>
                <a:lnTo>
                  <a:pt x="1450974" y="3548633"/>
                </a:lnTo>
                <a:lnTo>
                  <a:pt x="1466215" y="3522344"/>
                </a:lnTo>
                <a:lnTo>
                  <a:pt x="1481963" y="4062476"/>
                </a:lnTo>
                <a:lnTo>
                  <a:pt x="1497711" y="4345685"/>
                </a:lnTo>
                <a:lnTo>
                  <a:pt x="1511935" y="3896867"/>
                </a:lnTo>
                <a:lnTo>
                  <a:pt x="1527555" y="4082287"/>
                </a:lnTo>
                <a:lnTo>
                  <a:pt x="1542796" y="3640201"/>
                </a:lnTo>
                <a:lnTo>
                  <a:pt x="1558543" y="3679443"/>
                </a:lnTo>
                <a:lnTo>
                  <a:pt x="1573784" y="3742054"/>
                </a:lnTo>
                <a:lnTo>
                  <a:pt x="1589532" y="3764533"/>
                </a:lnTo>
                <a:lnTo>
                  <a:pt x="1605153" y="3838702"/>
                </a:lnTo>
                <a:lnTo>
                  <a:pt x="1620392" y="3611117"/>
                </a:lnTo>
                <a:lnTo>
                  <a:pt x="1636140" y="3939285"/>
                </a:lnTo>
                <a:lnTo>
                  <a:pt x="1651380" y="3593464"/>
                </a:lnTo>
                <a:lnTo>
                  <a:pt x="1667128" y="3704462"/>
                </a:lnTo>
                <a:lnTo>
                  <a:pt x="1682750" y="4113910"/>
                </a:lnTo>
                <a:lnTo>
                  <a:pt x="1696974" y="4131691"/>
                </a:lnTo>
                <a:lnTo>
                  <a:pt x="1712722" y="4173981"/>
                </a:lnTo>
                <a:lnTo>
                  <a:pt x="1727962" y="4604639"/>
                </a:lnTo>
                <a:lnTo>
                  <a:pt x="1743710" y="4329683"/>
                </a:lnTo>
                <a:lnTo>
                  <a:pt x="1758823" y="4293234"/>
                </a:lnTo>
                <a:lnTo>
                  <a:pt x="1774571" y="4293361"/>
                </a:lnTo>
                <a:lnTo>
                  <a:pt x="1790318" y="4218305"/>
                </a:lnTo>
                <a:lnTo>
                  <a:pt x="1805559" y="4196207"/>
                </a:lnTo>
                <a:lnTo>
                  <a:pt x="1821307" y="4036186"/>
                </a:lnTo>
                <a:lnTo>
                  <a:pt x="1836420" y="4638675"/>
                </a:lnTo>
                <a:lnTo>
                  <a:pt x="1852167" y="4336795"/>
                </a:lnTo>
                <a:lnTo>
                  <a:pt x="1867915" y="4621403"/>
                </a:lnTo>
                <a:lnTo>
                  <a:pt x="1882139" y="4456049"/>
                </a:lnTo>
                <a:lnTo>
                  <a:pt x="1897888" y="4218305"/>
                </a:lnTo>
                <a:lnTo>
                  <a:pt x="1913001" y="4322699"/>
                </a:lnTo>
                <a:lnTo>
                  <a:pt x="1928749" y="4506214"/>
                </a:lnTo>
                <a:lnTo>
                  <a:pt x="1943989" y="4565269"/>
                </a:lnTo>
                <a:lnTo>
                  <a:pt x="1959737" y="4467479"/>
                </a:lnTo>
                <a:lnTo>
                  <a:pt x="1975485" y="4524120"/>
                </a:lnTo>
                <a:lnTo>
                  <a:pt x="1990598" y="4781677"/>
                </a:lnTo>
                <a:lnTo>
                  <a:pt x="2006346" y="4810125"/>
                </a:lnTo>
                <a:lnTo>
                  <a:pt x="2021586" y="4890389"/>
                </a:lnTo>
                <a:lnTo>
                  <a:pt x="2037334" y="3941191"/>
                </a:lnTo>
                <a:lnTo>
                  <a:pt x="2053082" y="4346575"/>
                </a:lnTo>
                <a:lnTo>
                  <a:pt x="2067687" y="4182871"/>
                </a:lnTo>
                <a:lnTo>
                  <a:pt x="2083435" y="3939666"/>
                </a:lnTo>
                <a:lnTo>
                  <a:pt x="2098675" y="3981577"/>
                </a:lnTo>
                <a:lnTo>
                  <a:pt x="2114423" y="4172457"/>
                </a:lnTo>
                <a:lnTo>
                  <a:pt x="2129663" y="4278121"/>
                </a:lnTo>
                <a:lnTo>
                  <a:pt x="2145411" y="4298315"/>
                </a:lnTo>
                <a:lnTo>
                  <a:pt x="2161032" y="4340986"/>
                </a:lnTo>
                <a:lnTo>
                  <a:pt x="2176271" y="4449064"/>
                </a:lnTo>
                <a:lnTo>
                  <a:pt x="2192019" y="4410075"/>
                </a:lnTo>
                <a:lnTo>
                  <a:pt x="2207260" y="4581652"/>
                </a:lnTo>
                <a:lnTo>
                  <a:pt x="2223007" y="4722621"/>
                </a:lnTo>
                <a:lnTo>
                  <a:pt x="2238629" y="3809491"/>
                </a:lnTo>
                <a:lnTo>
                  <a:pt x="2252853" y="4597908"/>
                </a:lnTo>
                <a:lnTo>
                  <a:pt x="2268601" y="4485258"/>
                </a:lnTo>
                <a:lnTo>
                  <a:pt x="2283841" y="4656455"/>
                </a:lnTo>
                <a:lnTo>
                  <a:pt x="2299589" y="4514722"/>
                </a:lnTo>
                <a:lnTo>
                  <a:pt x="2314702" y="4398009"/>
                </a:lnTo>
                <a:lnTo>
                  <a:pt x="2330450" y="4428235"/>
                </a:lnTo>
                <a:lnTo>
                  <a:pt x="2346198" y="4461002"/>
                </a:lnTo>
                <a:lnTo>
                  <a:pt x="2361438" y="4489577"/>
                </a:lnTo>
                <a:lnTo>
                  <a:pt x="2377186" y="4608576"/>
                </a:lnTo>
                <a:lnTo>
                  <a:pt x="2392299" y="4003675"/>
                </a:lnTo>
                <a:lnTo>
                  <a:pt x="2408046" y="4470145"/>
                </a:lnTo>
                <a:lnTo>
                  <a:pt x="2423794" y="4666360"/>
                </a:lnTo>
                <a:lnTo>
                  <a:pt x="2438018" y="4590542"/>
                </a:lnTo>
                <a:lnTo>
                  <a:pt x="2453766" y="4801489"/>
                </a:lnTo>
                <a:lnTo>
                  <a:pt x="2468879" y="4626609"/>
                </a:lnTo>
                <a:lnTo>
                  <a:pt x="2484628" y="4662551"/>
                </a:lnTo>
                <a:lnTo>
                  <a:pt x="2499867" y="4697349"/>
                </a:lnTo>
                <a:lnTo>
                  <a:pt x="2515616" y="4839208"/>
                </a:lnTo>
                <a:lnTo>
                  <a:pt x="2531364" y="4788154"/>
                </a:lnTo>
                <a:lnTo>
                  <a:pt x="2546477" y="4926330"/>
                </a:lnTo>
                <a:lnTo>
                  <a:pt x="2562225" y="4840985"/>
                </a:lnTo>
                <a:lnTo>
                  <a:pt x="2577465" y="4811268"/>
                </a:lnTo>
                <a:lnTo>
                  <a:pt x="2593213" y="4453762"/>
                </a:lnTo>
                <a:lnTo>
                  <a:pt x="2608961" y="4552569"/>
                </a:lnTo>
                <a:lnTo>
                  <a:pt x="2623057" y="4551171"/>
                </a:lnTo>
                <a:lnTo>
                  <a:pt x="2638805" y="4502277"/>
                </a:lnTo>
                <a:lnTo>
                  <a:pt x="2654045" y="4586985"/>
                </a:lnTo>
                <a:lnTo>
                  <a:pt x="2669793" y="4472685"/>
                </a:lnTo>
                <a:lnTo>
                  <a:pt x="2685033" y="4510278"/>
                </a:lnTo>
                <a:lnTo>
                  <a:pt x="2700654" y="4431283"/>
                </a:lnTo>
                <a:lnTo>
                  <a:pt x="2716403" y="4455668"/>
                </a:lnTo>
                <a:lnTo>
                  <a:pt x="2731642" y="4286758"/>
                </a:lnTo>
                <a:lnTo>
                  <a:pt x="2747391" y="4304537"/>
                </a:lnTo>
                <a:lnTo>
                  <a:pt x="2762630" y="4471289"/>
                </a:lnTo>
                <a:lnTo>
                  <a:pt x="2778252" y="4189856"/>
                </a:lnTo>
                <a:lnTo>
                  <a:pt x="2794000" y="4052061"/>
                </a:lnTo>
                <a:lnTo>
                  <a:pt x="2808731" y="4147946"/>
                </a:lnTo>
                <a:lnTo>
                  <a:pt x="2824479" y="4406645"/>
                </a:lnTo>
                <a:lnTo>
                  <a:pt x="2839719" y="4203572"/>
                </a:lnTo>
                <a:lnTo>
                  <a:pt x="2855341" y="4235958"/>
                </a:lnTo>
                <a:lnTo>
                  <a:pt x="2870580" y="4259453"/>
                </a:lnTo>
                <a:lnTo>
                  <a:pt x="2886329" y="4129785"/>
                </a:lnTo>
                <a:lnTo>
                  <a:pt x="2902077" y="4301362"/>
                </a:lnTo>
                <a:lnTo>
                  <a:pt x="2917316" y="4296029"/>
                </a:lnTo>
                <a:lnTo>
                  <a:pt x="2932938" y="4253230"/>
                </a:lnTo>
                <a:lnTo>
                  <a:pt x="2948178" y="4457572"/>
                </a:lnTo>
                <a:lnTo>
                  <a:pt x="2963926" y="4595749"/>
                </a:lnTo>
                <a:lnTo>
                  <a:pt x="2979674" y="3963288"/>
                </a:lnTo>
                <a:lnTo>
                  <a:pt x="2993898" y="3791204"/>
                </a:lnTo>
                <a:lnTo>
                  <a:pt x="3009518" y="3927982"/>
                </a:lnTo>
                <a:lnTo>
                  <a:pt x="3024758" y="3956304"/>
                </a:lnTo>
                <a:lnTo>
                  <a:pt x="3040506" y="4031868"/>
                </a:lnTo>
                <a:lnTo>
                  <a:pt x="3055746" y="4012945"/>
                </a:lnTo>
                <a:lnTo>
                  <a:pt x="3071494" y="4043299"/>
                </a:lnTo>
                <a:lnTo>
                  <a:pt x="3087116" y="3952748"/>
                </a:lnTo>
                <a:lnTo>
                  <a:pt x="3102355" y="3900169"/>
                </a:lnTo>
                <a:lnTo>
                  <a:pt x="3118104" y="3871341"/>
                </a:lnTo>
                <a:lnTo>
                  <a:pt x="3133343" y="3330320"/>
                </a:lnTo>
                <a:lnTo>
                  <a:pt x="3149091" y="4169791"/>
                </a:lnTo>
                <a:lnTo>
                  <a:pt x="3164840" y="4457319"/>
                </a:lnTo>
                <a:lnTo>
                  <a:pt x="3178937" y="4245991"/>
                </a:lnTo>
                <a:lnTo>
                  <a:pt x="3194685" y="3843401"/>
                </a:lnTo>
                <a:lnTo>
                  <a:pt x="3209925" y="3767074"/>
                </a:lnTo>
                <a:lnTo>
                  <a:pt x="3225673" y="3721480"/>
                </a:lnTo>
                <a:lnTo>
                  <a:pt x="3240913" y="3846703"/>
                </a:lnTo>
                <a:lnTo>
                  <a:pt x="3256533" y="3760597"/>
                </a:lnTo>
                <a:lnTo>
                  <a:pt x="3272281" y="3665347"/>
                </a:lnTo>
                <a:lnTo>
                  <a:pt x="3287521" y="3725417"/>
                </a:lnTo>
                <a:lnTo>
                  <a:pt x="3303269" y="3975100"/>
                </a:lnTo>
                <a:lnTo>
                  <a:pt x="3318510" y="3995674"/>
                </a:lnTo>
                <a:lnTo>
                  <a:pt x="3334130" y="3606037"/>
                </a:lnTo>
                <a:lnTo>
                  <a:pt x="3349879" y="4175759"/>
                </a:lnTo>
                <a:lnTo>
                  <a:pt x="3364103" y="4092447"/>
                </a:lnTo>
                <a:lnTo>
                  <a:pt x="3379851" y="3990848"/>
                </a:lnTo>
                <a:lnTo>
                  <a:pt x="3395091" y="3832732"/>
                </a:lnTo>
                <a:lnTo>
                  <a:pt x="3410712" y="3939920"/>
                </a:lnTo>
                <a:lnTo>
                  <a:pt x="3425952" y="3755516"/>
                </a:lnTo>
                <a:lnTo>
                  <a:pt x="3441700" y="3788536"/>
                </a:lnTo>
                <a:lnTo>
                  <a:pt x="3457448" y="3747134"/>
                </a:lnTo>
                <a:lnTo>
                  <a:pt x="3472688" y="3600195"/>
                </a:lnTo>
                <a:lnTo>
                  <a:pt x="3488308" y="3522217"/>
                </a:lnTo>
                <a:lnTo>
                  <a:pt x="3503549" y="3819016"/>
                </a:lnTo>
                <a:lnTo>
                  <a:pt x="3519296" y="3813048"/>
                </a:lnTo>
                <a:lnTo>
                  <a:pt x="3535044" y="3761612"/>
                </a:lnTo>
                <a:lnTo>
                  <a:pt x="3549777" y="3758310"/>
                </a:lnTo>
                <a:lnTo>
                  <a:pt x="3565398" y="3447541"/>
                </a:lnTo>
                <a:lnTo>
                  <a:pt x="3580638" y="3491610"/>
                </a:lnTo>
                <a:lnTo>
                  <a:pt x="3596386" y="3656076"/>
                </a:lnTo>
                <a:lnTo>
                  <a:pt x="3611626" y="3609085"/>
                </a:lnTo>
                <a:lnTo>
                  <a:pt x="3627374" y="3803141"/>
                </a:lnTo>
                <a:lnTo>
                  <a:pt x="3642994" y="3617976"/>
                </a:lnTo>
                <a:lnTo>
                  <a:pt x="3658235" y="3715257"/>
                </a:lnTo>
                <a:lnTo>
                  <a:pt x="3673982" y="3579367"/>
                </a:lnTo>
                <a:lnTo>
                  <a:pt x="3689223" y="3421253"/>
                </a:lnTo>
                <a:lnTo>
                  <a:pt x="3704970" y="3747388"/>
                </a:lnTo>
                <a:lnTo>
                  <a:pt x="3720591" y="3376676"/>
                </a:lnTo>
                <a:lnTo>
                  <a:pt x="3734816" y="3107435"/>
                </a:lnTo>
                <a:lnTo>
                  <a:pt x="3750564" y="3513962"/>
                </a:lnTo>
                <a:lnTo>
                  <a:pt x="3765804" y="3925061"/>
                </a:lnTo>
                <a:lnTo>
                  <a:pt x="3781552" y="3594734"/>
                </a:lnTo>
                <a:lnTo>
                  <a:pt x="3796665" y="3525138"/>
                </a:lnTo>
                <a:lnTo>
                  <a:pt x="3812413" y="3477005"/>
                </a:lnTo>
                <a:lnTo>
                  <a:pt x="3828161" y="3553967"/>
                </a:lnTo>
                <a:lnTo>
                  <a:pt x="3843401" y="3301110"/>
                </a:lnTo>
                <a:lnTo>
                  <a:pt x="3859149" y="3321430"/>
                </a:lnTo>
                <a:lnTo>
                  <a:pt x="3874262" y="3415664"/>
                </a:lnTo>
                <a:lnTo>
                  <a:pt x="3890010" y="2980435"/>
                </a:lnTo>
                <a:lnTo>
                  <a:pt x="3905757" y="2965576"/>
                </a:lnTo>
                <a:lnTo>
                  <a:pt x="3919981" y="3459353"/>
                </a:lnTo>
                <a:lnTo>
                  <a:pt x="3935729" y="3610355"/>
                </a:lnTo>
                <a:lnTo>
                  <a:pt x="3950842" y="3572382"/>
                </a:lnTo>
                <a:lnTo>
                  <a:pt x="3966591" y="3266693"/>
                </a:lnTo>
                <a:lnTo>
                  <a:pt x="3981830" y="3453891"/>
                </a:lnTo>
                <a:lnTo>
                  <a:pt x="3997579" y="3393185"/>
                </a:lnTo>
                <a:lnTo>
                  <a:pt x="4013327" y="3313176"/>
                </a:lnTo>
                <a:lnTo>
                  <a:pt x="4028440" y="3329304"/>
                </a:lnTo>
                <a:lnTo>
                  <a:pt x="4044188" y="3498595"/>
                </a:lnTo>
                <a:lnTo>
                  <a:pt x="4059428" y="3551935"/>
                </a:lnTo>
                <a:lnTo>
                  <a:pt x="4075176" y="3392424"/>
                </a:lnTo>
                <a:lnTo>
                  <a:pt x="4090924" y="3299079"/>
                </a:lnTo>
                <a:lnTo>
                  <a:pt x="4105148" y="3236467"/>
                </a:lnTo>
                <a:lnTo>
                  <a:pt x="4120768" y="3092068"/>
                </a:lnTo>
                <a:lnTo>
                  <a:pt x="4136008" y="2975101"/>
                </a:lnTo>
                <a:lnTo>
                  <a:pt x="4151756" y="3239897"/>
                </a:lnTo>
                <a:lnTo>
                  <a:pt x="4166996" y="3051047"/>
                </a:lnTo>
                <a:lnTo>
                  <a:pt x="4182744" y="2879089"/>
                </a:lnTo>
                <a:lnTo>
                  <a:pt x="4198366" y="3153155"/>
                </a:lnTo>
                <a:lnTo>
                  <a:pt x="4213606" y="3236341"/>
                </a:lnTo>
                <a:lnTo>
                  <a:pt x="4229354" y="2944875"/>
                </a:lnTo>
                <a:lnTo>
                  <a:pt x="4244594" y="2835401"/>
                </a:lnTo>
                <a:lnTo>
                  <a:pt x="4260342" y="2836925"/>
                </a:lnTo>
                <a:lnTo>
                  <a:pt x="4275963" y="2824987"/>
                </a:lnTo>
                <a:lnTo>
                  <a:pt x="4290695" y="2904997"/>
                </a:lnTo>
                <a:lnTo>
                  <a:pt x="4306443" y="2946654"/>
                </a:lnTo>
                <a:lnTo>
                  <a:pt x="4321683" y="2917316"/>
                </a:lnTo>
                <a:lnTo>
                  <a:pt x="4337431" y="3015995"/>
                </a:lnTo>
                <a:lnTo>
                  <a:pt x="4352544" y="3280663"/>
                </a:lnTo>
                <a:lnTo>
                  <a:pt x="4368292" y="3255772"/>
                </a:lnTo>
                <a:lnTo>
                  <a:pt x="4384040" y="3139439"/>
                </a:lnTo>
                <a:lnTo>
                  <a:pt x="4399280" y="3039491"/>
                </a:lnTo>
                <a:lnTo>
                  <a:pt x="4415028" y="2845816"/>
                </a:lnTo>
                <a:lnTo>
                  <a:pt x="4430141" y="3039872"/>
                </a:lnTo>
                <a:lnTo>
                  <a:pt x="4445889" y="3028568"/>
                </a:lnTo>
                <a:lnTo>
                  <a:pt x="4461637" y="3010154"/>
                </a:lnTo>
                <a:lnTo>
                  <a:pt x="4475861" y="3116706"/>
                </a:lnTo>
                <a:lnTo>
                  <a:pt x="4491608" y="2972942"/>
                </a:lnTo>
                <a:lnTo>
                  <a:pt x="4506721" y="2925953"/>
                </a:lnTo>
                <a:lnTo>
                  <a:pt x="4522470" y="3030854"/>
                </a:lnTo>
                <a:lnTo>
                  <a:pt x="4537710" y="2907156"/>
                </a:lnTo>
                <a:lnTo>
                  <a:pt x="4553458" y="3118104"/>
                </a:lnTo>
                <a:lnTo>
                  <a:pt x="4569206" y="2963163"/>
                </a:lnTo>
                <a:lnTo>
                  <a:pt x="4584319" y="2979038"/>
                </a:lnTo>
                <a:lnTo>
                  <a:pt x="4600067" y="2781935"/>
                </a:lnTo>
                <a:lnTo>
                  <a:pt x="4615307" y="2794126"/>
                </a:lnTo>
                <a:lnTo>
                  <a:pt x="4631055" y="3340100"/>
                </a:lnTo>
                <a:lnTo>
                  <a:pt x="4646803" y="3403473"/>
                </a:lnTo>
                <a:lnTo>
                  <a:pt x="4660900" y="3045460"/>
                </a:lnTo>
                <a:lnTo>
                  <a:pt x="4676648" y="3230879"/>
                </a:lnTo>
                <a:lnTo>
                  <a:pt x="4691888" y="3096260"/>
                </a:lnTo>
                <a:lnTo>
                  <a:pt x="4707636" y="2860420"/>
                </a:lnTo>
                <a:lnTo>
                  <a:pt x="4722876" y="2771139"/>
                </a:lnTo>
                <a:lnTo>
                  <a:pt x="4738496" y="2847339"/>
                </a:lnTo>
                <a:lnTo>
                  <a:pt x="4754245" y="2791586"/>
                </a:lnTo>
                <a:lnTo>
                  <a:pt x="4769485" y="3142868"/>
                </a:lnTo>
                <a:lnTo>
                  <a:pt x="4785233" y="3266948"/>
                </a:lnTo>
                <a:lnTo>
                  <a:pt x="4800473" y="3402964"/>
                </a:lnTo>
                <a:lnTo>
                  <a:pt x="4816094" y="2982341"/>
                </a:lnTo>
                <a:lnTo>
                  <a:pt x="4831842" y="3358006"/>
                </a:lnTo>
                <a:lnTo>
                  <a:pt x="4846066" y="2924047"/>
                </a:lnTo>
                <a:lnTo>
                  <a:pt x="4861814" y="2898520"/>
                </a:lnTo>
                <a:lnTo>
                  <a:pt x="4877054" y="3104514"/>
                </a:lnTo>
                <a:lnTo>
                  <a:pt x="4892675" y="3037585"/>
                </a:lnTo>
                <a:lnTo>
                  <a:pt x="4907915" y="2920999"/>
                </a:lnTo>
                <a:lnTo>
                  <a:pt x="4923663" y="2930524"/>
                </a:lnTo>
                <a:lnTo>
                  <a:pt x="4939411" y="3006089"/>
                </a:lnTo>
                <a:lnTo>
                  <a:pt x="4954651" y="2912363"/>
                </a:lnTo>
                <a:lnTo>
                  <a:pt x="4970271" y="3301873"/>
                </a:lnTo>
                <a:lnTo>
                  <a:pt x="4985512" y="3253104"/>
                </a:lnTo>
                <a:lnTo>
                  <a:pt x="5001260" y="3096894"/>
                </a:lnTo>
                <a:lnTo>
                  <a:pt x="5017008" y="2800095"/>
                </a:lnTo>
                <a:lnTo>
                  <a:pt x="5031740" y="3322574"/>
                </a:lnTo>
                <a:lnTo>
                  <a:pt x="5047488" y="2965576"/>
                </a:lnTo>
                <a:lnTo>
                  <a:pt x="5062601" y="2575560"/>
                </a:lnTo>
                <a:lnTo>
                  <a:pt x="5078349" y="2720974"/>
                </a:lnTo>
                <a:lnTo>
                  <a:pt x="5093589" y="2967228"/>
                </a:lnTo>
                <a:lnTo>
                  <a:pt x="5109337" y="2647314"/>
                </a:lnTo>
                <a:lnTo>
                  <a:pt x="5125085" y="2874136"/>
                </a:lnTo>
                <a:lnTo>
                  <a:pt x="5140198" y="2977133"/>
                </a:lnTo>
                <a:lnTo>
                  <a:pt x="5155945" y="2631693"/>
                </a:lnTo>
                <a:lnTo>
                  <a:pt x="5171186" y="2031238"/>
                </a:lnTo>
                <a:lnTo>
                  <a:pt x="5186933" y="2683382"/>
                </a:lnTo>
                <a:lnTo>
                  <a:pt x="5202682" y="2986785"/>
                </a:lnTo>
                <a:lnTo>
                  <a:pt x="5216779" y="2807716"/>
                </a:lnTo>
                <a:lnTo>
                  <a:pt x="5232527" y="3009645"/>
                </a:lnTo>
                <a:lnTo>
                  <a:pt x="5247767" y="3229229"/>
                </a:lnTo>
                <a:lnTo>
                  <a:pt x="5263515" y="3237610"/>
                </a:lnTo>
                <a:lnTo>
                  <a:pt x="5278755" y="3202812"/>
                </a:lnTo>
                <a:lnTo>
                  <a:pt x="5294376" y="3118485"/>
                </a:lnTo>
                <a:lnTo>
                  <a:pt x="5310124" y="3071367"/>
                </a:lnTo>
                <a:lnTo>
                  <a:pt x="5325364" y="2854451"/>
                </a:lnTo>
                <a:lnTo>
                  <a:pt x="5341112" y="3330193"/>
                </a:lnTo>
                <a:lnTo>
                  <a:pt x="5356352" y="3623309"/>
                </a:lnTo>
                <a:lnTo>
                  <a:pt x="5371973" y="3299713"/>
                </a:lnTo>
                <a:lnTo>
                  <a:pt x="5387720" y="3287267"/>
                </a:lnTo>
                <a:lnTo>
                  <a:pt x="5401945" y="2782061"/>
                </a:lnTo>
                <a:lnTo>
                  <a:pt x="5417693" y="2739770"/>
                </a:lnTo>
                <a:lnTo>
                  <a:pt x="5432933" y="2916047"/>
                </a:lnTo>
                <a:lnTo>
                  <a:pt x="5448554" y="2759963"/>
                </a:lnTo>
                <a:lnTo>
                  <a:pt x="5463794" y="2733801"/>
                </a:lnTo>
                <a:lnTo>
                  <a:pt x="5479542" y="2932175"/>
                </a:lnTo>
                <a:lnTo>
                  <a:pt x="5495290" y="2890266"/>
                </a:lnTo>
                <a:lnTo>
                  <a:pt x="5510530" y="2853562"/>
                </a:lnTo>
                <a:lnTo>
                  <a:pt x="5526150" y="2635757"/>
                </a:lnTo>
                <a:lnTo>
                  <a:pt x="5541391" y="2795523"/>
                </a:lnTo>
                <a:lnTo>
                  <a:pt x="5557139" y="2614294"/>
                </a:lnTo>
                <a:lnTo>
                  <a:pt x="5572887" y="2536316"/>
                </a:lnTo>
                <a:lnTo>
                  <a:pt x="5587111" y="2988310"/>
                </a:lnTo>
                <a:lnTo>
                  <a:pt x="5602732" y="3151504"/>
                </a:lnTo>
                <a:lnTo>
                  <a:pt x="5617971" y="3203193"/>
                </a:lnTo>
                <a:lnTo>
                  <a:pt x="5633720" y="3478022"/>
                </a:lnTo>
                <a:lnTo>
                  <a:pt x="5648960" y="3229863"/>
                </a:lnTo>
                <a:lnTo>
                  <a:pt x="5664708" y="3170047"/>
                </a:lnTo>
                <a:lnTo>
                  <a:pt x="5680329" y="3233800"/>
                </a:lnTo>
                <a:lnTo>
                  <a:pt x="5695569" y="3144392"/>
                </a:lnTo>
                <a:lnTo>
                  <a:pt x="5711317" y="3147567"/>
                </a:lnTo>
                <a:lnTo>
                  <a:pt x="5726557" y="3177920"/>
                </a:lnTo>
                <a:lnTo>
                  <a:pt x="5742305" y="2649347"/>
                </a:lnTo>
                <a:lnTo>
                  <a:pt x="5757925" y="2565018"/>
                </a:lnTo>
                <a:lnTo>
                  <a:pt x="5772658" y="3294887"/>
                </a:lnTo>
                <a:lnTo>
                  <a:pt x="5788406" y="3121786"/>
                </a:lnTo>
                <a:lnTo>
                  <a:pt x="5803645" y="2992119"/>
                </a:lnTo>
                <a:lnTo>
                  <a:pt x="5819394" y="3131438"/>
                </a:lnTo>
                <a:lnTo>
                  <a:pt x="5834507" y="3302761"/>
                </a:lnTo>
                <a:lnTo>
                  <a:pt x="5850255" y="3439286"/>
                </a:lnTo>
                <a:lnTo>
                  <a:pt x="5866002" y="3051936"/>
                </a:lnTo>
                <a:lnTo>
                  <a:pt x="5881243" y="3119119"/>
                </a:lnTo>
                <a:lnTo>
                  <a:pt x="5896991" y="3040506"/>
                </a:lnTo>
                <a:lnTo>
                  <a:pt x="5912104" y="2965449"/>
                </a:lnTo>
                <a:lnTo>
                  <a:pt x="5927851" y="2970783"/>
                </a:lnTo>
                <a:lnTo>
                  <a:pt x="5943599" y="3492627"/>
                </a:lnTo>
                <a:lnTo>
                  <a:pt x="5957823" y="2948178"/>
                </a:lnTo>
                <a:lnTo>
                  <a:pt x="5973571" y="3161918"/>
                </a:lnTo>
                <a:lnTo>
                  <a:pt x="5988812" y="3131947"/>
                </a:lnTo>
                <a:lnTo>
                  <a:pt x="6004433" y="2994405"/>
                </a:lnTo>
                <a:lnTo>
                  <a:pt x="6019672" y="2997707"/>
                </a:lnTo>
                <a:lnTo>
                  <a:pt x="6035420" y="3093847"/>
                </a:lnTo>
                <a:lnTo>
                  <a:pt x="6051169" y="3237483"/>
                </a:lnTo>
                <a:lnTo>
                  <a:pt x="6066409" y="3525647"/>
                </a:lnTo>
                <a:lnTo>
                  <a:pt x="6082030" y="3415791"/>
                </a:lnTo>
                <a:lnTo>
                  <a:pt x="6097270" y="2967228"/>
                </a:lnTo>
                <a:lnTo>
                  <a:pt x="6113018" y="4284726"/>
                </a:lnTo>
                <a:lnTo>
                  <a:pt x="6128766" y="3801363"/>
                </a:lnTo>
                <a:lnTo>
                  <a:pt x="6142990" y="3173094"/>
                </a:lnTo>
                <a:lnTo>
                  <a:pt x="6158611" y="3260343"/>
                </a:lnTo>
                <a:lnTo>
                  <a:pt x="6173850" y="3090291"/>
                </a:lnTo>
                <a:lnTo>
                  <a:pt x="6189598" y="2965576"/>
                </a:lnTo>
                <a:lnTo>
                  <a:pt x="6204839" y="2770504"/>
                </a:lnTo>
                <a:lnTo>
                  <a:pt x="6220587" y="2936112"/>
                </a:lnTo>
                <a:lnTo>
                  <a:pt x="6236208" y="3114674"/>
                </a:lnTo>
                <a:lnTo>
                  <a:pt x="6251447" y="2826892"/>
                </a:lnTo>
                <a:lnTo>
                  <a:pt x="6267195" y="3076955"/>
                </a:lnTo>
                <a:lnTo>
                  <a:pt x="6282436" y="3685666"/>
                </a:lnTo>
                <a:lnTo>
                  <a:pt x="6298184" y="3315080"/>
                </a:lnTo>
                <a:lnTo>
                  <a:pt x="6313805" y="2426335"/>
                </a:lnTo>
                <a:lnTo>
                  <a:pt x="6328029" y="3131057"/>
                </a:lnTo>
                <a:lnTo>
                  <a:pt x="6343776" y="2797301"/>
                </a:lnTo>
                <a:lnTo>
                  <a:pt x="6359017" y="2946654"/>
                </a:lnTo>
                <a:lnTo>
                  <a:pt x="6374765" y="2971545"/>
                </a:lnTo>
                <a:lnTo>
                  <a:pt x="6389877" y="3089529"/>
                </a:lnTo>
                <a:lnTo>
                  <a:pt x="6405625" y="2490597"/>
                </a:lnTo>
                <a:lnTo>
                  <a:pt x="6421373" y="2703067"/>
                </a:lnTo>
                <a:lnTo>
                  <a:pt x="6436614" y="2878454"/>
                </a:lnTo>
                <a:lnTo>
                  <a:pt x="6452362" y="2844926"/>
                </a:lnTo>
                <a:lnTo>
                  <a:pt x="6467474" y="2855594"/>
                </a:lnTo>
                <a:lnTo>
                  <a:pt x="6483222" y="2564637"/>
                </a:lnTo>
                <a:lnTo>
                  <a:pt x="6498970" y="2607563"/>
                </a:lnTo>
                <a:lnTo>
                  <a:pt x="6513703" y="2570098"/>
                </a:lnTo>
                <a:lnTo>
                  <a:pt x="6529451" y="2700147"/>
                </a:lnTo>
                <a:lnTo>
                  <a:pt x="6544564" y="2870454"/>
                </a:lnTo>
                <a:lnTo>
                  <a:pt x="6560312" y="2802381"/>
                </a:lnTo>
                <a:lnTo>
                  <a:pt x="6575552" y="2941319"/>
                </a:lnTo>
                <a:lnTo>
                  <a:pt x="6591300" y="3176397"/>
                </a:lnTo>
                <a:lnTo>
                  <a:pt x="6607048" y="3128898"/>
                </a:lnTo>
                <a:lnTo>
                  <a:pt x="6622161" y="2854960"/>
                </a:lnTo>
                <a:lnTo>
                  <a:pt x="6637909" y="2777743"/>
                </a:lnTo>
                <a:lnTo>
                  <a:pt x="6653149" y="2900172"/>
                </a:lnTo>
                <a:lnTo>
                  <a:pt x="6668897" y="2662554"/>
                </a:lnTo>
                <a:lnTo>
                  <a:pt x="6684645" y="3136264"/>
                </a:lnTo>
                <a:lnTo>
                  <a:pt x="6698742" y="2836672"/>
                </a:lnTo>
                <a:lnTo>
                  <a:pt x="6714490" y="2914141"/>
                </a:lnTo>
                <a:lnTo>
                  <a:pt x="6729730" y="3081528"/>
                </a:lnTo>
                <a:lnTo>
                  <a:pt x="6745478" y="3037204"/>
                </a:lnTo>
                <a:lnTo>
                  <a:pt x="6760718" y="3115310"/>
                </a:lnTo>
                <a:lnTo>
                  <a:pt x="6776339" y="2999612"/>
                </a:lnTo>
                <a:lnTo>
                  <a:pt x="6792087" y="2760217"/>
                </a:lnTo>
                <a:lnTo>
                  <a:pt x="6807327" y="2753613"/>
                </a:lnTo>
                <a:lnTo>
                  <a:pt x="6823075" y="3120516"/>
                </a:lnTo>
                <a:lnTo>
                  <a:pt x="6838315" y="2649728"/>
                </a:lnTo>
                <a:lnTo>
                  <a:pt x="6853936" y="2503297"/>
                </a:lnTo>
                <a:lnTo>
                  <a:pt x="6869684" y="2614167"/>
                </a:lnTo>
                <a:lnTo>
                  <a:pt x="6883908" y="2906903"/>
                </a:lnTo>
                <a:lnTo>
                  <a:pt x="6899656" y="3024631"/>
                </a:lnTo>
                <a:lnTo>
                  <a:pt x="6914896" y="2705099"/>
                </a:lnTo>
                <a:lnTo>
                  <a:pt x="6930517" y="2613532"/>
                </a:lnTo>
                <a:lnTo>
                  <a:pt x="6945757" y="2568066"/>
                </a:lnTo>
                <a:lnTo>
                  <a:pt x="6961505" y="2484881"/>
                </a:lnTo>
                <a:lnTo>
                  <a:pt x="6977253" y="2553335"/>
                </a:lnTo>
                <a:lnTo>
                  <a:pt x="6992493" y="2744216"/>
                </a:lnTo>
                <a:lnTo>
                  <a:pt x="7008241" y="2572130"/>
                </a:lnTo>
                <a:lnTo>
                  <a:pt x="7023354" y="1974595"/>
                </a:lnTo>
                <a:lnTo>
                  <a:pt x="7039102" y="2349627"/>
                </a:lnTo>
                <a:lnTo>
                  <a:pt x="7054850" y="2667380"/>
                </a:lnTo>
                <a:lnTo>
                  <a:pt x="7069074" y="2606420"/>
                </a:lnTo>
                <a:lnTo>
                  <a:pt x="7084822" y="2546349"/>
                </a:lnTo>
                <a:lnTo>
                  <a:pt x="7099935" y="2530093"/>
                </a:lnTo>
                <a:lnTo>
                  <a:pt x="7115683" y="2555747"/>
                </a:lnTo>
                <a:lnTo>
                  <a:pt x="7130923" y="2350007"/>
                </a:lnTo>
                <a:lnTo>
                  <a:pt x="7146671" y="2384679"/>
                </a:lnTo>
                <a:lnTo>
                  <a:pt x="7162419" y="2488183"/>
                </a:lnTo>
                <a:lnTo>
                  <a:pt x="7177532" y="2471928"/>
                </a:lnTo>
                <a:lnTo>
                  <a:pt x="7193280" y="2471292"/>
                </a:lnTo>
                <a:lnTo>
                  <a:pt x="7208520" y="2572385"/>
                </a:lnTo>
                <a:lnTo>
                  <a:pt x="7224268" y="2800604"/>
                </a:lnTo>
                <a:lnTo>
                  <a:pt x="7240016" y="2512694"/>
                </a:lnTo>
                <a:lnTo>
                  <a:pt x="7254621" y="2945003"/>
                </a:lnTo>
                <a:lnTo>
                  <a:pt x="7270369" y="2096642"/>
                </a:lnTo>
                <a:lnTo>
                  <a:pt x="7285609" y="1856231"/>
                </a:lnTo>
                <a:lnTo>
                  <a:pt x="7301357" y="1860677"/>
                </a:lnTo>
                <a:lnTo>
                  <a:pt x="7316597" y="1773427"/>
                </a:lnTo>
                <a:lnTo>
                  <a:pt x="7332218" y="1989708"/>
                </a:lnTo>
                <a:lnTo>
                  <a:pt x="7347966" y="2005202"/>
                </a:lnTo>
                <a:lnTo>
                  <a:pt x="7363206" y="1960498"/>
                </a:lnTo>
                <a:lnTo>
                  <a:pt x="7378954" y="2088260"/>
                </a:lnTo>
                <a:lnTo>
                  <a:pt x="7394194" y="2653664"/>
                </a:lnTo>
                <a:lnTo>
                  <a:pt x="7409815" y="2430017"/>
                </a:lnTo>
                <a:lnTo>
                  <a:pt x="7425563" y="2301875"/>
                </a:lnTo>
                <a:lnTo>
                  <a:pt x="7439787" y="1685416"/>
                </a:lnTo>
                <a:lnTo>
                  <a:pt x="7455535" y="2018156"/>
                </a:lnTo>
                <a:lnTo>
                  <a:pt x="7470775" y="2245486"/>
                </a:lnTo>
                <a:lnTo>
                  <a:pt x="7486396" y="2257043"/>
                </a:lnTo>
                <a:lnTo>
                  <a:pt x="7501636" y="2244090"/>
                </a:lnTo>
                <a:lnTo>
                  <a:pt x="7517384" y="2240915"/>
                </a:lnTo>
                <a:lnTo>
                  <a:pt x="7533132" y="2146807"/>
                </a:lnTo>
                <a:lnTo>
                  <a:pt x="7548372" y="2070734"/>
                </a:lnTo>
                <a:lnTo>
                  <a:pt x="7563993" y="1668017"/>
                </a:lnTo>
                <a:lnTo>
                  <a:pt x="7579233" y="1270889"/>
                </a:lnTo>
                <a:lnTo>
                  <a:pt x="7594981" y="1386458"/>
                </a:lnTo>
                <a:lnTo>
                  <a:pt x="7610729" y="1659381"/>
                </a:lnTo>
                <a:lnTo>
                  <a:pt x="7624953" y="1620901"/>
                </a:lnTo>
                <a:lnTo>
                  <a:pt x="7640574" y="2030476"/>
                </a:lnTo>
                <a:lnTo>
                  <a:pt x="7655814" y="2046477"/>
                </a:lnTo>
                <a:lnTo>
                  <a:pt x="7671562" y="2243201"/>
                </a:lnTo>
                <a:lnTo>
                  <a:pt x="7686802" y="2398141"/>
                </a:lnTo>
                <a:lnTo>
                  <a:pt x="7702550" y="2215388"/>
                </a:lnTo>
                <a:lnTo>
                  <a:pt x="7718171" y="2013965"/>
                </a:lnTo>
                <a:lnTo>
                  <a:pt x="7733411" y="1924811"/>
                </a:lnTo>
                <a:lnTo>
                  <a:pt x="7749159" y="1560448"/>
                </a:lnTo>
                <a:lnTo>
                  <a:pt x="7764399" y="2081910"/>
                </a:lnTo>
                <a:lnTo>
                  <a:pt x="7780147" y="1678939"/>
                </a:lnTo>
                <a:lnTo>
                  <a:pt x="7795768" y="982726"/>
                </a:lnTo>
                <a:lnTo>
                  <a:pt x="7809992" y="1564639"/>
                </a:lnTo>
                <a:lnTo>
                  <a:pt x="7825740" y="1872360"/>
                </a:lnTo>
                <a:lnTo>
                  <a:pt x="7840980" y="1876932"/>
                </a:lnTo>
                <a:lnTo>
                  <a:pt x="7856728" y="1736216"/>
                </a:lnTo>
                <a:lnTo>
                  <a:pt x="7871841" y="1801494"/>
                </a:lnTo>
                <a:lnTo>
                  <a:pt x="7887589" y="1820417"/>
                </a:lnTo>
                <a:lnTo>
                  <a:pt x="7903337" y="1719326"/>
                </a:lnTo>
                <a:lnTo>
                  <a:pt x="7918577" y="1685925"/>
                </a:lnTo>
                <a:lnTo>
                  <a:pt x="7934325" y="1932939"/>
                </a:lnTo>
                <a:lnTo>
                  <a:pt x="7949565" y="2405379"/>
                </a:lnTo>
                <a:lnTo>
                  <a:pt x="7965186" y="1771522"/>
                </a:lnTo>
                <a:lnTo>
                  <a:pt x="7980934" y="1824101"/>
                </a:lnTo>
                <a:lnTo>
                  <a:pt x="7995666" y="2333497"/>
                </a:lnTo>
                <a:lnTo>
                  <a:pt x="8011414" y="1586610"/>
                </a:lnTo>
                <a:lnTo>
                  <a:pt x="8026654" y="1486661"/>
                </a:lnTo>
                <a:lnTo>
                  <a:pt x="8042275" y="1388744"/>
                </a:lnTo>
                <a:lnTo>
                  <a:pt x="8057515" y="1453388"/>
                </a:lnTo>
                <a:lnTo>
                  <a:pt x="8073263" y="1348358"/>
                </a:lnTo>
                <a:lnTo>
                  <a:pt x="8089011" y="1573529"/>
                </a:lnTo>
                <a:lnTo>
                  <a:pt x="8104251" y="1906904"/>
                </a:lnTo>
                <a:lnTo>
                  <a:pt x="8119872" y="2234945"/>
                </a:lnTo>
                <a:lnTo>
                  <a:pt x="8135112" y="1540002"/>
                </a:lnTo>
                <a:lnTo>
                  <a:pt x="8150860" y="2356992"/>
                </a:lnTo>
                <a:lnTo>
                  <a:pt x="8166608" y="2786506"/>
                </a:lnTo>
                <a:lnTo>
                  <a:pt x="8180832" y="1798954"/>
                </a:lnTo>
                <a:lnTo>
                  <a:pt x="8196453" y="2032380"/>
                </a:lnTo>
                <a:lnTo>
                  <a:pt x="8211693" y="1680336"/>
                </a:lnTo>
                <a:lnTo>
                  <a:pt x="8227441" y="1657730"/>
                </a:lnTo>
                <a:lnTo>
                  <a:pt x="8242681" y="1633981"/>
                </a:lnTo>
                <a:lnTo>
                  <a:pt x="8258429" y="1748281"/>
                </a:lnTo>
                <a:lnTo>
                  <a:pt x="8274050" y="1667890"/>
                </a:lnTo>
                <a:lnTo>
                  <a:pt x="8289290" y="1585214"/>
                </a:lnTo>
                <a:lnTo>
                  <a:pt x="8305038" y="1608963"/>
                </a:lnTo>
                <a:lnTo>
                  <a:pt x="8320278" y="870711"/>
                </a:lnTo>
                <a:lnTo>
                  <a:pt x="8336026" y="956817"/>
                </a:lnTo>
                <a:lnTo>
                  <a:pt x="8351647" y="1592579"/>
                </a:lnTo>
                <a:lnTo>
                  <a:pt x="8365871" y="854328"/>
                </a:lnTo>
                <a:lnTo>
                  <a:pt x="8381619" y="653541"/>
                </a:lnTo>
                <a:lnTo>
                  <a:pt x="8396859" y="1125981"/>
                </a:lnTo>
                <a:lnTo>
                  <a:pt x="8412607" y="1174495"/>
                </a:lnTo>
                <a:lnTo>
                  <a:pt x="8427720" y="1005204"/>
                </a:lnTo>
                <a:lnTo>
                  <a:pt x="8443468" y="1062735"/>
                </a:lnTo>
                <a:lnTo>
                  <a:pt x="8459216" y="887476"/>
                </a:lnTo>
                <a:lnTo>
                  <a:pt x="8474456" y="764920"/>
                </a:lnTo>
                <a:lnTo>
                  <a:pt x="8490204" y="463803"/>
                </a:lnTo>
                <a:lnTo>
                  <a:pt x="8505317" y="1168780"/>
                </a:lnTo>
                <a:lnTo>
                  <a:pt x="8521065" y="667130"/>
                </a:lnTo>
                <a:lnTo>
                  <a:pt x="8536813" y="599313"/>
                </a:lnTo>
                <a:lnTo>
                  <a:pt x="8551037" y="372998"/>
                </a:lnTo>
                <a:lnTo>
                  <a:pt x="8566785" y="1074165"/>
                </a:lnTo>
                <a:lnTo>
                  <a:pt x="8581898" y="846327"/>
                </a:lnTo>
                <a:lnTo>
                  <a:pt x="8597646" y="1007490"/>
                </a:lnTo>
                <a:lnTo>
                  <a:pt x="8612886" y="916558"/>
                </a:lnTo>
                <a:lnTo>
                  <a:pt x="8628634" y="702944"/>
                </a:lnTo>
                <a:lnTo>
                  <a:pt x="8644382" y="709421"/>
                </a:lnTo>
                <a:lnTo>
                  <a:pt x="8659495" y="694181"/>
                </a:lnTo>
                <a:lnTo>
                  <a:pt x="8675243" y="253618"/>
                </a:lnTo>
                <a:lnTo>
                  <a:pt x="8690483" y="636651"/>
                </a:lnTo>
                <a:lnTo>
                  <a:pt x="8706231" y="963929"/>
                </a:lnTo>
                <a:lnTo>
                  <a:pt x="8721979" y="456438"/>
                </a:lnTo>
                <a:lnTo>
                  <a:pt x="8736584" y="1023746"/>
                </a:lnTo>
                <a:lnTo>
                  <a:pt x="8752332" y="900938"/>
                </a:lnTo>
                <a:lnTo>
                  <a:pt x="8767572" y="1028318"/>
                </a:lnTo>
                <a:lnTo>
                  <a:pt x="8783320" y="964818"/>
                </a:lnTo>
                <a:lnTo>
                  <a:pt x="8798560" y="697738"/>
                </a:lnTo>
                <a:lnTo>
                  <a:pt x="8814181" y="809243"/>
                </a:lnTo>
                <a:lnTo>
                  <a:pt x="8829929" y="866775"/>
                </a:lnTo>
                <a:lnTo>
                  <a:pt x="8845169" y="652144"/>
                </a:lnTo>
                <a:lnTo>
                  <a:pt x="8860917" y="1352422"/>
                </a:lnTo>
                <a:lnTo>
                  <a:pt x="8876157" y="593216"/>
                </a:lnTo>
                <a:lnTo>
                  <a:pt x="8891778" y="920114"/>
                </a:lnTo>
                <a:lnTo>
                  <a:pt x="8907526" y="342772"/>
                </a:lnTo>
                <a:lnTo>
                  <a:pt x="8921750" y="1295527"/>
                </a:lnTo>
                <a:lnTo>
                  <a:pt x="8937498" y="864107"/>
                </a:lnTo>
                <a:lnTo>
                  <a:pt x="8952738" y="893698"/>
                </a:lnTo>
                <a:lnTo>
                  <a:pt x="8968486" y="619251"/>
                </a:lnTo>
                <a:lnTo>
                  <a:pt x="8983599" y="878585"/>
                </a:lnTo>
                <a:lnTo>
                  <a:pt x="8999347" y="711961"/>
                </a:lnTo>
                <a:lnTo>
                  <a:pt x="9015095" y="921638"/>
                </a:lnTo>
                <a:lnTo>
                  <a:pt x="9030335" y="848867"/>
                </a:lnTo>
                <a:lnTo>
                  <a:pt x="9046083" y="589660"/>
                </a:lnTo>
                <a:lnTo>
                  <a:pt x="9061196" y="1183131"/>
                </a:lnTo>
                <a:lnTo>
                  <a:pt x="9076944" y="80644"/>
                </a:lnTo>
                <a:lnTo>
                  <a:pt x="9092692" y="466089"/>
                </a:lnTo>
                <a:lnTo>
                  <a:pt x="9106916" y="834389"/>
                </a:lnTo>
                <a:lnTo>
                  <a:pt x="9122664" y="570991"/>
                </a:lnTo>
                <a:lnTo>
                  <a:pt x="9137777" y="484885"/>
                </a:lnTo>
                <a:lnTo>
                  <a:pt x="9153525" y="378459"/>
                </a:lnTo>
                <a:lnTo>
                  <a:pt x="9168765" y="350646"/>
                </a:lnTo>
                <a:lnTo>
                  <a:pt x="9184513" y="318388"/>
                </a:lnTo>
                <a:lnTo>
                  <a:pt x="9200261" y="434085"/>
                </a:lnTo>
                <a:lnTo>
                  <a:pt x="9215374" y="512190"/>
                </a:lnTo>
                <a:lnTo>
                  <a:pt x="9231122" y="329056"/>
                </a:lnTo>
                <a:lnTo>
                  <a:pt x="9246362" y="0"/>
                </a:lnTo>
                <a:lnTo>
                  <a:pt x="9262110" y="1000759"/>
                </a:lnTo>
                <a:lnTo>
                  <a:pt x="9277858" y="826642"/>
                </a:lnTo>
                <a:lnTo>
                  <a:pt x="9291955" y="89407"/>
                </a:lnTo>
                <a:lnTo>
                  <a:pt x="9307703" y="373506"/>
                </a:lnTo>
                <a:lnTo>
                  <a:pt x="9322943" y="244220"/>
                </a:lnTo>
                <a:lnTo>
                  <a:pt x="9338691" y="252729"/>
                </a:lnTo>
                <a:lnTo>
                  <a:pt x="9353931" y="9232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44093" y="4930521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1500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27802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4093" y="3316096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4093" y="1701546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98929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1980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51732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1990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03900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656576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508870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629" y="2643568"/>
            <a:ext cx="196215" cy="12071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Billion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Feet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4868" y="-29443"/>
            <a:ext cx="3843654" cy="5010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4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4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Consumption −</a:t>
            </a:r>
            <a:r>
              <a:rPr dirty="0" sz="14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Seasonaly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Adjusted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USA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(1973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−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July,</a:t>
            </a:r>
            <a:r>
              <a:rPr dirty="0" sz="12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2023)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2873" y="318643"/>
            <a:ext cx="9514205" cy="5638165"/>
          </a:xfrm>
          <a:custGeom>
            <a:avLst/>
            <a:gdLst/>
            <a:ahLst/>
            <a:cxnLst/>
            <a:rect l="l" t="t" r="r" b="b"/>
            <a:pathLst>
              <a:path w="9514205" h="5638165">
                <a:moveTo>
                  <a:pt x="0" y="5637911"/>
                </a:moveTo>
                <a:lnTo>
                  <a:pt x="9513697" y="5637911"/>
                </a:lnTo>
                <a:lnTo>
                  <a:pt x="9513697" y="0"/>
                </a:lnTo>
                <a:lnTo>
                  <a:pt x="0" y="0"/>
                </a:lnTo>
                <a:lnTo>
                  <a:pt x="0" y="5637911"/>
                </a:lnTo>
                <a:close/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35508" y="311277"/>
          <a:ext cx="9605010" cy="5634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085849"/>
                <a:gridCol w="1085850"/>
                <a:gridCol w="1085850"/>
                <a:gridCol w="1085850"/>
                <a:gridCol w="1085850"/>
                <a:gridCol w="1085850"/>
                <a:gridCol w="2171700"/>
                <a:gridCol w="179704"/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343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1068514" y="568134"/>
            <a:ext cx="8662670" cy="5132705"/>
            <a:chOff x="1068514" y="568134"/>
            <a:chExt cx="8662670" cy="5132705"/>
          </a:xfrm>
        </p:grpSpPr>
        <p:sp>
          <p:nvSpPr>
            <p:cNvPr id="5" name="object 5" descr=""/>
            <p:cNvSpPr/>
            <p:nvPr/>
          </p:nvSpPr>
          <p:spPr>
            <a:xfrm>
              <a:off x="8023859" y="1575180"/>
              <a:ext cx="1700530" cy="4125595"/>
            </a:xfrm>
            <a:custGeom>
              <a:avLst/>
              <a:gdLst/>
              <a:ahLst/>
              <a:cxnLst/>
              <a:rect l="l" t="t" r="r" b="b"/>
              <a:pathLst>
                <a:path w="1700529" h="4125595">
                  <a:moveTo>
                    <a:pt x="1592072" y="0"/>
                  </a:moveTo>
                  <a:lnTo>
                    <a:pt x="1555242" y="637794"/>
                  </a:lnTo>
                  <a:lnTo>
                    <a:pt x="1518412" y="559181"/>
                  </a:lnTo>
                  <a:lnTo>
                    <a:pt x="1482725" y="115443"/>
                  </a:lnTo>
                  <a:lnTo>
                    <a:pt x="1445895" y="88011"/>
                  </a:lnTo>
                  <a:lnTo>
                    <a:pt x="1410208" y="634873"/>
                  </a:lnTo>
                  <a:lnTo>
                    <a:pt x="1373378" y="1592961"/>
                  </a:lnTo>
                  <a:lnTo>
                    <a:pt x="1340104" y="1998853"/>
                  </a:lnTo>
                  <a:lnTo>
                    <a:pt x="1303147" y="2436114"/>
                  </a:lnTo>
                  <a:lnTo>
                    <a:pt x="1266317" y="2005076"/>
                  </a:lnTo>
                  <a:lnTo>
                    <a:pt x="1230630" y="997712"/>
                  </a:lnTo>
                  <a:lnTo>
                    <a:pt x="1193800" y="295783"/>
                  </a:lnTo>
                  <a:lnTo>
                    <a:pt x="1158113" y="89535"/>
                  </a:lnTo>
                  <a:lnTo>
                    <a:pt x="1121283" y="722503"/>
                  </a:lnTo>
                  <a:lnTo>
                    <a:pt x="1084453" y="646684"/>
                  </a:lnTo>
                  <a:lnTo>
                    <a:pt x="1048766" y="210058"/>
                  </a:lnTo>
                  <a:lnTo>
                    <a:pt x="1011936" y="185166"/>
                  </a:lnTo>
                  <a:lnTo>
                    <a:pt x="976249" y="727710"/>
                  </a:lnTo>
                  <a:lnTo>
                    <a:pt x="939419" y="1676527"/>
                  </a:lnTo>
                  <a:lnTo>
                    <a:pt x="904875" y="2079371"/>
                  </a:lnTo>
                  <a:lnTo>
                    <a:pt x="868045" y="2513203"/>
                  </a:lnTo>
                  <a:lnTo>
                    <a:pt x="831215" y="2089785"/>
                  </a:lnTo>
                  <a:lnTo>
                    <a:pt x="795528" y="1098169"/>
                  </a:lnTo>
                  <a:lnTo>
                    <a:pt x="758571" y="408559"/>
                  </a:lnTo>
                  <a:lnTo>
                    <a:pt x="723011" y="208280"/>
                  </a:lnTo>
                  <a:lnTo>
                    <a:pt x="686054" y="835279"/>
                  </a:lnTo>
                  <a:lnTo>
                    <a:pt x="649224" y="763778"/>
                  </a:lnTo>
                  <a:lnTo>
                    <a:pt x="613537" y="337185"/>
                  </a:lnTo>
                  <a:lnTo>
                    <a:pt x="576707" y="316484"/>
                  </a:lnTo>
                  <a:lnTo>
                    <a:pt x="541020" y="854329"/>
                  </a:lnTo>
                  <a:lnTo>
                    <a:pt x="504190" y="1791081"/>
                  </a:lnTo>
                  <a:lnTo>
                    <a:pt x="470916" y="2190623"/>
                  </a:lnTo>
                  <a:lnTo>
                    <a:pt x="434086" y="2620264"/>
                  </a:lnTo>
                  <a:lnTo>
                    <a:pt x="397129" y="2208657"/>
                  </a:lnTo>
                  <a:lnTo>
                    <a:pt x="361442" y="1240282"/>
                  </a:lnTo>
                  <a:lnTo>
                    <a:pt x="324612" y="569722"/>
                  </a:lnTo>
                  <a:lnTo>
                    <a:pt x="288925" y="379857"/>
                  </a:lnTo>
                  <a:lnTo>
                    <a:pt x="252095" y="1000125"/>
                  </a:lnTo>
                  <a:lnTo>
                    <a:pt x="215265" y="937260"/>
                  </a:lnTo>
                  <a:lnTo>
                    <a:pt x="179578" y="528320"/>
                  </a:lnTo>
                  <a:lnTo>
                    <a:pt x="142748" y="516890"/>
                  </a:lnTo>
                  <a:lnTo>
                    <a:pt x="107061" y="1050671"/>
                  </a:lnTo>
                  <a:lnTo>
                    <a:pt x="70231" y="1972437"/>
                  </a:lnTo>
                  <a:lnTo>
                    <a:pt x="36957" y="2370836"/>
                  </a:lnTo>
                  <a:lnTo>
                    <a:pt x="0" y="2798445"/>
                  </a:lnTo>
                  <a:lnTo>
                    <a:pt x="0" y="3458464"/>
                  </a:lnTo>
                  <a:lnTo>
                    <a:pt x="36957" y="3131058"/>
                  </a:lnTo>
                  <a:lnTo>
                    <a:pt x="70231" y="2832100"/>
                  </a:lnTo>
                  <a:lnTo>
                    <a:pt x="107061" y="2085467"/>
                  </a:lnTo>
                  <a:lnTo>
                    <a:pt x="142748" y="1679956"/>
                  </a:lnTo>
                  <a:lnTo>
                    <a:pt x="179578" y="1740662"/>
                  </a:lnTo>
                  <a:lnTo>
                    <a:pt x="215265" y="2133473"/>
                  </a:lnTo>
                  <a:lnTo>
                    <a:pt x="252095" y="2230120"/>
                  </a:lnTo>
                  <a:lnTo>
                    <a:pt x="288925" y="1757172"/>
                  </a:lnTo>
                  <a:lnTo>
                    <a:pt x="324612" y="1957451"/>
                  </a:lnTo>
                  <a:lnTo>
                    <a:pt x="361442" y="2548128"/>
                  </a:lnTo>
                  <a:lnTo>
                    <a:pt x="397129" y="3373247"/>
                  </a:lnTo>
                  <a:lnTo>
                    <a:pt x="434086" y="3737991"/>
                  </a:lnTo>
                  <a:lnTo>
                    <a:pt x="470916" y="3419856"/>
                  </a:lnTo>
                  <a:lnTo>
                    <a:pt x="504190" y="3128899"/>
                  </a:lnTo>
                  <a:lnTo>
                    <a:pt x="541020" y="2413127"/>
                  </a:lnTo>
                  <a:lnTo>
                    <a:pt x="576707" y="2020697"/>
                  </a:lnTo>
                  <a:lnTo>
                    <a:pt x="613537" y="2071497"/>
                  </a:lnTo>
                  <a:lnTo>
                    <a:pt x="649224" y="2439035"/>
                  </a:lnTo>
                  <a:lnTo>
                    <a:pt x="686054" y="2525776"/>
                  </a:lnTo>
                  <a:lnTo>
                    <a:pt x="723011" y="2069973"/>
                  </a:lnTo>
                  <a:lnTo>
                    <a:pt x="758571" y="2256282"/>
                  </a:lnTo>
                  <a:lnTo>
                    <a:pt x="795528" y="2816098"/>
                  </a:lnTo>
                  <a:lnTo>
                    <a:pt x="831215" y="3600831"/>
                  </a:lnTo>
                  <a:lnTo>
                    <a:pt x="868045" y="3946652"/>
                  </a:lnTo>
                  <a:lnTo>
                    <a:pt x="904875" y="3639820"/>
                  </a:lnTo>
                  <a:lnTo>
                    <a:pt x="939419" y="3358769"/>
                  </a:lnTo>
                  <a:lnTo>
                    <a:pt x="976249" y="2671064"/>
                  </a:lnTo>
                  <a:lnTo>
                    <a:pt x="1011936" y="2292350"/>
                  </a:lnTo>
                  <a:lnTo>
                    <a:pt x="1048766" y="2338451"/>
                  </a:lnTo>
                  <a:lnTo>
                    <a:pt x="1084453" y="2688463"/>
                  </a:lnTo>
                  <a:lnTo>
                    <a:pt x="1121283" y="2769489"/>
                  </a:lnTo>
                  <a:lnTo>
                    <a:pt x="1158113" y="2330069"/>
                  </a:lnTo>
                  <a:lnTo>
                    <a:pt x="1193800" y="2506853"/>
                  </a:lnTo>
                  <a:lnTo>
                    <a:pt x="1230630" y="3042285"/>
                  </a:lnTo>
                  <a:lnTo>
                    <a:pt x="1266317" y="3794252"/>
                  </a:lnTo>
                  <a:lnTo>
                    <a:pt x="1303147" y="4125087"/>
                  </a:lnTo>
                  <a:lnTo>
                    <a:pt x="1340104" y="3829050"/>
                  </a:lnTo>
                  <a:lnTo>
                    <a:pt x="1373378" y="3557778"/>
                  </a:lnTo>
                  <a:lnTo>
                    <a:pt x="1410208" y="2895219"/>
                  </a:lnTo>
                  <a:lnTo>
                    <a:pt x="1445895" y="2529713"/>
                  </a:lnTo>
                  <a:lnTo>
                    <a:pt x="1482725" y="2572766"/>
                  </a:lnTo>
                  <a:lnTo>
                    <a:pt x="1518412" y="2908173"/>
                  </a:lnTo>
                  <a:lnTo>
                    <a:pt x="1555242" y="2985008"/>
                  </a:lnTo>
                  <a:lnTo>
                    <a:pt x="1592072" y="2560955"/>
                  </a:lnTo>
                  <a:lnTo>
                    <a:pt x="1627759" y="2729992"/>
                  </a:lnTo>
                  <a:lnTo>
                    <a:pt x="1664716" y="3244469"/>
                  </a:lnTo>
                  <a:lnTo>
                    <a:pt x="1700276" y="3967861"/>
                  </a:lnTo>
                  <a:lnTo>
                    <a:pt x="1700276" y="1940433"/>
                  </a:lnTo>
                  <a:lnTo>
                    <a:pt x="1664716" y="921258"/>
                  </a:lnTo>
                  <a:lnTo>
                    <a:pt x="1627759" y="210312"/>
                  </a:lnTo>
                  <a:lnTo>
                    <a:pt x="1592072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23859" y="2018411"/>
              <a:ext cx="1700530" cy="3389629"/>
            </a:xfrm>
            <a:custGeom>
              <a:avLst/>
              <a:gdLst/>
              <a:ahLst/>
              <a:cxnLst/>
              <a:rect l="l" t="t" r="r" b="b"/>
              <a:pathLst>
                <a:path w="1700529" h="3389629">
                  <a:moveTo>
                    <a:pt x="1592072" y="0"/>
                  </a:moveTo>
                  <a:lnTo>
                    <a:pt x="1555242" y="600710"/>
                  </a:lnTo>
                  <a:lnTo>
                    <a:pt x="1518412" y="522477"/>
                  </a:lnTo>
                  <a:lnTo>
                    <a:pt x="1482725" y="97536"/>
                  </a:lnTo>
                  <a:lnTo>
                    <a:pt x="1445895" y="67437"/>
                  </a:lnTo>
                  <a:lnTo>
                    <a:pt x="1410208" y="582802"/>
                  </a:lnTo>
                  <a:lnTo>
                    <a:pt x="1373378" y="1489709"/>
                  </a:lnTo>
                  <a:lnTo>
                    <a:pt x="1340104" y="1872361"/>
                  </a:lnTo>
                  <a:lnTo>
                    <a:pt x="1303147" y="2285238"/>
                  </a:lnTo>
                  <a:lnTo>
                    <a:pt x="1266317" y="1871599"/>
                  </a:lnTo>
                  <a:lnTo>
                    <a:pt x="1230630" y="908303"/>
                  </a:lnTo>
                  <a:lnTo>
                    <a:pt x="1193800" y="235203"/>
                  </a:lnTo>
                  <a:lnTo>
                    <a:pt x="1158113" y="34162"/>
                  </a:lnTo>
                  <a:lnTo>
                    <a:pt x="1121283" y="633476"/>
                  </a:lnTo>
                  <a:lnTo>
                    <a:pt x="1084453" y="556894"/>
                  </a:lnTo>
                  <a:lnTo>
                    <a:pt x="1048766" y="135127"/>
                  </a:lnTo>
                  <a:lnTo>
                    <a:pt x="1011936" y="106552"/>
                  </a:lnTo>
                  <a:lnTo>
                    <a:pt x="976249" y="620776"/>
                  </a:lnTo>
                  <a:lnTo>
                    <a:pt x="939419" y="1524381"/>
                  </a:lnTo>
                  <a:lnTo>
                    <a:pt x="904875" y="1906270"/>
                  </a:lnTo>
                  <a:lnTo>
                    <a:pt x="868045" y="2318004"/>
                  </a:lnTo>
                  <a:lnTo>
                    <a:pt x="831215" y="1908047"/>
                  </a:lnTo>
                  <a:lnTo>
                    <a:pt x="795528" y="952246"/>
                  </a:lnTo>
                  <a:lnTo>
                    <a:pt x="758571" y="285114"/>
                  </a:lnTo>
                  <a:lnTo>
                    <a:pt x="723011" y="87249"/>
                  </a:lnTo>
                  <a:lnTo>
                    <a:pt x="686054" y="684656"/>
                  </a:lnTo>
                  <a:lnTo>
                    <a:pt x="649224" y="610488"/>
                  </a:lnTo>
                  <a:lnTo>
                    <a:pt x="613537" y="194183"/>
                  </a:lnTo>
                  <a:lnTo>
                    <a:pt x="576707" y="168148"/>
                  </a:lnTo>
                  <a:lnTo>
                    <a:pt x="541020" y="680847"/>
                  </a:lnTo>
                  <a:lnTo>
                    <a:pt x="504190" y="1579371"/>
                  </a:lnTo>
                  <a:lnTo>
                    <a:pt x="470916" y="1960118"/>
                  </a:lnTo>
                  <a:lnTo>
                    <a:pt x="434086" y="2370455"/>
                  </a:lnTo>
                  <a:lnTo>
                    <a:pt x="397129" y="1966976"/>
                  </a:lnTo>
                  <a:lnTo>
                    <a:pt x="361442" y="1023365"/>
                  </a:lnTo>
                  <a:lnTo>
                    <a:pt x="324612" y="366649"/>
                  </a:lnTo>
                  <a:lnTo>
                    <a:pt x="288925" y="175005"/>
                  </a:lnTo>
                  <a:lnTo>
                    <a:pt x="252095" y="769747"/>
                  </a:lnTo>
                  <a:lnTo>
                    <a:pt x="215265" y="701039"/>
                  </a:lnTo>
                  <a:lnTo>
                    <a:pt x="179578" y="294893"/>
                  </a:lnTo>
                  <a:lnTo>
                    <a:pt x="142748" y="274954"/>
                  </a:lnTo>
                  <a:lnTo>
                    <a:pt x="107061" y="786511"/>
                  </a:lnTo>
                  <a:lnTo>
                    <a:pt x="70231" y="1677924"/>
                  </a:lnTo>
                  <a:lnTo>
                    <a:pt x="36957" y="2059177"/>
                  </a:lnTo>
                  <a:lnTo>
                    <a:pt x="0" y="2469388"/>
                  </a:lnTo>
                  <a:lnTo>
                    <a:pt x="0" y="2901061"/>
                  </a:lnTo>
                  <a:lnTo>
                    <a:pt x="36957" y="2556256"/>
                  </a:lnTo>
                  <a:lnTo>
                    <a:pt x="70231" y="2240153"/>
                  </a:lnTo>
                  <a:lnTo>
                    <a:pt x="107061" y="1463166"/>
                  </a:lnTo>
                  <a:lnTo>
                    <a:pt x="142748" y="1035430"/>
                  </a:lnTo>
                  <a:lnTo>
                    <a:pt x="179578" y="1087627"/>
                  </a:lnTo>
                  <a:lnTo>
                    <a:pt x="215265" y="1483233"/>
                  </a:lnTo>
                  <a:lnTo>
                    <a:pt x="252095" y="1574038"/>
                  </a:lnTo>
                  <a:lnTo>
                    <a:pt x="288925" y="1075563"/>
                  </a:lnTo>
                  <a:lnTo>
                    <a:pt x="324612" y="1274064"/>
                  </a:lnTo>
                  <a:lnTo>
                    <a:pt x="361442" y="1878457"/>
                  </a:lnTo>
                  <a:lnTo>
                    <a:pt x="397129" y="2728468"/>
                  </a:lnTo>
                  <a:lnTo>
                    <a:pt x="434086" y="3101340"/>
                  </a:lnTo>
                  <a:lnTo>
                    <a:pt x="470916" y="2763901"/>
                  </a:lnTo>
                  <a:lnTo>
                    <a:pt x="504190" y="2454147"/>
                  </a:lnTo>
                  <a:lnTo>
                    <a:pt x="541020" y="1700149"/>
                  </a:lnTo>
                  <a:lnTo>
                    <a:pt x="576707" y="1282445"/>
                  </a:lnTo>
                  <a:lnTo>
                    <a:pt x="613537" y="1328039"/>
                  </a:lnTo>
                  <a:lnTo>
                    <a:pt x="649224" y="1705990"/>
                  </a:lnTo>
                  <a:lnTo>
                    <a:pt x="686054" y="1790064"/>
                  </a:lnTo>
                  <a:lnTo>
                    <a:pt x="723011" y="1304544"/>
                  </a:lnTo>
                  <a:lnTo>
                    <a:pt x="758571" y="1493265"/>
                  </a:lnTo>
                  <a:lnTo>
                    <a:pt x="795528" y="2075561"/>
                  </a:lnTo>
                  <a:lnTo>
                    <a:pt x="831215" y="2896108"/>
                  </a:lnTo>
                  <a:lnTo>
                    <a:pt x="868045" y="3255264"/>
                  </a:lnTo>
                  <a:lnTo>
                    <a:pt x="904875" y="2926461"/>
                  </a:lnTo>
                  <a:lnTo>
                    <a:pt x="939419" y="2624455"/>
                  </a:lnTo>
                  <a:lnTo>
                    <a:pt x="976249" y="1891538"/>
                  </a:lnTo>
                  <a:lnTo>
                    <a:pt x="1011936" y="1484376"/>
                  </a:lnTo>
                  <a:lnTo>
                    <a:pt x="1048766" y="1526794"/>
                  </a:lnTo>
                  <a:lnTo>
                    <a:pt x="1084453" y="1891919"/>
                  </a:lnTo>
                  <a:lnTo>
                    <a:pt x="1121283" y="1971928"/>
                  </a:lnTo>
                  <a:lnTo>
                    <a:pt x="1158113" y="1499108"/>
                  </a:lnTo>
                  <a:lnTo>
                    <a:pt x="1193800" y="1680845"/>
                  </a:lnTo>
                  <a:lnTo>
                    <a:pt x="1230630" y="2245233"/>
                  </a:lnTo>
                  <a:lnTo>
                    <a:pt x="1266317" y="3041396"/>
                  </a:lnTo>
                  <a:lnTo>
                    <a:pt x="1303147" y="3389503"/>
                  </a:lnTo>
                  <a:lnTo>
                    <a:pt x="1340104" y="3069082"/>
                  </a:lnTo>
                  <a:lnTo>
                    <a:pt x="1373378" y="2774441"/>
                  </a:lnTo>
                  <a:lnTo>
                    <a:pt x="1410208" y="2060828"/>
                  </a:lnTo>
                  <a:lnTo>
                    <a:pt x="1445895" y="1663953"/>
                  </a:lnTo>
                  <a:lnTo>
                    <a:pt x="1482725" y="1704213"/>
                  </a:lnTo>
                  <a:lnTo>
                    <a:pt x="1518412" y="2058415"/>
                  </a:lnTo>
                  <a:lnTo>
                    <a:pt x="1555242" y="2135505"/>
                  </a:lnTo>
                  <a:lnTo>
                    <a:pt x="1592072" y="1674495"/>
                  </a:lnTo>
                  <a:lnTo>
                    <a:pt x="1627759" y="1850644"/>
                  </a:lnTo>
                  <a:lnTo>
                    <a:pt x="1664716" y="2399157"/>
                  </a:lnTo>
                  <a:lnTo>
                    <a:pt x="1700276" y="3173729"/>
                  </a:lnTo>
                  <a:lnTo>
                    <a:pt x="1700276" y="1848103"/>
                  </a:lnTo>
                  <a:lnTo>
                    <a:pt x="1664716" y="880110"/>
                  </a:lnTo>
                  <a:lnTo>
                    <a:pt x="1627759" y="203200"/>
                  </a:lnTo>
                  <a:lnTo>
                    <a:pt x="1592072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023859" y="2643632"/>
              <a:ext cx="1700530" cy="2212340"/>
            </a:xfrm>
            <a:custGeom>
              <a:avLst/>
              <a:gdLst/>
              <a:ahLst/>
              <a:cxnLst/>
              <a:rect l="l" t="t" r="r" b="b"/>
              <a:pathLst>
                <a:path w="1700529" h="2212340">
                  <a:moveTo>
                    <a:pt x="0" y="2059939"/>
                  </a:moveTo>
                  <a:lnTo>
                    <a:pt x="36957" y="1682495"/>
                  </a:lnTo>
                  <a:lnTo>
                    <a:pt x="70231" y="1333753"/>
                  </a:lnTo>
                  <a:lnTo>
                    <a:pt x="107061" y="499617"/>
                  </a:lnTo>
                  <a:lnTo>
                    <a:pt x="142748" y="29971"/>
                  </a:lnTo>
                  <a:lnTo>
                    <a:pt x="179578" y="66039"/>
                  </a:lnTo>
                  <a:lnTo>
                    <a:pt x="215265" y="466851"/>
                  </a:lnTo>
                  <a:lnTo>
                    <a:pt x="252095" y="546734"/>
                  </a:lnTo>
                  <a:lnTo>
                    <a:pt x="288925" y="0"/>
                  </a:lnTo>
                  <a:lnTo>
                    <a:pt x="324612" y="195071"/>
                  </a:lnTo>
                  <a:lnTo>
                    <a:pt x="361442" y="825753"/>
                  </a:lnTo>
                  <a:lnTo>
                    <a:pt x="397129" y="1722500"/>
                  </a:lnTo>
                  <a:lnTo>
                    <a:pt x="434086" y="2110740"/>
                  </a:lnTo>
                  <a:lnTo>
                    <a:pt x="470916" y="1736851"/>
                  </a:lnTo>
                  <a:lnTo>
                    <a:pt x="504190" y="1391538"/>
                  </a:lnTo>
                  <a:lnTo>
                    <a:pt x="541020" y="565276"/>
                  </a:lnTo>
                  <a:lnTo>
                    <a:pt x="576707" y="100075"/>
                  </a:lnTo>
                  <a:lnTo>
                    <a:pt x="613537" y="135889"/>
                  </a:lnTo>
                  <a:lnTo>
                    <a:pt x="649224" y="533018"/>
                  </a:lnTo>
                  <a:lnTo>
                    <a:pt x="686054" y="612139"/>
                  </a:lnTo>
                  <a:lnTo>
                    <a:pt x="723011" y="70738"/>
                  </a:lnTo>
                  <a:lnTo>
                    <a:pt x="758571" y="263905"/>
                  </a:lnTo>
                  <a:lnTo>
                    <a:pt x="795528" y="888618"/>
                  </a:lnTo>
                  <a:lnTo>
                    <a:pt x="831215" y="1776856"/>
                  </a:lnTo>
                  <a:lnTo>
                    <a:pt x="868045" y="2161412"/>
                  </a:lnTo>
                  <a:lnTo>
                    <a:pt x="904875" y="1791207"/>
                  </a:lnTo>
                  <a:lnTo>
                    <a:pt x="939419" y="1449196"/>
                  </a:lnTo>
                  <a:lnTo>
                    <a:pt x="976249" y="630935"/>
                  </a:lnTo>
                  <a:lnTo>
                    <a:pt x="1011936" y="170306"/>
                  </a:lnTo>
                  <a:lnTo>
                    <a:pt x="1048766" y="205739"/>
                  </a:lnTo>
                  <a:lnTo>
                    <a:pt x="1084453" y="599185"/>
                  </a:lnTo>
                  <a:lnTo>
                    <a:pt x="1121283" y="677544"/>
                  </a:lnTo>
                  <a:lnTo>
                    <a:pt x="1158113" y="141350"/>
                  </a:lnTo>
                  <a:lnTo>
                    <a:pt x="1193800" y="332866"/>
                  </a:lnTo>
                  <a:lnTo>
                    <a:pt x="1230630" y="951483"/>
                  </a:lnTo>
                  <a:lnTo>
                    <a:pt x="1266317" y="1831212"/>
                  </a:lnTo>
                  <a:lnTo>
                    <a:pt x="1303147" y="2212085"/>
                  </a:lnTo>
                  <a:lnTo>
                    <a:pt x="1340104" y="1845436"/>
                  </a:lnTo>
                  <a:lnTo>
                    <a:pt x="1373378" y="1506854"/>
                  </a:lnTo>
                  <a:lnTo>
                    <a:pt x="1410208" y="696594"/>
                  </a:lnTo>
                  <a:lnTo>
                    <a:pt x="1445895" y="240410"/>
                  </a:lnTo>
                  <a:lnTo>
                    <a:pt x="1482725" y="275716"/>
                  </a:lnTo>
                  <a:lnTo>
                    <a:pt x="1518412" y="665225"/>
                  </a:lnTo>
                  <a:lnTo>
                    <a:pt x="1555242" y="742949"/>
                  </a:lnTo>
                  <a:lnTo>
                    <a:pt x="1592072" y="212089"/>
                  </a:lnTo>
                  <a:lnTo>
                    <a:pt x="1627759" y="401700"/>
                  </a:lnTo>
                  <a:lnTo>
                    <a:pt x="1664716" y="1014475"/>
                  </a:lnTo>
                  <a:lnTo>
                    <a:pt x="1700276" y="1885695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75309" y="574929"/>
              <a:ext cx="8649335" cy="4229735"/>
            </a:xfrm>
            <a:custGeom>
              <a:avLst/>
              <a:gdLst/>
              <a:ahLst/>
              <a:cxnLst/>
              <a:rect l="l" t="t" r="r" b="b"/>
              <a:pathLst>
                <a:path w="8649335" h="4229735">
                  <a:moveTo>
                    <a:pt x="0" y="3028696"/>
                  </a:moveTo>
                  <a:lnTo>
                    <a:pt x="36956" y="2582799"/>
                  </a:lnTo>
                  <a:lnTo>
                    <a:pt x="70231" y="2614295"/>
                  </a:lnTo>
                  <a:lnTo>
                    <a:pt x="107060" y="1756156"/>
                  </a:lnTo>
                  <a:lnTo>
                    <a:pt x="142747" y="947293"/>
                  </a:lnTo>
                  <a:lnTo>
                    <a:pt x="179578" y="878205"/>
                  </a:lnTo>
                  <a:lnTo>
                    <a:pt x="215265" y="1384046"/>
                  </a:lnTo>
                  <a:lnTo>
                    <a:pt x="252094" y="1315593"/>
                  </a:lnTo>
                  <a:lnTo>
                    <a:pt x="288925" y="702437"/>
                  </a:lnTo>
                  <a:lnTo>
                    <a:pt x="324612" y="1062609"/>
                  </a:lnTo>
                  <a:lnTo>
                    <a:pt x="361441" y="1841246"/>
                  </a:lnTo>
                  <a:lnTo>
                    <a:pt x="397128" y="2840228"/>
                  </a:lnTo>
                  <a:lnTo>
                    <a:pt x="434085" y="3361054"/>
                  </a:lnTo>
                  <a:lnTo>
                    <a:pt x="470916" y="3049778"/>
                  </a:lnTo>
                  <a:lnTo>
                    <a:pt x="504190" y="2493137"/>
                  </a:lnTo>
                  <a:lnTo>
                    <a:pt x="541019" y="1369314"/>
                  </a:lnTo>
                  <a:lnTo>
                    <a:pt x="576707" y="600201"/>
                  </a:lnTo>
                  <a:lnTo>
                    <a:pt x="613536" y="0"/>
                  </a:lnTo>
                  <a:lnTo>
                    <a:pt x="649223" y="909701"/>
                  </a:lnTo>
                  <a:lnTo>
                    <a:pt x="686054" y="1081405"/>
                  </a:lnTo>
                  <a:lnTo>
                    <a:pt x="723010" y="259080"/>
                  </a:lnTo>
                  <a:lnTo>
                    <a:pt x="758571" y="742569"/>
                  </a:lnTo>
                  <a:lnTo>
                    <a:pt x="795528" y="1399540"/>
                  </a:lnTo>
                  <a:lnTo>
                    <a:pt x="831088" y="2624455"/>
                  </a:lnTo>
                  <a:lnTo>
                    <a:pt x="868045" y="3324733"/>
                  </a:lnTo>
                  <a:lnTo>
                    <a:pt x="904874" y="3067558"/>
                  </a:lnTo>
                  <a:lnTo>
                    <a:pt x="939291" y="2287016"/>
                  </a:lnTo>
                  <a:lnTo>
                    <a:pt x="976248" y="1374267"/>
                  </a:lnTo>
                  <a:lnTo>
                    <a:pt x="1011935" y="813688"/>
                  </a:lnTo>
                  <a:lnTo>
                    <a:pt x="1048766" y="481203"/>
                  </a:lnTo>
                  <a:lnTo>
                    <a:pt x="1084453" y="855726"/>
                  </a:lnTo>
                  <a:lnTo>
                    <a:pt x="1121283" y="831215"/>
                  </a:lnTo>
                  <a:lnTo>
                    <a:pt x="1158113" y="475234"/>
                  </a:lnTo>
                  <a:lnTo>
                    <a:pt x="1193799" y="757174"/>
                  </a:lnTo>
                  <a:lnTo>
                    <a:pt x="1230630" y="1484884"/>
                  </a:lnTo>
                  <a:lnTo>
                    <a:pt x="1266317" y="2746629"/>
                  </a:lnTo>
                  <a:lnTo>
                    <a:pt x="1303147" y="3149727"/>
                  </a:lnTo>
                  <a:lnTo>
                    <a:pt x="1340104" y="2583942"/>
                  </a:lnTo>
                  <a:lnTo>
                    <a:pt x="1373378" y="2509266"/>
                  </a:lnTo>
                  <a:lnTo>
                    <a:pt x="1410208" y="1313053"/>
                  </a:lnTo>
                  <a:lnTo>
                    <a:pt x="1445895" y="630047"/>
                  </a:lnTo>
                  <a:lnTo>
                    <a:pt x="1482724" y="672846"/>
                  </a:lnTo>
                  <a:lnTo>
                    <a:pt x="1518411" y="1194181"/>
                  </a:lnTo>
                  <a:lnTo>
                    <a:pt x="1555242" y="1220851"/>
                  </a:lnTo>
                  <a:lnTo>
                    <a:pt x="1592072" y="233807"/>
                  </a:lnTo>
                  <a:lnTo>
                    <a:pt x="1627759" y="257683"/>
                  </a:lnTo>
                  <a:lnTo>
                    <a:pt x="1664589" y="1119886"/>
                  </a:lnTo>
                  <a:lnTo>
                    <a:pt x="1700276" y="2744089"/>
                  </a:lnTo>
                  <a:lnTo>
                    <a:pt x="1737233" y="2425446"/>
                  </a:lnTo>
                  <a:lnTo>
                    <a:pt x="1774063" y="2381250"/>
                  </a:lnTo>
                  <a:lnTo>
                    <a:pt x="1807337" y="2342642"/>
                  </a:lnTo>
                  <a:lnTo>
                    <a:pt x="1844166" y="1176401"/>
                  </a:lnTo>
                  <a:lnTo>
                    <a:pt x="1879853" y="643763"/>
                  </a:lnTo>
                  <a:lnTo>
                    <a:pt x="1916684" y="734187"/>
                  </a:lnTo>
                  <a:lnTo>
                    <a:pt x="1952371" y="1414526"/>
                  </a:lnTo>
                  <a:lnTo>
                    <a:pt x="1989201" y="1393698"/>
                  </a:lnTo>
                  <a:lnTo>
                    <a:pt x="2026158" y="395732"/>
                  </a:lnTo>
                  <a:lnTo>
                    <a:pt x="2061717" y="1057275"/>
                  </a:lnTo>
                  <a:lnTo>
                    <a:pt x="2098675" y="1434084"/>
                  </a:lnTo>
                  <a:lnTo>
                    <a:pt x="2134362" y="2334895"/>
                  </a:lnTo>
                  <a:lnTo>
                    <a:pt x="2171191" y="3006979"/>
                  </a:lnTo>
                  <a:lnTo>
                    <a:pt x="2208021" y="3156204"/>
                  </a:lnTo>
                  <a:lnTo>
                    <a:pt x="2241295" y="2346833"/>
                  </a:lnTo>
                  <a:lnTo>
                    <a:pt x="2278126" y="1561846"/>
                  </a:lnTo>
                  <a:lnTo>
                    <a:pt x="2313813" y="768476"/>
                  </a:lnTo>
                  <a:lnTo>
                    <a:pt x="2350642" y="751840"/>
                  </a:lnTo>
                  <a:lnTo>
                    <a:pt x="2386329" y="1111504"/>
                  </a:lnTo>
                  <a:lnTo>
                    <a:pt x="2423287" y="1797431"/>
                  </a:lnTo>
                  <a:lnTo>
                    <a:pt x="2460116" y="875665"/>
                  </a:lnTo>
                  <a:lnTo>
                    <a:pt x="2495804" y="1001903"/>
                  </a:lnTo>
                  <a:lnTo>
                    <a:pt x="2532633" y="1630045"/>
                  </a:lnTo>
                  <a:lnTo>
                    <a:pt x="2568320" y="2875915"/>
                  </a:lnTo>
                  <a:lnTo>
                    <a:pt x="2605151" y="3408807"/>
                  </a:lnTo>
                  <a:lnTo>
                    <a:pt x="2641980" y="3053715"/>
                  </a:lnTo>
                  <a:lnTo>
                    <a:pt x="2676525" y="2651760"/>
                  </a:lnTo>
                  <a:lnTo>
                    <a:pt x="2713354" y="1601343"/>
                  </a:lnTo>
                  <a:lnTo>
                    <a:pt x="2749041" y="829183"/>
                  </a:lnTo>
                  <a:lnTo>
                    <a:pt x="2785871" y="924941"/>
                  </a:lnTo>
                  <a:lnTo>
                    <a:pt x="2821558" y="1267714"/>
                  </a:lnTo>
                  <a:lnTo>
                    <a:pt x="2858389" y="1185037"/>
                  </a:lnTo>
                  <a:lnTo>
                    <a:pt x="2895218" y="387604"/>
                  </a:lnTo>
                  <a:lnTo>
                    <a:pt x="2930905" y="1026795"/>
                  </a:lnTo>
                  <a:lnTo>
                    <a:pt x="2967736" y="1722755"/>
                  </a:lnTo>
                  <a:lnTo>
                    <a:pt x="3003423" y="2876931"/>
                  </a:lnTo>
                  <a:lnTo>
                    <a:pt x="3040379" y="3403219"/>
                  </a:lnTo>
                  <a:lnTo>
                    <a:pt x="3077210" y="2754122"/>
                  </a:lnTo>
                  <a:lnTo>
                    <a:pt x="3110483" y="2436495"/>
                  </a:lnTo>
                  <a:lnTo>
                    <a:pt x="3147314" y="1362456"/>
                  </a:lnTo>
                  <a:lnTo>
                    <a:pt x="3183001" y="563372"/>
                  </a:lnTo>
                  <a:lnTo>
                    <a:pt x="3219830" y="651637"/>
                  </a:lnTo>
                  <a:lnTo>
                    <a:pt x="3255517" y="1105789"/>
                  </a:lnTo>
                  <a:lnTo>
                    <a:pt x="3292348" y="1350772"/>
                  </a:lnTo>
                  <a:lnTo>
                    <a:pt x="3329304" y="820293"/>
                  </a:lnTo>
                  <a:lnTo>
                    <a:pt x="3364865" y="1128522"/>
                  </a:lnTo>
                  <a:lnTo>
                    <a:pt x="3401821" y="1462786"/>
                  </a:lnTo>
                  <a:lnTo>
                    <a:pt x="3437508" y="3034157"/>
                  </a:lnTo>
                  <a:lnTo>
                    <a:pt x="3474339" y="3515360"/>
                  </a:lnTo>
                  <a:lnTo>
                    <a:pt x="3511168" y="3017520"/>
                  </a:lnTo>
                  <a:lnTo>
                    <a:pt x="3544442" y="2378202"/>
                  </a:lnTo>
                  <a:lnTo>
                    <a:pt x="3581273" y="1210564"/>
                  </a:lnTo>
                  <a:lnTo>
                    <a:pt x="3616960" y="967105"/>
                  </a:lnTo>
                  <a:lnTo>
                    <a:pt x="3653916" y="1074674"/>
                  </a:lnTo>
                  <a:lnTo>
                    <a:pt x="3689477" y="1606677"/>
                  </a:lnTo>
                  <a:lnTo>
                    <a:pt x="3726433" y="1750695"/>
                  </a:lnTo>
                  <a:lnTo>
                    <a:pt x="3763264" y="1034923"/>
                  </a:lnTo>
                  <a:lnTo>
                    <a:pt x="3798951" y="1124839"/>
                  </a:lnTo>
                  <a:lnTo>
                    <a:pt x="3835780" y="1990852"/>
                  </a:lnTo>
                  <a:lnTo>
                    <a:pt x="3871467" y="3380740"/>
                  </a:lnTo>
                  <a:lnTo>
                    <a:pt x="3908298" y="3620770"/>
                  </a:lnTo>
                  <a:lnTo>
                    <a:pt x="3945128" y="2969133"/>
                  </a:lnTo>
                  <a:lnTo>
                    <a:pt x="3978402" y="2559050"/>
                  </a:lnTo>
                  <a:lnTo>
                    <a:pt x="4015358" y="1604518"/>
                  </a:lnTo>
                  <a:lnTo>
                    <a:pt x="4051045" y="1132840"/>
                  </a:lnTo>
                  <a:lnTo>
                    <a:pt x="4087876" y="1100201"/>
                  </a:lnTo>
                  <a:lnTo>
                    <a:pt x="4123563" y="1781302"/>
                  </a:lnTo>
                  <a:lnTo>
                    <a:pt x="4160392" y="1784604"/>
                  </a:lnTo>
                  <a:lnTo>
                    <a:pt x="4197223" y="1094613"/>
                  </a:lnTo>
                  <a:lnTo>
                    <a:pt x="4232910" y="1372108"/>
                  </a:lnTo>
                  <a:lnTo>
                    <a:pt x="4269740" y="2130552"/>
                  </a:lnTo>
                  <a:lnTo>
                    <a:pt x="4305427" y="3117723"/>
                  </a:lnTo>
                  <a:lnTo>
                    <a:pt x="4342257" y="3440938"/>
                  </a:lnTo>
                  <a:lnTo>
                    <a:pt x="4379087" y="3050286"/>
                  </a:lnTo>
                  <a:lnTo>
                    <a:pt x="4413631" y="2345690"/>
                  </a:lnTo>
                  <a:lnTo>
                    <a:pt x="4450461" y="1940941"/>
                  </a:lnTo>
                  <a:lnTo>
                    <a:pt x="4486148" y="1737233"/>
                  </a:lnTo>
                  <a:lnTo>
                    <a:pt x="4522978" y="1722628"/>
                  </a:lnTo>
                  <a:lnTo>
                    <a:pt x="4558665" y="2217547"/>
                  </a:lnTo>
                  <a:lnTo>
                    <a:pt x="4595495" y="2076323"/>
                  </a:lnTo>
                  <a:lnTo>
                    <a:pt x="4632452" y="1554607"/>
                  </a:lnTo>
                  <a:lnTo>
                    <a:pt x="4668139" y="1808861"/>
                  </a:lnTo>
                  <a:lnTo>
                    <a:pt x="4704969" y="2430907"/>
                  </a:lnTo>
                  <a:lnTo>
                    <a:pt x="4740656" y="3055747"/>
                  </a:lnTo>
                  <a:lnTo>
                    <a:pt x="4777486" y="3607816"/>
                  </a:lnTo>
                  <a:lnTo>
                    <a:pt x="4814316" y="3158109"/>
                  </a:lnTo>
                  <a:lnTo>
                    <a:pt x="4847590" y="3083941"/>
                  </a:lnTo>
                  <a:lnTo>
                    <a:pt x="4884420" y="1976501"/>
                  </a:lnTo>
                  <a:lnTo>
                    <a:pt x="4920107" y="1395984"/>
                  </a:lnTo>
                  <a:lnTo>
                    <a:pt x="4957064" y="1367536"/>
                  </a:lnTo>
                  <a:lnTo>
                    <a:pt x="4992624" y="1873758"/>
                  </a:lnTo>
                  <a:lnTo>
                    <a:pt x="5029581" y="1876425"/>
                  </a:lnTo>
                  <a:lnTo>
                    <a:pt x="5066411" y="1438783"/>
                  </a:lnTo>
                  <a:lnTo>
                    <a:pt x="5102098" y="1718310"/>
                  </a:lnTo>
                  <a:lnTo>
                    <a:pt x="5138928" y="2726436"/>
                  </a:lnTo>
                  <a:lnTo>
                    <a:pt x="5174615" y="3662426"/>
                  </a:lnTo>
                  <a:lnTo>
                    <a:pt x="5211445" y="3999229"/>
                  </a:lnTo>
                  <a:lnTo>
                    <a:pt x="5248275" y="3419729"/>
                  </a:lnTo>
                  <a:lnTo>
                    <a:pt x="5281549" y="3143377"/>
                  </a:lnTo>
                  <a:lnTo>
                    <a:pt x="5318506" y="1962277"/>
                  </a:lnTo>
                  <a:lnTo>
                    <a:pt x="5354193" y="1563116"/>
                  </a:lnTo>
                  <a:lnTo>
                    <a:pt x="5391023" y="1374775"/>
                  </a:lnTo>
                  <a:lnTo>
                    <a:pt x="5426710" y="1756283"/>
                  </a:lnTo>
                  <a:lnTo>
                    <a:pt x="5463540" y="1890776"/>
                  </a:lnTo>
                  <a:lnTo>
                    <a:pt x="5500370" y="1560449"/>
                  </a:lnTo>
                  <a:lnTo>
                    <a:pt x="5536057" y="1839214"/>
                  </a:lnTo>
                  <a:lnTo>
                    <a:pt x="5572887" y="2801620"/>
                  </a:lnTo>
                  <a:lnTo>
                    <a:pt x="5608573" y="3329686"/>
                  </a:lnTo>
                  <a:lnTo>
                    <a:pt x="5645404" y="3898646"/>
                  </a:lnTo>
                  <a:lnTo>
                    <a:pt x="5682361" y="3668014"/>
                  </a:lnTo>
                  <a:lnTo>
                    <a:pt x="5715635" y="3196209"/>
                  </a:lnTo>
                  <a:lnTo>
                    <a:pt x="5752465" y="2074291"/>
                  </a:lnTo>
                  <a:lnTo>
                    <a:pt x="5788151" y="1695196"/>
                  </a:lnTo>
                  <a:lnTo>
                    <a:pt x="5824982" y="1805813"/>
                  </a:lnTo>
                  <a:lnTo>
                    <a:pt x="5860669" y="2212848"/>
                  </a:lnTo>
                  <a:lnTo>
                    <a:pt x="5897498" y="2178812"/>
                  </a:lnTo>
                  <a:lnTo>
                    <a:pt x="5934329" y="1809496"/>
                  </a:lnTo>
                  <a:lnTo>
                    <a:pt x="5970016" y="2024888"/>
                  </a:lnTo>
                  <a:lnTo>
                    <a:pt x="6006845" y="2596007"/>
                  </a:lnTo>
                  <a:lnTo>
                    <a:pt x="6042533" y="3191256"/>
                  </a:lnTo>
                  <a:lnTo>
                    <a:pt x="6079490" y="3871595"/>
                  </a:lnTo>
                  <a:lnTo>
                    <a:pt x="6116320" y="3289554"/>
                  </a:lnTo>
                  <a:lnTo>
                    <a:pt x="6150737" y="2799334"/>
                  </a:lnTo>
                  <a:lnTo>
                    <a:pt x="6187694" y="2249170"/>
                  </a:lnTo>
                  <a:lnTo>
                    <a:pt x="6223254" y="1972437"/>
                  </a:lnTo>
                  <a:lnTo>
                    <a:pt x="6260211" y="2056892"/>
                  </a:lnTo>
                  <a:lnTo>
                    <a:pt x="6295770" y="2469896"/>
                  </a:lnTo>
                  <a:lnTo>
                    <a:pt x="6332727" y="2514473"/>
                  </a:lnTo>
                  <a:lnTo>
                    <a:pt x="6369558" y="1927733"/>
                  </a:lnTo>
                  <a:lnTo>
                    <a:pt x="6405245" y="1870837"/>
                  </a:lnTo>
                  <a:lnTo>
                    <a:pt x="6442074" y="2413254"/>
                  </a:lnTo>
                  <a:lnTo>
                    <a:pt x="6477762" y="3591306"/>
                  </a:lnTo>
                  <a:lnTo>
                    <a:pt x="6514592" y="3654679"/>
                  </a:lnTo>
                  <a:lnTo>
                    <a:pt x="6551422" y="2771394"/>
                  </a:lnTo>
                  <a:lnTo>
                    <a:pt x="6584823" y="3089148"/>
                  </a:lnTo>
                  <a:lnTo>
                    <a:pt x="6621653" y="1890014"/>
                  </a:lnTo>
                  <a:lnTo>
                    <a:pt x="6657340" y="1785874"/>
                  </a:lnTo>
                  <a:lnTo>
                    <a:pt x="6694170" y="1832991"/>
                  </a:lnTo>
                  <a:lnTo>
                    <a:pt x="6729857" y="2375916"/>
                  </a:lnTo>
                  <a:lnTo>
                    <a:pt x="6766687" y="2272284"/>
                  </a:lnTo>
                  <a:lnTo>
                    <a:pt x="6803517" y="1858264"/>
                  </a:lnTo>
                  <a:lnTo>
                    <a:pt x="6839204" y="2130171"/>
                  </a:lnTo>
                  <a:lnTo>
                    <a:pt x="6876034" y="2802128"/>
                  </a:lnTo>
                  <a:lnTo>
                    <a:pt x="6911721" y="3863086"/>
                  </a:lnTo>
                </a:path>
                <a:path w="8649335" h="4229735">
                  <a:moveTo>
                    <a:pt x="6948551" y="4145407"/>
                  </a:moveTo>
                  <a:lnTo>
                    <a:pt x="6985508" y="3376676"/>
                  </a:lnTo>
                  <a:lnTo>
                    <a:pt x="7018782" y="3498977"/>
                  </a:lnTo>
                  <a:lnTo>
                    <a:pt x="7055612" y="2790571"/>
                  </a:lnTo>
                  <a:lnTo>
                    <a:pt x="7091299" y="2186559"/>
                  </a:lnTo>
                  <a:lnTo>
                    <a:pt x="7128129" y="2205101"/>
                  </a:lnTo>
                  <a:lnTo>
                    <a:pt x="7163816" y="2791841"/>
                  </a:lnTo>
                  <a:lnTo>
                    <a:pt x="7200646" y="2723388"/>
                  </a:lnTo>
                  <a:lnTo>
                    <a:pt x="7237476" y="2408555"/>
                  </a:lnTo>
                  <a:lnTo>
                    <a:pt x="7273163" y="2667762"/>
                  </a:lnTo>
                  <a:lnTo>
                    <a:pt x="7309993" y="3383788"/>
                  </a:lnTo>
                  <a:lnTo>
                    <a:pt x="7345680" y="3761740"/>
                  </a:lnTo>
                  <a:lnTo>
                    <a:pt x="7382637" y="4229608"/>
                  </a:lnTo>
                  <a:lnTo>
                    <a:pt x="7419467" y="3786378"/>
                  </a:lnTo>
                  <a:lnTo>
                    <a:pt x="7452741" y="3672332"/>
                  </a:lnTo>
                  <a:lnTo>
                    <a:pt x="7489571" y="2524887"/>
                  </a:lnTo>
                  <a:lnTo>
                    <a:pt x="7525258" y="2361565"/>
                  </a:lnTo>
                  <a:lnTo>
                    <a:pt x="7562088" y="2329434"/>
                  </a:lnTo>
                  <a:lnTo>
                    <a:pt x="7597775" y="2869438"/>
                  </a:lnTo>
                  <a:lnTo>
                    <a:pt x="7634605" y="2939542"/>
                  </a:lnTo>
                  <a:lnTo>
                    <a:pt x="7671562" y="2511933"/>
                  </a:lnTo>
                  <a:lnTo>
                    <a:pt x="7707122" y="2708656"/>
                  </a:lnTo>
                  <a:lnTo>
                    <a:pt x="7744079" y="3480181"/>
                  </a:lnTo>
                  <a:lnTo>
                    <a:pt x="7779766" y="3963035"/>
                  </a:lnTo>
                  <a:lnTo>
                    <a:pt x="7816596" y="4130675"/>
                  </a:lnTo>
                  <a:lnTo>
                    <a:pt x="7853426" y="3837051"/>
                  </a:lnTo>
                  <a:lnTo>
                    <a:pt x="7887970" y="3397250"/>
                  </a:lnTo>
                  <a:lnTo>
                    <a:pt x="7924800" y="2624328"/>
                  </a:lnTo>
                  <a:lnTo>
                    <a:pt x="7960487" y="2233041"/>
                  </a:lnTo>
                  <a:lnTo>
                    <a:pt x="7997317" y="2359533"/>
                  </a:lnTo>
                  <a:lnTo>
                    <a:pt x="8033004" y="2996184"/>
                  </a:lnTo>
                  <a:lnTo>
                    <a:pt x="8069834" y="2885567"/>
                  </a:lnTo>
                  <a:lnTo>
                    <a:pt x="8106664" y="2407920"/>
                  </a:lnTo>
                  <a:lnTo>
                    <a:pt x="8142351" y="2733167"/>
                  </a:lnTo>
                  <a:lnTo>
                    <a:pt x="8179181" y="2959100"/>
                  </a:lnTo>
                  <a:lnTo>
                    <a:pt x="8214868" y="3981577"/>
                  </a:lnTo>
                  <a:lnTo>
                    <a:pt x="8251698" y="4138929"/>
                  </a:lnTo>
                  <a:lnTo>
                    <a:pt x="8288655" y="3876294"/>
                  </a:lnTo>
                  <a:lnTo>
                    <a:pt x="8321929" y="3271139"/>
                  </a:lnTo>
                  <a:lnTo>
                    <a:pt x="8358759" y="2639949"/>
                  </a:lnTo>
                  <a:lnTo>
                    <a:pt x="8394446" y="2321052"/>
                  </a:lnTo>
                  <a:lnTo>
                    <a:pt x="8431276" y="2582037"/>
                  </a:lnTo>
                  <a:lnTo>
                    <a:pt x="8466963" y="2908935"/>
                  </a:lnTo>
                  <a:lnTo>
                    <a:pt x="8503793" y="2941447"/>
                  </a:lnTo>
                  <a:lnTo>
                    <a:pt x="8540623" y="2368169"/>
                  </a:lnTo>
                  <a:lnTo>
                    <a:pt x="8576310" y="2616073"/>
                  </a:lnTo>
                  <a:lnTo>
                    <a:pt x="8613267" y="3338195"/>
                  </a:lnTo>
                  <a:lnTo>
                    <a:pt x="8648827" y="377190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44093" y="5024120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093" y="4035425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4093" y="3046857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0.007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4093" y="2058161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0.008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4093" y="1069594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0.009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891905" y="5956553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18" name="object 18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05786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276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48044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619235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175250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30173" y="13080"/>
            <a:ext cx="164083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ETS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2873" y="318643"/>
            <a:ext cx="9514205" cy="5638165"/>
          </a:xfrm>
          <a:custGeom>
            <a:avLst/>
            <a:gdLst/>
            <a:ahLst/>
            <a:cxnLst/>
            <a:rect l="l" t="t" r="r" b="b"/>
            <a:pathLst>
              <a:path w="9514205" h="5638165">
                <a:moveTo>
                  <a:pt x="0" y="5637911"/>
                </a:moveTo>
                <a:lnTo>
                  <a:pt x="9513697" y="5637911"/>
                </a:lnTo>
                <a:lnTo>
                  <a:pt x="9513697" y="0"/>
                </a:lnTo>
                <a:lnTo>
                  <a:pt x="0" y="0"/>
                </a:lnTo>
                <a:lnTo>
                  <a:pt x="0" y="5637911"/>
                </a:lnTo>
                <a:close/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42873" y="5870575"/>
            <a:ext cx="9514205" cy="0"/>
          </a:xfrm>
          <a:custGeom>
            <a:avLst/>
            <a:gdLst/>
            <a:ahLst/>
            <a:cxnLst/>
            <a:rect l="l" t="t" r="r" b="b"/>
            <a:pathLst>
              <a:path w="9514205" h="0">
                <a:moveTo>
                  <a:pt x="0" y="0"/>
                </a:moveTo>
                <a:lnTo>
                  <a:pt x="9513697" y="0"/>
                </a:lnTo>
              </a:path>
            </a:pathLst>
          </a:custGeom>
          <a:ln w="7365">
            <a:solidFill>
              <a:srgbClr val="EE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42873" y="4831334"/>
            <a:ext cx="9514205" cy="0"/>
          </a:xfrm>
          <a:custGeom>
            <a:avLst/>
            <a:gdLst/>
            <a:ahLst/>
            <a:cxnLst/>
            <a:rect l="l" t="t" r="r" b="b"/>
            <a:pathLst>
              <a:path w="9514205" h="0">
                <a:moveTo>
                  <a:pt x="0" y="0"/>
                </a:moveTo>
                <a:lnTo>
                  <a:pt x="9513697" y="0"/>
                </a:lnTo>
              </a:path>
            </a:pathLst>
          </a:custGeom>
          <a:ln w="7365">
            <a:solidFill>
              <a:srgbClr val="EE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42873" y="3792092"/>
            <a:ext cx="9514205" cy="0"/>
          </a:xfrm>
          <a:custGeom>
            <a:avLst/>
            <a:gdLst/>
            <a:ahLst/>
            <a:cxnLst/>
            <a:rect l="l" t="t" r="r" b="b"/>
            <a:pathLst>
              <a:path w="9514205" h="0">
                <a:moveTo>
                  <a:pt x="0" y="0"/>
                </a:moveTo>
                <a:lnTo>
                  <a:pt x="9513697" y="0"/>
                </a:lnTo>
              </a:path>
            </a:pathLst>
          </a:custGeom>
          <a:ln w="7365">
            <a:solidFill>
              <a:srgbClr val="EE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42873" y="2752725"/>
            <a:ext cx="9514205" cy="0"/>
          </a:xfrm>
          <a:custGeom>
            <a:avLst/>
            <a:gdLst/>
            <a:ahLst/>
            <a:cxnLst/>
            <a:rect l="l" t="t" r="r" b="b"/>
            <a:pathLst>
              <a:path w="9514205" h="0">
                <a:moveTo>
                  <a:pt x="0" y="0"/>
                </a:moveTo>
                <a:lnTo>
                  <a:pt x="9513697" y="0"/>
                </a:lnTo>
              </a:path>
            </a:pathLst>
          </a:custGeom>
          <a:ln w="7365">
            <a:solidFill>
              <a:srgbClr val="EE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42873" y="1713483"/>
            <a:ext cx="9514205" cy="0"/>
          </a:xfrm>
          <a:custGeom>
            <a:avLst/>
            <a:gdLst/>
            <a:ahLst/>
            <a:cxnLst/>
            <a:rect l="l" t="t" r="r" b="b"/>
            <a:pathLst>
              <a:path w="9514205" h="0">
                <a:moveTo>
                  <a:pt x="0" y="0"/>
                </a:moveTo>
                <a:lnTo>
                  <a:pt x="9513697" y="0"/>
                </a:lnTo>
              </a:path>
            </a:pathLst>
          </a:custGeom>
          <a:ln w="7365">
            <a:solidFill>
              <a:srgbClr val="EEE8D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604901" y="318643"/>
            <a:ext cx="9551670" cy="5676265"/>
            <a:chOff x="604901" y="318643"/>
            <a:chExt cx="9551670" cy="5676265"/>
          </a:xfrm>
        </p:grpSpPr>
        <p:sp>
          <p:nvSpPr>
            <p:cNvPr id="9" name="object 9" descr=""/>
            <p:cNvSpPr/>
            <p:nvPr/>
          </p:nvSpPr>
          <p:spPr>
            <a:xfrm>
              <a:off x="642874" y="318643"/>
              <a:ext cx="9514205" cy="5638165"/>
            </a:xfrm>
            <a:custGeom>
              <a:avLst/>
              <a:gdLst/>
              <a:ahLst/>
              <a:cxnLst/>
              <a:rect l="l" t="t" r="r" b="b"/>
              <a:pathLst>
                <a:path w="9514205" h="5638165">
                  <a:moveTo>
                    <a:pt x="0" y="355473"/>
                  </a:moveTo>
                  <a:lnTo>
                    <a:pt x="9513697" y="355473"/>
                  </a:lnTo>
                </a:path>
                <a:path w="9514205" h="5638165">
                  <a:moveTo>
                    <a:pt x="650113" y="5637911"/>
                  </a:moveTo>
                  <a:lnTo>
                    <a:pt x="650113" y="0"/>
                  </a:lnTo>
                </a:path>
                <a:path w="9514205" h="5638165">
                  <a:moveTo>
                    <a:pt x="2821178" y="5637911"/>
                  </a:moveTo>
                  <a:lnTo>
                    <a:pt x="2821178" y="0"/>
                  </a:lnTo>
                </a:path>
                <a:path w="9514205" h="5638165">
                  <a:moveTo>
                    <a:pt x="4992370" y="5637911"/>
                  </a:moveTo>
                  <a:lnTo>
                    <a:pt x="4992370" y="0"/>
                  </a:lnTo>
                </a:path>
                <a:path w="9514205" h="5638165">
                  <a:moveTo>
                    <a:pt x="7163434" y="5637911"/>
                  </a:moveTo>
                  <a:lnTo>
                    <a:pt x="7163434" y="0"/>
                  </a:lnTo>
                </a:path>
                <a:path w="9514205" h="5638165">
                  <a:moveTo>
                    <a:pt x="9334627" y="5637911"/>
                  </a:moveTo>
                  <a:lnTo>
                    <a:pt x="9334627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2874" y="318643"/>
              <a:ext cx="9514205" cy="5638165"/>
            </a:xfrm>
            <a:custGeom>
              <a:avLst/>
              <a:gdLst/>
              <a:ahLst/>
              <a:cxnLst/>
              <a:rect l="l" t="t" r="r" b="b"/>
              <a:pathLst>
                <a:path w="9514205" h="5638165">
                  <a:moveTo>
                    <a:pt x="0" y="5032375"/>
                  </a:moveTo>
                  <a:lnTo>
                    <a:pt x="9513697" y="5032375"/>
                  </a:lnTo>
                </a:path>
                <a:path w="9514205" h="5638165">
                  <a:moveTo>
                    <a:pt x="0" y="3993007"/>
                  </a:moveTo>
                  <a:lnTo>
                    <a:pt x="9513697" y="3993007"/>
                  </a:lnTo>
                </a:path>
                <a:path w="9514205" h="5638165">
                  <a:moveTo>
                    <a:pt x="0" y="2953766"/>
                  </a:moveTo>
                  <a:lnTo>
                    <a:pt x="9513697" y="2953766"/>
                  </a:lnTo>
                </a:path>
                <a:path w="9514205" h="5638165">
                  <a:moveTo>
                    <a:pt x="0" y="1914398"/>
                  </a:moveTo>
                  <a:lnTo>
                    <a:pt x="9513697" y="1914398"/>
                  </a:lnTo>
                </a:path>
                <a:path w="9514205" h="5638165">
                  <a:moveTo>
                    <a:pt x="0" y="875157"/>
                  </a:moveTo>
                  <a:lnTo>
                    <a:pt x="9513697" y="875157"/>
                  </a:lnTo>
                </a:path>
                <a:path w="9514205" h="5638165">
                  <a:moveTo>
                    <a:pt x="1735582" y="5637911"/>
                  </a:moveTo>
                  <a:lnTo>
                    <a:pt x="1735582" y="0"/>
                  </a:lnTo>
                </a:path>
                <a:path w="9514205" h="5638165">
                  <a:moveTo>
                    <a:pt x="3906774" y="5637911"/>
                  </a:moveTo>
                  <a:lnTo>
                    <a:pt x="3906774" y="0"/>
                  </a:lnTo>
                </a:path>
                <a:path w="9514205" h="5638165">
                  <a:moveTo>
                    <a:pt x="6077839" y="5637911"/>
                  </a:moveTo>
                  <a:lnTo>
                    <a:pt x="6077839" y="0"/>
                  </a:lnTo>
                </a:path>
                <a:path w="9514205" h="5638165">
                  <a:moveTo>
                    <a:pt x="8249031" y="5637911"/>
                  </a:moveTo>
                  <a:lnTo>
                    <a:pt x="8249031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023859" y="1994788"/>
              <a:ext cx="1700530" cy="3705860"/>
            </a:xfrm>
            <a:custGeom>
              <a:avLst/>
              <a:gdLst/>
              <a:ahLst/>
              <a:cxnLst/>
              <a:rect l="l" t="t" r="r" b="b"/>
              <a:pathLst>
                <a:path w="1700529" h="3705860">
                  <a:moveTo>
                    <a:pt x="288925" y="0"/>
                  </a:moveTo>
                  <a:lnTo>
                    <a:pt x="252095" y="514350"/>
                  </a:lnTo>
                  <a:lnTo>
                    <a:pt x="215265" y="536066"/>
                  </a:lnTo>
                  <a:lnTo>
                    <a:pt x="179578" y="30987"/>
                  </a:lnTo>
                  <a:lnTo>
                    <a:pt x="142748" y="23622"/>
                  </a:lnTo>
                  <a:lnTo>
                    <a:pt x="107061" y="384556"/>
                  </a:lnTo>
                  <a:lnTo>
                    <a:pt x="70231" y="1513205"/>
                  </a:lnTo>
                  <a:lnTo>
                    <a:pt x="36957" y="1695704"/>
                  </a:lnTo>
                  <a:lnTo>
                    <a:pt x="0" y="2440051"/>
                  </a:lnTo>
                  <a:lnTo>
                    <a:pt x="0" y="3360801"/>
                  </a:lnTo>
                  <a:lnTo>
                    <a:pt x="36957" y="2747772"/>
                  </a:lnTo>
                  <a:lnTo>
                    <a:pt x="70231" y="2590165"/>
                  </a:lnTo>
                  <a:lnTo>
                    <a:pt x="107061" y="1489710"/>
                  </a:lnTo>
                  <a:lnTo>
                    <a:pt x="142748" y="1147952"/>
                  </a:lnTo>
                  <a:lnTo>
                    <a:pt x="179578" y="1163574"/>
                  </a:lnTo>
                  <a:lnTo>
                    <a:pt x="215265" y="1673606"/>
                  </a:lnTo>
                  <a:lnTo>
                    <a:pt x="252095" y="1654810"/>
                  </a:lnTo>
                  <a:lnTo>
                    <a:pt x="288925" y="1142238"/>
                  </a:lnTo>
                  <a:lnTo>
                    <a:pt x="324612" y="1388237"/>
                  </a:lnTo>
                  <a:lnTo>
                    <a:pt x="361442" y="2113788"/>
                  </a:lnTo>
                  <a:lnTo>
                    <a:pt x="397129" y="3120644"/>
                  </a:lnTo>
                  <a:lnTo>
                    <a:pt x="434086" y="3531743"/>
                  </a:lnTo>
                  <a:lnTo>
                    <a:pt x="470916" y="2942082"/>
                  </a:lnTo>
                  <a:lnTo>
                    <a:pt x="504190" y="2674747"/>
                  </a:lnTo>
                  <a:lnTo>
                    <a:pt x="541020" y="1640459"/>
                  </a:lnTo>
                  <a:lnTo>
                    <a:pt x="576707" y="1267079"/>
                  </a:lnTo>
                  <a:lnTo>
                    <a:pt x="613537" y="1281430"/>
                  </a:lnTo>
                  <a:lnTo>
                    <a:pt x="649224" y="1779778"/>
                  </a:lnTo>
                  <a:lnTo>
                    <a:pt x="686054" y="1787271"/>
                  </a:lnTo>
                  <a:lnTo>
                    <a:pt x="723011" y="1254633"/>
                  </a:lnTo>
                  <a:lnTo>
                    <a:pt x="758571" y="1475613"/>
                  </a:lnTo>
                  <a:lnTo>
                    <a:pt x="795528" y="2200656"/>
                  </a:lnTo>
                  <a:lnTo>
                    <a:pt x="831215" y="3210687"/>
                  </a:lnTo>
                  <a:lnTo>
                    <a:pt x="868045" y="3600450"/>
                  </a:lnTo>
                  <a:lnTo>
                    <a:pt x="904875" y="3002407"/>
                  </a:lnTo>
                  <a:lnTo>
                    <a:pt x="939419" y="2763266"/>
                  </a:lnTo>
                  <a:lnTo>
                    <a:pt x="976249" y="1713611"/>
                  </a:lnTo>
                  <a:lnTo>
                    <a:pt x="1011936" y="1351153"/>
                  </a:lnTo>
                  <a:lnTo>
                    <a:pt x="1048766" y="1368044"/>
                  </a:lnTo>
                  <a:lnTo>
                    <a:pt x="1084453" y="1871091"/>
                  </a:lnTo>
                  <a:lnTo>
                    <a:pt x="1121283" y="1873631"/>
                  </a:lnTo>
                  <a:lnTo>
                    <a:pt x="1158113" y="1347470"/>
                  </a:lnTo>
                  <a:lnTo>
                    <a:pt x="1193800" y="1575816"/>
                  </a:lnTo>
                  <a:lnTo>
                    <a:pt x="1230630" y="2301875"/>
                  </a:lnTo>
                  <a:lnTo>
                    <a:pt x="1266317" y="3311652"/>
                  </a:lnTo>
                  <a:lnTo>
                    <a:pt x="1303147" y="3705479"/>
                  </a:lnTo>
                  <a:lnTo>
                    <a:pt x="1340104" y="3109341"/>
                  </a:lnTo>
                  <a:lnTo>
                    <a:pt x="1373378" y="2863088"/>
                  </a:lnTo>
                  <a:lnTo>
                    <a:pt x="1410208" y="1817370"/>
                  </a:lnTo>
                  <a:lnTo>
                    <a:pt x="1445895" y="1452245"/>
                  </a:lnTo>
                  <a:lnTo>
                    <a:pt x="1482725" y="1468501"/>
                  </a:lnTo>
                  <a:lnTo>
                    <a:pt x="1518412" y="1970405"/>
                  </a:lnTo>
                  <a:lnTo>
                    <a:pt x="1555242" y="1974342"/>
                  </a:lnTo>
                  <a:lnTo>
                    <a:pt x="1592072" y="1446530"/>
                  </a:lnTo>
                  <a:lnTo>
                    <a:pt x="1627759" y="1673098"/>
                  </a:lnTo>
                  <a:lnTo>
                    <a:pt x="1664716" y="2398903"/>
                  </a:lnTo>
                  <a:lnTo>
                    <a:pt x="1700276" y="3408807"/>
                  </a:lnTo>
                  <a:lnTo>
                    <a:pt x="1700276" y="2117471"/>
                  </a:lnTo>
                  <a:lnTo>
                    <a:pt x="1664716" y="1107694"/>
                  </a:lnTo>
                  <a:lnTo>
                    <a:pt x="1627759" y="381888"/>
                  </a:lnTo>
                  <a:lnTo>
                    <a:pt x="1592072" y="155448"/>
                  </a:lnTo>
                  <a:lnTo>
                    <a:pt x="1555242" y="683260"/>
                  </a:lnTo>
                  <a:lnTo>
                    <a:pt x="1518412" y="679576"/>
                  </a:lnTo>
                  <a:lnTo>
                    <a:pt x="1482725" y="177926"/>
                  </a:lnTo>
                  <a:lnTo>
                    <a:pt x="1445895" y="162178"/>
                  </a:lnTo>
                  <a:lnTo>
                    <a:pt x="1410208" y="528574"/>
                  </a:lnTo>
                  <a:lnTo>
                    <a:pt x="1373378" y="1575943"/>
                  </a:lnTo>
                  <a:lnTo>
                    <a:pt x="1340104" y="1823720"/>
                  </a:lnTo>
                  <a:lnTo>
                    <a:pt x="1303147" y="2426970"/>
                  </a:lnTo>
                  <a:lnTo>
                    <a:pt x="1266317" y="2056511"/>
                  </a:lnTo>
                  <a:lnTo>
                    <a:pt x="1230630" y="1046734"/>
                  </a:lnTo>
                  <a:lnTo>
                    <a:pt x="1193800" y="320675"/>
                  </a:lnTo>
                  <a:lnTo>
                    <a:pt x="1158113" y="92456"/>
                  </a:lnTo>
                  <a:lnTo>
                    <a:pt x="1121283" y="618616"/>
                  </a:lnTo>
                  <a:lnTo>
                    <a:pt x="1084453" y="616331"/>
                  </a:lnTo>
                  <a:lnTo>
                    <a:pt x="1048766" y="113411"/>
                  </a:lnTo>
                  <a:lnTo>
                    <a:pt x="1011936" y="97027"/>
                  </a:lnTo>
                  <a:lnTo>
                    <a:pt x="976249" y="460501"/>
                  </a:lnTo>
                  <a:lnTo>
                    <a:pt x="939419" y="1511554"/>
                  </a:lnTo>
                  <a:lnTo>
                    <a:pt x="904875" y="1751965"/>
                  </a:lnTo>
                  <a:lnTo>
                    <a:pt x="868045" y="2355850"/>
                  </a:lnTo>
                  <a:lnTo>
                    <a:pt x="831215" y="1984756"/>
                  </a:lnTo>
                  <a:lnTo>
                    <a:pt x="795528" y="974851"/>
                  </a:lnTo>
                  <a:lnTo>
                    <a:pt x="758571" y="249809"/>
                  </a:lnTo>
                  <a:lnTo>
                    <a:pt x="723011" y="29083"/>
                  </a:lnTo>
                  <a:lnTo>
                    <a:pt x="686054" y="561848"/>
                  </a:lnTo>
                  <a:lnTo>
                    <a:pt x="649224" y="554863"/>
                  </a:lnTo>
                  <a:lnTo>
                    <a:pt x="613537" y="57150"/>
                  </a:lnTo>
                  <a:lnTo>
                    <a:pt x="576707" y="44069"/>
                  </a:lnTo>
                  <a:lnTo>
                    <a:pt x="541020" y="420115"/>
                  </a:lnTo>
                  <a:lnTo>
                    <a:pt x="504190" y="1458341"/>
                  </a:lnTo>
                  <a:lnTo>
                    <a:pt x="470916" y="1729359"/>
                  </a:lnTo>
                  <a:lnTo>
                    <a:pt x="434086" y="2335276"/>
                  </a:lnTo>
                  <a:lnTo>
                    <a:pt x="397129" y="1976628"/>
                  </a:lnTo>
                  <a:lnTo>
                    <a:pt x="361442" y="970026"/>
                  </a:lnTo>
                  <a:lnTo>
                    <a:pt x="324612" y="244983"/>
                  </a:lnTo>
                  <a:lnTo>
                    <a:pt x="288925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023859" y="2192400"/>
              <a:ext cx="1700530" cy="3286760"/>
            </a:xfrm>
            <a:custGeom>
              <a:avLst/>
              <a:gdLst/>
              <a:ahLst/>
              <a:cxnLst/>
              <a:rect l="l" t="t" r="r" b="b"/>
              <a:pathLst>
                <a:path w="1700529" h="3286760">
                  <a:moveTo>
                    <a:pt x="288925" y="0"/>
                  </a:moveTo>
                  <a:lnTo>
                    <a:pt x="252095" y="514096"/>
                  </a:lnTo>
                  <a:lnTo>
                    <a:pt x="215265" y="535304"/>
                  </a:lnTo>
                  <a:lnTo>
                    <a:pt x="179578" y="29337"/>
                  </a:lnTo>
                  <a:lnTo>
                    <a:pt x="142748" y="20574"/>
                  </a:lnTo>
                  <a:lnTo>
                    <a:pt x="107061" y="378206"/>
                  </a:lnTo>
                  <a:lnTo>
                    <a:pt x="70231" y="1502029"/>
                  </a:lnTo>
                  <a:lnTo>
                    <a:pt x="36957" y="1680083"/>
                  </a:lnTo>
                  <a:lnTo>
                    <a:pt x="0" y="2401824"/>
                  </a:lnTo>
                  <a:lnTo>
                    <a:pt x="0" y="3003804"/>
                  </a:lnTo>
                  <a:lnTo>
                    <a:pt x="36957" y="2368042"/>
                  </a:lnTo>
                  <a:lnTo>
                    <a:pt x="70231" y="2206244"/>
                  </a:lnTo>
                  <a:lnTo>
                    <a:pt x="107061" y="1100836"/>
                  </a:lnTo>
                  <a:lnTo>
                    <a:pt x="142748" y="755776"/>
                  </a:lnTo>
                  <a:lnTo>
                    <a:pt x="179578" y="770001"/>
                  </a:lnTo>
                  <a:lnTo>
                    <a:pt x="215265" y="1279144"/>
                  </a:lnTo>
                  <a:lnTo>
                    <a:pt x="252095" y="1259840"/>
                  </a:lnTo>
                  <a:lnTo>
                    <a:pt x="288925" y="746887"/>
                  </a:lnTo>
                  <a:lnTo>
                    <a:pt x="324612" y="992759"/>
                  </a:lnTo>
                  <a:lnTo>
                    <a:pt x="361442" y="1718310"/>
                  </a:lnTo>
                  <a:lnTo>
                    <a:pt x="397129" y="2725039"/>
                  </a:lnTo>
                  <a:lnTo>
                    <a:pt x="434086" y="3126994"/>
                  </a:lnTo>
                  <a:lnTo>
                    <a:pt x="470916" y="2534666"/>
                  </a:lnTo>
                  <a:lnTo>
                    <a:pt x="504190" y="2266569"/>
                  </a:lnTo>
                  <a:lnTo>
                    <a:pt x="541020" y="1231646"/>
                  </a:lnTo>
                  <a:lnTo>
                    <a:pt x="576707" y="857885"/>
                  </a:lnTo>
                  <a:lnTo>
                    <a:pt x="613537" y="871854"/>
                  </a:lnTo>
                  <a:lnTo>
                    <a:pt x="649224" y="1370076"/>
                  </a:lnTo>
                  <a:lnTo>
                    <a:pt x="686054" y="1377569"/>
                  </a:lnTo>
                  <a:lnTo>
                    <a:pt x="723011" y="844931"/>
                  </a:lnTo>
                  <a:lnTo>
                    <a:pt x="758571" y="1065784"/>
                  </a:lnTo>
                  <a:lnTo>
                    <a:pt x="795528" y="1790954"/>
                  </a:lnTo>
                  <a:lnTo>
                    <a:pt x="831215" y="2800858"/>
                  </a:lnTo>
                  <a:lnTo>
                    <a:pt x="868045" y="3187446"/>
                  </a:lnTo>
                  <a:lnTo>
                    <a:pt x="904875" y="2588387"/>
                  </a:lnTo>
                  <a:lnTo>
                    <a:pt x="939419" y="2348992"/>
                  </a:lnTo>
                  <a:lnTo>
                    <a:pt x="976249" y="1299083"/>
                  </a:lnTo>
                  <a:lnTo>
                    <a:pt x="1011936" y="936498"/>
                  </a:lnTo>
                  <a:lnTo>
                    <a:pt x="1048766" y="953262"/>
                  </a:lnTo>
                  <a:lnTo>
                    <a:pt x="1084453" y="1456309"/>
                  </a:lnTo>
                  <a:lnTo>
                    <a:pt x="1121283" y="1458849"/>
                  </a:lnTo>
                  <a:lnTo>
                    <a:pt x="1158113" y="932688"/>
                  </a:lnTo>
                  <a:lnTo>
                    <a:pt x="1193800" y="1160907"/>
                  </a:lnTo>
                  <a:lnTo>
                    <a:pt x="1230630" y="1887093"/>
                  </a:lnTo>
                  <a:lnTo>
                    <a:pt x="1266317" y="2896870"/>
                  </a:lnTo>
                  <a:lnTo>
                    <a:pt x="1303147" y="3286633"/>
                  </a:lnTo>
                  <a:lnTo>
                    <a:pt x="1340104" y="2689225"/>
                  </a:lnTo>
                  <a:lnTo>
                    <a:pt x="1373378" y="2442718"/>
                  </a:lnTo>
                  <a:lnTo>
                    <a:pt x="1410208" y="1396746"/>
                  </a:lnTo>
                  <a:lnTo>
                    <a:pt x="1445895" y="1031367"/>
                  </a:lnTo>
                  <a:lnTo>
                    <a:pt x="1482725" y="1047496"/>
                  </a:lnTo>
                  <a:lnTo>
                    <a:pt x="1518412" y="1549400"/>
                  </a:lnTo>
                  <a:lnTo>
                    <a:pt x="1555242" y="1553210"/>
                  </a:lnTo>
                  <a:lnTo>
                    <a:pt x="1592072" y="1025525"/>
                  </a:lnTo>
                  <a:lnTo>
                    <a:pt x="1627759" y="1251966"/>
                  </a:lnTo>
                  <a:lnTo>
                    <a:pt x="1664716" y="1977898"/>
                  </a:lnTo>
                  <a:lnTo>
                    <a:pt x="1700276" y="2987675"/>
                  </a:lnTo>
                  <a:lnTo>
                    <a:pt x="1700276" y="2143379"/>
                  </a:lnTo>
                  <a:lnTo>
                    <a:pt x="1664716" y="1133602"/>
                  </a:lnTo>
                  <a:lnTo>
                    <a:pt x="1627759" y="407670"/>
                  </a:lnTo>
                  <a:lnTo>
                    <a:pt x="1592072" y="181228"/>
                  </a:lnTo>
                  <a:lnTo>
                    <a:pt x="1555242" y="709040"/>
                  </a:lnTo>
                  <a:lnTo>
                    <a:pt x="1518412" y="705485"/>
                  </a:lnTo>
                  <a:lnTo>
                    <a:pt x="1482725" y="203708"/>
                  </a:lnTo>
                  <a:lnTo>
                    <a:pt x="1445895" y="187833"/>
                  </a:lnTo>
                  <a:lnTo>
                    <a:pt x="1410208" y="553974"/>
                  </a:lnTo>
                  <a:lnTo>
                    <a:pt x="1373378" y="1601089"/>
                  </a:lnTo>
                  <a:lnTo>
                    <a:pt x="1340104" y="1848612"/>
                  </a:lnTo>
                  <a:lnTo>
                    <a:pt x="1303147" y="2450719"/>
                  </a:lnTo>
                  <a:lnTo>
                    <a:pt x="1266317" y="2076196"/>
                  </a:lnTo>
                  <a:lnTo>
                    <a:pt x="1230630" y="1066419"/>
                  </a:lnTo>
                  <a:lnTo>
                    <a:pt x="1193800" y="340360"/>
                  </a:lnTo>
                  <a:lnTo>
                    <a:pt x="1158113" y="112013"/>
                  </a:lnTo>
                  <a:lnTo>
                    <a:pt x="1121283" y="638175"/>
                  </a:lnTo>
                  <a:lnTo>
                    <a:pt x="1084453" y="635888"/>
                  </a:lnTo>
                  <a:lnTo>
                    <a:pt x="1048766" y="132969"/>
                  </a:lnTo>
                  <a:lnTo>
                    <a:pt x="1011936" y="116459"/>
                  </a:lnTo>
                  <a:lnTo>
                    <a:pt x="976249" y="479678"/>
                  </a:lnTo>
                  <a:lnTo>
                    <a:pt x="939419" y="1530604"/>
                  </a:lnTo>
                  <a:lnTo>
                    <a:pt x="904875" y="1770761"/>
                  </a:lnTo>
                  <a:lnTo>
                    <a:pt x="868045" y="2373630"/>
                  </a:lnTo>
                  <a:lnTo>
                    <a:pt x="831215" y="1999361"/>
                  </a:lnTo>
                  <a:lnTo>
                    <a:pt x="795528" y="989457"/>
                  </a:lnTo>
                  <a:lnTo>
                    <a:pt x="758571" y="264287"/>
                  </a:lnTo>
                  <a:lnTo>
                    <a:pt x="723011" y="43561"/>
                  </a:lnTo>
                  <a:lnTo>
                    <a:pt x="686054" y="576326"/>
                  </a:lnTo>
                  <a:lnTo>
                    <a:pt x="649224" y="569213"/>
                  </a:lnTo>
                  <a:lnTo>
                    <a:pt x="613537" y="71374"/>
                  </a:lnTo>
                  <a:lnTo>
                    <a:pt x="576707" y="58165"/>
                  </a:lnTo>
                  <a:lnTo>
                    <a:pt x="541020" y="433704"/>
                  </a:lnTo>
                  <a:lnTo>
                    <a:pt x="504190" y="1471295"/>
                  </a:lnTo>
                  <a:lnTo>
                    <a:pt x="470916" y="1741678"/>
                  </a:lnTo>
                  <a:lnTo>
                    <a:pt x="434086" y="2344674"/>
                  </a:lnTo>
                  <a:lnTo>
                    <a:pt x="397129" y="1977009"/>
                  </a:lnTo>
                  <a:lnTo>
                    <a:pt x="361442" y="970407"/>
                  </a:lnTo>
                  <a:lnTo>
                    <a:pt x="324612" y="245237"/>
                  </a:lnTo>
                  <a:lnTo>
                    <a:pt x="28892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23859" y="2565907"/>
              <a:ext cx="1700530" cy="2495550"/>
            </a:xfrm>
            <a:custGeom>
              <a:avLst/>
              <a:gdLst/>
              <a:ahLst/>
              <a:cxnLst/>
              <a:rect l="l" t="t" r="r" b="b"/>
              <a:pathLst>
                <a:path w="1700529" h="2495550">
                  <a:moveTo>
                    <a:pt x="0" y="2329306"/>
                  </a:moveTo>
                  <a:lnTo>
                    <a:pt x="36957" y="1650618"/>
                  </a:lnTo>
                  <a:lnTo>
                    <a:pt x="70231" y="1480565"/>
                  </a:lnTo>
                  <a:lnTo>
                    <a:pt x="107061" y="366013"/>
                  </a:lnTo>
                  <a:lnTo>
                    <a:pt x="142748" y="14731"/>
                  </a:lnTo>
                  <a:lnTo>
                    <a:pt x="179578" y="26162"/>
                  </a:lnTo>
                  <a:lnTo>
                    <a:pt x="215265" y="533653"/>
                  </a:lnTo>
                  <a:lnTo>
                    <a:pt x="252095" y="513461"/>
                  </a:lnTo>
                  <a:lnTo>
                    <a:pt x="288925" y="0"/>
                  </a:lnTo>
                  <a:lnTo>
                    <a:pt x="324612" y="245490"/>
                  </a:lnTo>
                  <a:lnTo>
                    <a:pt x="361442" y="970787"/>
                  </a:lnTo>
                  <a:lnTo>
                    <a:pt x="397129" y="1977516"/>
                  </a:lnTo>
                  <a:lnTo>
                    <a:pt x="434086" y="2362327"/>
                  </a:lnTo>
                  <a:lnTo>
                    <a:pt x="470916" y="1764664"/>
                  </a:lnTo>
                  <a:lnTo>
                    <a:pt x="504190" y="1495424"/>
                  </a:lnTo>
                  <a:lnTo>
                    <a:pt x="541020" y="459231"/>
                  </a:lnTo>
                  <a:lnTo>
                    <a:pt x="576707" y="84454"/>
                  </a:lnTo>
                  <a:lnTo>
                    <a:pt x="613537" y="98170"/>
                  </a:lnTo>
                  <a:lnTo>
                    <a:pt x="649224" y="596137"/>
                  </a:lnTo>
                  <a:lnTo>
                    <a:pt x="686054" y="603376"/>
                  </a:lnTo>
                  <a:lnTo>
                    <a:pt x="723011" y="70738"/>
                  </a:lnTo>
                  <a:lnTo>
                    <a:pt x="758571" y="291591"/>
                  </a:lnTo>
                  <a:lnTo>
                    <a:pt x="795528" y="1016634"/>
                  </a:lnTo>
                  <a:lnTo>
                    <a:pt x="831215" y="2026539"/>
                  </a:lnTo>
                  <a:lnTo>
                    <a:pt x="868045" y="2407030"/>
                  </a:lnTo>
                  <a:lnTo>
                    <a:pt x="904875" y="1806066"/>
                  </a:lnTo>
                  <a:lnTo>
                    <a:pt x="939419" y="1566290"/>
                  </a:lnTo>
                  <a:lnTo>
                    <a:pt x="976249" y="515874"/>
                  </a:lnTo>
                  <a:lnTo>
                    <a:pt x="1011936" y="152907"/>
                  </a:lnTo>
                  <a:lnTo>
                    <a:pt x="1048766" y="169544"/>
                  </a:lnTo>
                  <a:lnTo>
                    <a:pt x="1084453" y="672591"/>
                  </a:lnTo>
                  <a:lnTo>
                    <a:pt x="1121283" y="675004"/>
                  </a:lnTo>
                  <a:lnTo>
                    <a:pt x="1158113" y="148843"/>
                  </a:lnTo>
                  <a:lnTo>
                    <a:pt x="1193800" y="377189"/>
                  </a:lnTo>
                  <a:lnTo>
                    <a:pt x="1230630" y="1103248"/>
                  </a:lnTo>
                  <a:lnTo>
                    <a:pt x="1266317" y="2113025"/>
                  </a:lnTo>
                  <a:lnTo>
                    <a:pt x="1303147" y="2495168"/>
                  </a:lnTo>
                  <a:lnTo>
                    <a:pt x="1340104" y="1895347"/>
                  </a:lnTo>
                  <a:lnTo>
                    <a:pt x="1373378" y="1648459"/>
                  </a:lnTo>
                  <a:lnTo>
                    <a:pt x="1410208" y="601852"/>
                  </a:lnTo>
                  <a:lnTo>
                    <a:pt x="1445895" y="236092"/>
                  </a:lnTo>
                  <a:lnTo>
                    <a:pt x="1482725" y="252094"/>
                  </a:lnTo>
                  <a:lnTo>
                    <a:pt x="1518412" y="753871"/>
                  </a:lnTo>
                  <a:lnTo>
                    <a:pt x="1555242" y="757681"/>
                  </a:lnTo>
                  <a:lnTo>
                    <a:pt x="1592072" y="229869"/>
                  </a:lnTo>
                  <a:lnTo>
                    <a:pt x="1627759" y="456311"/>
                  </a:lnTo>
                  <a:lnTo>
                    <a:pt x="1664716" y="1182242"/>
                  </a:lnTo>
                  <a:lnTo>
                    <a:pt x="1700276" y="2192019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75309" y="574929"/>
              <a:ext cx="8649335" cy="4446905"/>
            </a:xfrm>
            <a:custGeom>
              <a:avLst/>
              <a:gdLst/>
              <a:ahLst/>
              <a:cxnLst/>
              <a:rect l="l" t="t" r="r" b="b"/>
              <a:pathLst>
                <a:path w="8649335" h="4446905">
                  <a:moveTo>
                    <a:pt x="0" y="3183890"/>
                  </a:moveTo>
                  <a:lnTo>
                    <a:pt x="36956" y="2715133"/>
                  </a:lnTo>
                  <a:lnTo>
                    <a:pt x="70231" y="2748280"/>
                  </a:lnTo>
                  <a:lnTo>
                    <a:pt x="107060" y="1846199"/>
                  </a:lnTo>
                  <a:lnTo>
                    <a:pt x="142747" y="995807"/>
                  </a:lnTo>
                  <a:lnTo>
                    <a:pt x="179578" y="923163"/>
                  </a:lnTo>
                  <a:lnTo>
                    <a:pt x="215265" y="1454912"/>
                  </a:lnTo>
                  <a:lnTo>
                    <a:pt x="252094" y="1382903"/>
                  </a:lnTo>
                  <a:lnTo>
                    <a:pt x="288925" y="738378"/>
                  </a:lnTo>
                  <a:lnTo>
                    <a:pt x="324612" y="1117092"/>
                  </a:lnTo>
                  <a:lnTo>
                    <a:pt x="361441" y="1935607"/>
                  </a:lnTo>
                  <a:lnTo>
                    <a:pt x="397128" y="2985770"/>
                  </a:lnTo>
                  <a:lnTo>
                    <a:pt x="434085" y="3533267"/>
                  </a:lnTo>
                  <a:lnTo>
                    <a:pt x="470916" y="3205988"/>
                  </a:lnTo>
                  <a:lnTo>
                    <a:pt x="504190" y="2620899"/>
                  </a:lnTo>
                  <a:lnTo>
                    <a:pt x="541019" y="1439545"/>
                  </a:lnTo>
                  <a:lnTo>
                    <a:pt x="576707" y="631063"/>
                  </a:lnTo>
                  <a:lnTo>
                    <a:pt x="613536" y="0"/>
                  </a:lnTo>
                  <a:lnTo>
                    <a:pt x="649223" y="956310"/>
                  </a:lnTo>
                  <a:lnTo>
                    <a:pt x="686054" y="1136777"/>
                  </a:lnTo>
                  <a:lnTo>
                    <a:pt x="723010" y="272288"/>
                  </a:lnTo>
                  <a:lnTo>
                    <a:pt x="758571" y="780669"/>
                  </a:lnTo>
                  <a:lnTo>
                    <a:pt x="795528" y="1471168"/>
                  </a:lnTo>
                  <a:lnTo>
                    <a:pt x="831088" y="2758948"/>
                  </a:lnTo>
                  <a:lnTo>
                    <a:pt x="868045" y="3495040"/>
                  </a:lnTo>
                  <a:lnTo>
                    <a:pt x="904874" y="3224784"/>
                  </a:lnTo>
                  <a:lnTo>
                    <a:pt x="939291" y="2404237"/>
                  </a:lnTo>
                  <a:lnTo>
                    <a:pt x="976248" y="1444752"/>
                  </a:lnTo>
                  <a:lnTo>
                    <a:pt x="1011935" y="855472"/>
                  </a:lnTo>
                  <a:lnTo>
                    <a:pt x="1048766" y="505841"/>
                  </a:lnTo>
                  <a:lnTo>
                    <a:pt x="1084453" y="899541"/>
                  </a:lnTo>
                  <a:lnTo>
                    <a:pt x="1121283" y="873760"/>
                  </a:lnTo>
                  <a:lnTo>
                    <a:pt x="1158113" y="499491"/>
                  </a:lnTo>
                  <a:lnTo>
                    <a:pt x="1193799" y="795909"/>
                  </a:lnTo>
                  <a:lnTo>
                    <a:pt x="1230630" y="1560957"/>
                  </a:lnTo>
                  <a:lnTo>
                    <a:pt x="1266317" y="2887345"/>
                  </a:lnTo>
                  <a:lnTo>
                    <a:pt x="1303147" y="3311144"/>
                  </a:lnTo>
                  <a:lnTo>
                    <a:pt x="1340104" y="2716276"/>
                  </a:lnTo>
                  <a:lnTo>
                    <a:pt x="1373378" y="2637790"/>
                  </a:lnTo>
                  <a:lnTo>
                    <a:pt x="1410208" y="1380236"/>
                  </a:lnTo>
                  <a:lnTo>
                    <a:pt x="1445895" y="662305"/>
                  </a:lnTo>
                  <a:lnTo>
                    <a:pt x="1482724" y="707263"/>
                  </a:lnTo>
                  <a:lnTo>
                    <a:pt x="1518411" y="1255268"/>
                  </a:lnTo>
                  <a:lnTo>
                    <a:pt x="1555242" y="1283462"/>
                  </a:lnTo>
                  <a:lnTo>
                    <a:pt x="1592072" y="245745"/>
                  </a:lnTo>
                  <a:lnTo>
                    <a:pt x="1627759" y="270891"/>
                  </a:lnTo>
                  <a:lnTo>
                    <a:pt x="1664589" y="1177290"/>
                  </a:lnTo>
                  <a:lnTo>
                    <a:pt x="1700276" y="2884678"/>
                  </a:lnTo>
                  <a:lnTo>
                    <a:pt x="1737233" y="2549779"/>
                  </a:lnTo>
                  <a:lnTo>
                    <a:pt x="1774063" y="2503297"/>
                  </a:lnTo>
                  <a:lnTo>
                    <a:pt x="1807337" y="2462657"/>
                  </a:lnTo>
                  <a:lnTo>
                    <a:pt x="1844166" y="1236599"/>
                  </a:lnTo>
                  <a:lnTo>
                    <a:pt x="1879853" y="676783"/>
                  </a:lnTo>
                  <a:lnTo>
                    <a:pt x="1916684" y="771779"/>
                  </a:lnTo>
                  <a:lnTo>
                    <a:pt x="1952371" y="1487043"/>
                  </a:lnTo>
                  <a:lnTo>
                    <a:pt x="1989201" y="1465072"/>
                  </a:lnTo>
                  <a:lnTo>
                    <a:pt x="2026158" y="416051"/>
                  </a:lnTo>
                  <a:lnTo>
                    <a:pt x="2061717" y="1111377"/>
                  </a:lnTo>
                  <a:lnTo>
                    <a:pt x="2098675" y="1507617"/>
                  </a:lnTo>
                  <a:lnTo>
                    <a:pt x="2134362" y="2454529"/>
                  </a:lnTo>
                  <a:lnTo>
                    <a:pt x="2171191" y="3161157"/>
                  </a:lnTo>
                  <a:lnTo>
                    <a:pt x="2208021" y="3317875"/>
                  </a:lnTo>
                  <a:lnTo>
                    <a:pt x="2241295" y="2467102"/>
                  </a:lnTo>
                  <a:lnTo>
                    <a:pt x="2278126" y="1641856"/>
                  </a:lnTo>
                  <a:lnTo>
                    <a:pt x="2313813" y="807847"/>
                  </a:lnTo>
                  <a:lnTo>
                    <a:pt x="2350642" y="790448"/>
                  </a:lnTo>
                  <a:lnTo>
                    <a:pt x="2386329" y="1168400"/>
                  </a:lnTo>
                  <a:lnTo>
                    <a:pt x="2423287" y="1889506"/>
                  </a:lnTo>
                  <a:lnTo>
                    <a:pt x="2460116" y="920496"/>
                  </a:lnTo>
                  <a:lnTo>
                    <a:pt x="2495804" y="1053338"/>
                  </a:lnTo>
                  <a:lnTo>
                    <a:pt x="2532633" y="1713611"/>
                  </a:lnTo>
                  <a:lnTo>
                    <a:pt x="2568320" y="3023235"/>
                  </a:lnTo>
                  <a:lnTo>
                    <a:pt x="2605151" y="3583432"/>
                  </a:lnTo>
                  <a:lnTo>
                    <a:pt x="2641980" y="3210179"/>
                  </a:lnTo>
                  <a:lnTo>
                    <a:pt x="2676525" y="2787650"/>
                  </a:lnTo>
                  <a:lnTo>
                    <a:pt x="2713354" y="1683385"/>
                  </a:lnTo>
                  <a:lnTo>
                    <a:pt x="2749041" y="871601"/>
                  </a:lnTo>
                  <a:lnTo>
                    <a:pt x="2785871" y="972312"/>
                  </a:lnTo>
                  <a:lnTo>
                    <a:pt x="2821558" y="1332738"/>
                  </a:lnTo>
                  <a:lnTo>
                    <a:pt x="2858389" y="1245743"/>
                  </a:lnTo>
                  <a:lnTo>
                    <a:pt x="2895218" y="407416"/>
                  </a:lnTo>
                  <a:lnTo>
                    <a:pt x="2930905" y="1079373"/>
                  </a:lnTo>
                  <a:lnTo>
                    <a:pt x="2967736" y="1811020"/>
                  </a:lnTo>
                  <a:lnTo>
                    <a:pt x="3003423" y="3024251"/>
                  </a:lnTo>
                  <a:lnTo>
                    <a:pt x="3040379" y="3577590"/>
                  </a:lnTo>
                  <a:lnTo>
                    <a:pt x="3077210" y="2895219"/>
                  </a:lnTo>
                  <a:lnTo>
                    <a:pt x="3110483" y="2561336"/>
                  </a:lnTo>
                  <a:lnTo>
                    <a:pt x="3147314" y="1432306"/>
                  </a:lnTo>
                  <a:lnTo>
                    <a:pt x="3183001" y="592328"/>
                  </a:lnTo>
                  <a:lnTo>
                    <a:pt x="3219830" y="685038"/>
                  </a:lnTo>
                  <a:lnTo>
                    <a:pt x="3255517" y="1162431"/>
                  </a:lnTo>
                  <a:lnTo>
                    <a:pt x="3292348" y="1419987"/>
                  </a:lnTo>
                  <a:lnTo>
                    <a:pt x="3329304" y="862330"/>
                  </a:lnTo>
                  <a:lnTo>
                    <a:pt x="3364865" y="1186307"/>
                  </a:lnTo>
                  <a:lnTo>
                    <a:pt x="3401821" y="1537716"/>
                  </a:lnTo>
                  <a:lnTo>
                    <a:pt x="3437508" y="3189605"/>
                  </a:lnTo>
                  <a:lnTo>
                    <a:pt x="3474339" y="3695446"/>
                  </a:lnTo>
                  <a:lnTo>
                    <a:pt x="3511168" y="3172079"/>
                  </a:lnTo>
                  <a:lnTo>
                    <a:pt x="3544442" y="2499995"/>
                  </a:lnTo>
                  <a:lnTo>
                    <a:pt x="3581273" y="1272540"/>
                  </a:lnTo>
                  <a:lnTo>
                    <a:pt x="3616960" y="1016635"/>
                  </a:lnTo>
                  <a:lnTo>
                    <a:pt x="3653916" y="1129665"/>
                  </a:lnTo>
                  <a:lnTo>
                    <a:pt x="3689477" y="1688973"/>
                  </a:lnTo>
                  <a:lnTo>
                    <a:pt x="3726433" y="1840484"/>
                  </a:lnTo>
                  <a:lnTo>
                    <a:pt x="3763264" y="1088009"/>
                  </a:lnTo>
                  <a:lnTo>
                    <a:pt x="3798951" y="1182497"/>
                  </a:lnTo>
                  <a:lnTo>
                    <a:pt x="3835780" y="2092833"/>
                  </a:lnTo>
                  <a:lnTo>
                    <a:pt x="3871467" y="3553968"/>
                  </a:lnTo>
                  <a:lnTo>
                    <a:pt x="3908298" y="3806317"/>
                  </a:lnTo>
                  <a:lnTo>
                    <a:pt x="3945128" y="3121279"/>
                  </a:lnTo>
                  <a:lnTo>
                    <a:pt x="3978402" y="2690114"/>
                  </a:lnTo>
                  <a:lnTo>
                    <a:pt x="4015358" y="1686687"/>
                  </a:lnTo>
                  <a:lnTo>
                    <a:pt x="4051045" y="1190879"/>
                  </a:lnTo>
                  <a:lnTo>
                    <a:pt x="4087876" y="1156589"/>
                  </a:lnTo>
                  <a:lnTo>
                    <a:pt x="4123563" y="1872488"/>
                  </a:lnTo>
                  <a:lnTo>
                    <a:pt x="4160392" y="1876044"/>
                  </a:lnTo>
                  <a:lnTo>
                    <a:pt x="4197223" y="1150747"/>
                  </a:lnTo>
                  <a:lnTo>
                    <a:pt x="4232910" y="1442466"/>
                  </a:lnTo>
                  <a:lnTo>
                    <a:pt x="4269740" y="2239772"/>
                  </a:lnTo>
                  <a:lnTo>
                    <a:pt x="4305427" y="3277489"/>
                  </a:lnTo>
                  <a:lnTo>
                    <a:pt x="4342257" y="3617214"/>
                  </a:lnTo>
                  <a:lnTo>
                    <a:pt x="4379087" y="3206623"/>
                  </a:lnTo>
                  <a:lnTo>
                    <a:pt x="4413631" y="2465832"/>
                  </a:lnTo>
                  <a:lnTo>
                    <a:pt x="4450461" y="2040382"/>
                  </a:lnTo>
                  <a:lnTo>
                    <a:pt x="4486148" y="1826260"/>
                  </a:lnTo>
                  <a:lnTo>
                    <a:pt x="4522978" y="1810893"/>
                  </a:lnTo>
                  <a:lnTo>
                    <a:pt x="4558665" y="2331212"/>
                  </a:lnTo>
                  <a:lnTo>
                    <a:pt x="4595495" y="2182749"/>
                  </a:lnTo>
                  <a:lnTo>
                    <a:pt x="4632452" y="1634236"/>
                  </a:lnTo>
                  <a:lnTo>
                    <a:pt x="4668139" y="1901571"/>
                  </a:lnTo>
                  <a:lnTo>
                    <a:pt x="4704969" y="2555367"/>
                  </a:lnTo>
                  <a:lnTo>
                    <a:pt x="4740656" y="3212338"/>
                  </a:lnTo>
                  <a:lnTo>
                    <a:pt x="4777486" y="3792728"/>
                  </a:lnTo>
                  <a:lnTo>
                    <a:pt x="4814316" y="3319907"/>
                  </a:lnTo>
                  <a:lnTo>
                    <a:pt x="4847590" y="3242056"/>
                  </a:lnTo>
                  <a:lnTo>
                    <a:pt x="4884420" y="2077847"/>
                  </a:lnTo>
                  <a:lnTo>
                    <a:pt x="4920107" y="1467612"/>
                  </a:lnTo>
                  <a:lnTo>
                    <a:pt x="4957064" y="1437640"/>
                  </a:lnTo>
                  <a:lnTo>
                    <a:pt x="4992624" y="1969770"/>
                  </a:lnTo>
                  <a:lnTo>
                    <a:pt x="5029581" y="1972564"/>
                  </a:lnTo>
                  <a:lnTo>
                    <a:pt x="5066411" y="1512570"/>
                  </a:lnTo>
                  <a:lnTo>
                    <a:pt x="5102098" y="1806321"/>
                  </a:lnTo>
                  <a:lnTo>
                    <a:pt x="5138928" y="2866136"/>
                  </a:lnTo>
                  <a:lnTo>
                    <a:pt x="5174615" y="3850132"/>
                  </a:lnTo>
                  <a:lnTo>
                    <a:pt x="5211445" y="4204081"/>
                  </a:lnTo>
                  <a:lnTo>
                    <a:pt x="5248275" y="3594989"/>
                  </a:lnTo>
                  <a:lnTo>
                    <a:pt x="5281549" y="3304413"/>
                  </a:lnTo>
                  <a:lnTo>
                    <a:pt x="5318506" y="2062861"/>
                  </a:lnTo>
                  <a:lnTo>
                    <a:pt x="5354193" y="1643126"/>
                  </a:lnTo>
                  <a:lnTo>
                    <a:pt x="5391023" y="1445260"/>
                  </a:lnTo>
                  <a:lnTo>
                    <a:pt x="5426710" y="1846199"/>
                  </a:lnTo>
                  <a:lnTo>
                    <a:pt x="5463540" y="1987677"/>
                  </a:lnTo>
                  <a:lnTo>
                    <a:pt x="5500370" y="1640459"/>
                  </a:lnTo>
                  <a:lnTo>
                    <a:pt x="5536057" y="1933448"/>
                  </a:lnTo>
                  <a:lnTo>
                    <a:pt x="5572887" y="2945130"/>
                  </a:lnTo>
                  <a:lnTo>
                    <a:pt x="5608573" y="3500247"/>
                  </a:lnTo>
                  <a:lnTo>
                    <a:pt x="5645404" y="4098417"/>
                  </a:lnTo>
                  <a:lnTo>
                    <a:pt x="5682361" y="3855974"/>
                  </a:lnTo>
                  <a:lnTo>
                    <a:pt x="5715635" y="3359912"/>
                  </a:lnTo>
                  <a:lnTo>
                    <a:pt x="5752465" y="2180590"/>
                  </a:lnTo>
                  <a:lnTo>
                    <a:pt x="5788151" y="1782064"/>
                  </a:lnTo>
                  <a:lnTo>
                    <a:pt x="5824982" y="1898269"/>
                  </a:lnTo>
                  <a:lnTo>
                    <a:pt x="5860669" y="2326259"/>
                  </a:lnTo>
                  <a:lnTo>
                    <a:pt x="5897498" y="2290445"/>
                  </a:lnTo>
                  <a:lnTo>
                    <a:pt x="5934329" y="1902206"/>
                  </a:lnTo>
                  <a:lnTo>
                    <a:pt x="5970016" y="2128647"/>
                  </a:lnTo>
                  <a:lnTo>
                    <a:pt x="6006845" y="2729103"/>
                  </a:lnTo>
                  <a:lnTo>
                    <a:pt x="6042533" y="3354704"/>
                  </a:lnTo>
                  <a:lnTo>
                    <a:pt x="6079490" y="4069969"/>
                  </a:lnTo>
                  <a:lnTo>
                    <a:pt x="6116320" y="3458083"/>
                  </a:lnTo>
                  <a:lnTo>
                    <a:pt x="6150737" y="2942717"/>
                  </a:lnTo>
                  <a:lnTo>
                    <a:pt x="6187694" y="2364359"/>
                  </a:lnTo>
                  <a:lnTo>
                    <a:pt x="6223254" y="2073529"/>
                  </a:lnTo>
                  <a:lnTo>
                    <a:pt x="6260211" y="2162302"/>
                  </a:lnTo>
                  <a:lnTo>
                    <a:pt x="6295770" y="2596515"/>
                  </a:lnTo>
                  <a:lnTo>
                    <a:pt x="6332727" y="2643251"/>
                  </a:lnTo>
                  <a:lnTo>
                    <a:pt x="6369558" y="2026539"/>
                  </a:lnTo>
                  <a:lnTo>
                    <a:pt x="6405245" y="1966722"/>
                  </a:lnTo>
                  <a:lnTo>
                    <a:pt x="6442074" y="2536825"/>
                  </a:lnTo>
                  <a:lnTo>
                    <a:pt x="6477762" y="3775329"/>
                  </a:lnTo>
                  <a:lnTo>
                    <a:pt x="6514592" y="3842004"/>
                  </a:lnTo>
                  <a:lnTo>
                    <a:pt x="6551422" y="2913380"/>
                  </a:lnTo>
                  <a:lnTo>
                    <a:pt x="6584823" y="3247390"/>
                  </a:lnTo>
                  <a:lnTo>
                    <a:pt x="6621653" y="1986915"/>
                  </a:lnTo>
                  <a:lnTo>
                    <a:pt x="6657340" y="1877441"/>
                  </a:lnTo>
                  <a:lnTo>
                    <a:pt x="6694170" y="1926844"/>
                  </a:lnTo>
                  <a:lnTo>
                    <a:pt x="6729857" y="2497709"/>
                  </a:lnTo>
                  <a:lnTo>
                    <a:pt x="6766687" y="2388743"/>
                  </a:lnTo>
                  <a:lnTo>
                    <a:pt x="6803517" y="1953387"/>
                  </a:lnTo>
                  <a:lnTo>
                    <a:pt x="6839204" y="2239264"/>
                  </a:lnTo>
                  <a:lnTo>
                    <a:pt x="6876034" y="2945638"/>
                  </a:lnTo>
                  <a:lnTo>
                    <a:pt x="6911721" y="4061079"/>
                  </a:lnTo>
                </a:path>
                <a:path w="8649335" h="4446905">
                  <a:moveTo>
                    <a:pt x="6948551" y="4357751"/>
                  </a:moveTo>
                  <a:lnTo>
                    <a:pt x="6985508" y="3549650"/>
                  </a:lnTo>
                  <a:lnTo>
                    <a:pt x="7018782" y="3678174"/>
                  </a:lnTo>
                  <a:lnTo>
                    <a:pt x="7055612" y="2933573"/>
                  </a:lnTo>
                  <a:lnTo>
                    <a:pt x="7091299" y="2298573"/>
                  </a:lnTo>
                  <a:lnTo>
                    <a:pt x="7128129" y="2318004"/>
                  </a:lnTo>
                  <a:lnTo>
                    <a:pt x="7163816" y="2934970"/>
                  </a:lnTo>
                  <a:lnTo>
                    <a:pt x="7200646" y="2862961"/>
                  </a:lnTo>
                  <a:lnTo>
                    <a:pt x="7237476" y="2531872"/>
                  </a:lnTo>
                  <a:lnTo>
                    <a:pt x="7273163" y="2804414"/>
                  </a:lnTo>
                  <a:lnTo>
                    <a:pt x="7309993" y="3557270"/>
                  </a:lnTo>
                  <a:lnTo>
                    <a:pt x="7345680" y="3954399"/>
                  </a:lnTo>
                  <a:lnTo>
                    <a:pt x="7382637" y="4446397"/>
                  </a:lnTo>
                  <a:lnTo>
                    <a:pt x="7419467" y="3980307"/>
                  </a:lnTo>
                  <a:lnTo>
                    <a:pt x="7452741" y="3860419"/>
                  </a:lnTo>
                  <a:lnTo>
                    <a:pt x="7489571" y="2654173"/>
                  </a:lnTo>
                  <a:lnTo>
                    <a:pt x="7525258" y="2482469"/>
                  </a:lnTo>
                  <a:lnTo>
                    <a:pt x="7562088" y="2448814"/>
                  </a:lnTo>
                  <a:lnTo>
                    <a:pt x="7597775" y="3016377"/>
                  </a:lnTo>
                  <a:lnTo>
                    <a:pt x="7634605" y="3090164"/>
                  </a:lnTo>
                  <a:lnTo>
                    <a:pt x="7671562" y="2640584"/>
                  </a:lnTo>
                  <a:lnTo>
                    <a:pt x="7707122" y="2847467"/>
                  </a:lnTo>
                  <a:lnTo>
                    <a:pt x="7744079" y="3658489"/>
                  </a:lnTo>
                  <a:lnTo>
                    <a:pt x="7779766" y="4166108"/>
                  </a:lnTo>
                  <a:lnTo>
                    <a:pt x="7816596" y="4342384"/>
                  </a:lnTo>
                  <a:lnTo>
                    <a:pt x="7853426" y="4033647"/>
                  </a:lnTo>
                  <a:lnTo>
                    <a:pt x="7887970" y="3571240"/>
                  </a:lnTo>
                  <a:lnTo>
                    <a:pt x="7924800" y="2758821"/>
                  </a:lnTo>
                  <a:lnTo>
                    <a:pt x="7960487" y="2347468"/>
                  </a:lnTo>
                  <a:lnTo>
                    <a:pt x="7997317" y="2480437"/>
                  </a:lnTo>
                  <a:lnTo>
                    <a:pt x="8033004" y="3149727"/>
                  </a:lnTo>
                  <a:lnTo>
                    <a:pt x="8069834" y="3033395"/>
                  </a:lnTo>
                  <a:lnTo>
                    <a:pt x="8106664" y="2531364"/>
                  </a:lnTo>
                  <a:lnTo>
                    <a:pt x="8142351" y="2873248"/>
                  </a:lnTo>
                  <a:lnTo>
                    <a:pt x="8179181" y="3110738"/>
                  </a:lnTo>
                  <a:lnTo>
                    <a:pt x="8214868" y="4185539"/>
                  </a:lnTo>
                  <a:lnTo>
                    <a:pt x="8251698" y="4351020"/>
                  </a:lnTo>
                  <a:lnTo>
                    <a:pt x="8288655" y="4074922"/>
                  </a:lnTo>
                  <a:lnTo>
                    <a:pt x="8321929" y="3438779"/>
                  </a:lnTo>
                  <a:lnTo>
                    <a:pt x="8358759" y="2775204"/>
                  </a:lnTo>
                  <a:lnTo>
                    <a:pt x="8394446" y="2439924"/>
                  </a:lnTo>
                  <a:lnTo>
                    <a:pt x="8431276" y="2714244"/>
                  </a:lnTo>
                  <a:lnTo>
                    <a:pt x="8466963" y="3057906"/>
                  </a:lnTo>
                  <a:lnTo>
                    <a:pt x="8503793" y="3092069"/>
                  </a:lnTo>
                  <a:lnTo>
                    <a:pt x="8540623" y="2489454"/>
                  </a:lnTo>
                  <a:lnTo>
                    <a:pt x="8576310" y="2750058"/>
                  </a:lnTo>
                  <a:lnTo>
                    <a:pt x="8613267" y="3509264"/>
                  </a:lnTo>
                  <a:lnTo>
                    <a:pt x="8648827" y="3965194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04901" y="318643"/>
              <a:ext cx="9551670" cy="5676265"/>
            </a:xfrm>
            <a:custGeom>
              <a:avLst/>
              <a:gdLst/>
              <a:ahLst/>
              <a:cxnLst/>
              <a:rect l="l" t="t" r="r" b="b"/>
              <a:pathLst>
                <a:path w="9551670" h="5676265">
                  <a:moveTo>
                    <a:pt x="37972" y="5637911"/>
                  </a:moveTo>
                  <a:lnTo>
                    <a:pt x="37972" y="0"/>
                  </a:lnTo>
                </a:path>
                <a:path w="9551670" h="5676265">
                  <a:moveTo>
                    <a:pt x="0" y="5032375"/>
                  </a:moveTo>
                  <a:lnTo>
                    <a:pt x="37972" y="5032375"/>
                  </a:lnTo>
                </a:path>
                <a:path w="9551670" h="5676265">
                  <a:moveTo>
                    <a:pt x="0" y="3993007"/>
                  </a:moveTo>
                  <a:lnTo>
                    <a:pt x="37972" y="3993007"/>
                  </a:lnTo>
                </a:path>
                <a:path w="9551670" h="5676265">
                  <a:moveTo>
                    <a:pt x="0" y="2953766"/>
                  </a:moveTo>
                  <a:lnTo>
                    <a:pt x="37972" y="2953766"/>
                  </a:lnTo>
                </a:path>
                <a:path w="9551670" h="5676265">
                  <a:moveTo>
                    <a:pt x="0" y="1914398"/>
                  </a:moveTo>
                  <a:lnTo>
                    <a:pt x="37972" y="1914398"/>
                  </a:lnTo>
                </a:path>
                <a:path w="9551670" h="5676265">
                  <a:moveTo>
                    <a:pt x="0" y="875157"/>
                  </a:moveTo>
                  <a:lnTo>
                    <a:pt x="37972" y="875157"/>
                  </a:lnTo>
                </a:path>
                <a:path w="9551670" h="5676265">
                  <a:moveTo>
                    <a:pt x="37972" y="5637911"/>
                  </a:moveTo>
                  <a:lnTo>
                    <a:pt x="9551670" y="5637911"/>
                  </a:lnTo>
                </a:path>
                <a:path w="9551670" h="5676265">
                  <a:moveTo>
                    <a:pt x="1773555" y="5675884"/>
                  </a:moveTo>
                  <a:lnTo>
                    <a:pt x="1773555" y="5637911"/>
                  </a:lnTo>
                </a:path>
                <a:path w="9551670" h="5676265">
                  <a:moveTo>
                    <a:pt x="3944747" y="5675884"/>
                  </a:moveTo>
                  <a:lnTo>
                    <a:pt x="3944747" y="5637911"/>
                  </a:lnTo>
                </a:path>
                <a:path w="9551670" h="5676265">
                  <a:moveTo>
                    <a:pt x="6115812" y="5675884"/>
                  </a:moveTo>
                  <a:lnTo>
                    <a:pt x="6115812" y="5637911"/>
                  </a:lnTo>
                </a:path>
                <a:path w="9551670" h="5676265">
                  <a:moveTo>
                    <a:pt x="8287004" y="5675884"/>
                  </a:moveTo>
                  <a:lnTo>
                    <a:pt x="8287004" y="5637911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44093" y="5256910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44093" y="4217542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4093" y="3178301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0.007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4093" y="2138934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0.008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4093" y="1099692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0.009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24" name="object 24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05786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276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448044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619235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175250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30173" y="13080"/>
            <a:ext cx="18580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ARIMA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2873" y="318643"/>
            <a:ext cx="9514205" cy="5638165"/>
          </a:xfrm>
          <a:custGeom>
            <a:avLst/>
            <a:gdLst/>
            <a:ahLst/>
            <a:cxnLst/>
            <a:rect l="l" t="t" r="r" b="b"/>
            <a:pathLst>
              <a:path w="9514205" h="5638165">
                <a:moveTo>
                  <a:pt x="0" y="5637911"/>
                </a:moveTo>
                <a:lnTo>
                  <a:pt x="9513697" y="5637911"/>
                </a:lnTo>
                <a:lnTo>
                  <a:pt x="9513697" y="0"/>
                </a:lnTo>
                <a:lnTo>
                  <a:pt x="0" y="0"/>
                </a:lnTo>
                <a:lnTo>
                  <a:pt x="0" y="5637911"/>
                </a:lnTo>
                <a:close/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35508" y="311277"/>
          <a:ext cx="9605010" cy="563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085849"/>
                <a:gridCol w="1085850"/>
                <a:gridCol w="1085850"/>
                <a:gridCol w="1085850"/>
                <a:gridCol w="1085850"/>
                <a:gridCol w="1085850"/>
                <a:gridCol w="2171700"/>
                <a:gridCol w="179704"/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1068514" y="568134"/>
            <a:ext cx="8662670" cy="5132705"/>
            <a:chOff x="1068514" y="568134"/>
            <a:chExt cx="8662670" cy="5132705"/>
          </a:xfrm>
        </p:grpSpPr>
        <p:sp>
          <p:nvSpPr>
            <p:cNvPr id="5" name="object 5" descr=""/>
            <p:cNvSpPr/>
            <p:nvPr/>
          </p:nvSpPr>
          <p:spPr>
            <a:xfrm>
              <a:off x="8023859" y="2085975"/>
              <a:ext cx="1700530" cy="3614420"/>
            </a:xfrm>
            <a:custGeom>
              <a:avLst/>
              <a:gdLst/>
              <a:ahLst/>
              <a:cxnLst/>
              <a:rect l="l" t="t" r="r" b="b"/>
              <a:pathLst>
                <a:path w="1700529" h="3614420">
                  <a:moveTo>
                    <a:pt x="288925" y="0"/>
                  </a:moveTo>
                  <a:lnTo>
                    <a:pt x="252095" y="570738"/>
                  </a:lnTo>
                  <a:lnTo>
                    <a:pt x="215265" y="533908"/>
                  </a:lnTo>
                  <a:lnTo>
                    <a:pt x="179578" y="54863"/>
                  </a:lnTo>
                  <a:lnTo>
                    <a:pt x="142748" y="13588"/>
                  </a:lnTo>
                  <a:lnTo>
                    <a:pt x="107061" y="621284"/>
                  </a:lnTo>
                  <a:lnTo>
                    <a:pt x="70231" y="1541652"/>
                  </a:lnTo>
                  <a:lnTo>
                    <a:pt x="36957" y="1812036"/>
                  </a:lnTo>
                  <a:lnTo>
                    <a:pt x="0" y="2310384"/>
                  </a:lnTo>
                  <a:lnTo>
                    <a:pt x="0" y="3035935"/>
                  </a:lnTo>
                  <a:lnTo>
                    <a:pt x="36957" y="2597912"/>
                  </a:lnTo>
                  <a:lnTo>
                    <a:pt x="70231" y="2363089"/>
                  </a:lnTo>
                  <a:lnTo>
                    <a:pt x="107061" y="1505204"/>
                  </a:lnTo>
                  <a:lnTo>
                    <a:pt x="142748" y="933958"/>
                  </a:lnTo>
                  <a:lnTo>
                    <a:pt x="179578" y="990346"/>
                  </a:lnTo>
                  <a:lnTo>
                    <a:pt x="215265" y="1469644"/>
                  </a:lnTo>
                  <a:lnTo>
                    <a:pt x="252095" y="1517904"/>
                  </a:lnTo>
                  <a:lnTo>
                    <a:pt x="288925" y="989838"/>
                  </a:lnTo>
                  <a:lnTo>
                    <a:pt x="324612" y="1261872"/>
                  </a:lnTo>
                  <a:lnTo>
                    <a:pt x="361442" y="1932177"/>
                  </a:lnTo>
                  <a:lnTo>
                    <a:pt x="397129" y="2827528"/>
                  </a:lnTo>
                  <a:lnTo>
                    <a:pt x="434086" y="3316097"/>
                  </a:lnTo>
                  <a:lnTo>
                    <a:pt x="470916" y="2890901"/>
                  </a:lnTo>
                  <a:lnTo>
                    <a:pt x="504190" y="2600579"/>
                  </a:lnTo>
                  <a:lnTo>
                    <a:pt x="541020" y="1647317"/>
                  </a:lnTo>
                  <a:lnTo>
                    <a:pt x="576707" y="1267841"/>
                  </a:lnTo>
                  <a:lnTo>
                    <a:pt x="613537" y="1273937"/>
                  </a:lnTo>
                  <a:lnTo>
                    <a:pt x="649224" y="1703832"/>
                  </a:lnTo>
                  <a:lnTo>
                    <a:pt x="686054" y="1766189"/>
                  </a:lnTo>
                  <a:lnTo>
                    <a:pt x="723011" y="1190370"/>
                  </a:lnTo>
                  <a:lnTo>
                    <a:pt x="758571" y="1506220"/>
                  </a:lnTo>
                  <a:lnTo>
                    <a:pt x="795528" y="2176653"/>
                  </a:lnTo>
                  <a:lnTo>
                    <a:pt x="831215" y="3069082"/>
                  </a:lnTo>
                  <a:lnTo>
                    <a:pt x="868045" y="3507104"/>
                  </a:lnTo>
                  <a:lnTo>
                    <a:pt x="904875" y="3085973"/>
                  </a:lnTo>
                  <a:lnTo>
                    <a:pt x="939419" y="2748153"/>
                  </a:lnTo>
                  <a:lnTo>
                    <a:pt x="976249" y="1714119"/>
                  </a:lnTo>
                  <a:lnTo>
                    <a:pt x="1011936" y="1277366"/>
                  </a:lnTo>
                  <a:lnTo>
                    <a:pt x="1048766" y="1307464"/>
                  </a:lnTo>
                  <a:lnTo>
                    <a:pt x="1084453" y="1800733"/>
                  </a:lnTo>
                  <a:lnTo>
                    <a:pt x="1121283" y="1838452"/>
                  </a:lnTo>
                  <a:lnTo>
                    <a:pt x="1158113" y="1379727"/>
                  </a:lnTo>
                  <a:lnTo>
                    <a:pt x="1193800" y="1669542"/>
                  </a:lnTo>
                  <a:lnTo>
                    <a:pt x="1230630" y="2264918"/>
                  </a:lnTo>
                  <a:lnTo>
                    <a:pt x="1266317" y="3250565"/>
                  </a:lnTo>
                  <a:lnTo>
                    <a:pt x="1303147" y="3614293"/>
                  </a:lnTo>
                  <a:lnTo>
                    <a:pt x="1340104" y="3075051"/>
                  </a:lnTo>
                  <a:lnTo>
                    <a:pt x="1373378" y="2905633"/>
                  </a:lnTo>
                  <a:lnTo>
                    <a:pt x="1410208" y="2047239"/>
                  </a:lnTo>
                  <a:lnTo>
                    <a:pt x="1445895" y="1645666"/>
                  </a:lnTo>
                  <a:lnTo>
                    <a:pt x="1482725" y="1577339"/>
                  </a:lnTo>
                  <a:lnTo>
                    <a:pt x="1518412" y="2074672"/>
                  </a:lnTo>
                  <a:lnTo>
                    <a:pt x="1555242" y="2078227"/>
                  </a:lnTo>
                  <a:lnTo>
                    <a:pt x="1592072" y="1489710"/>
                  </a:lnTo>
                  <a:lnTo>
                    <a:pt x="1627759" y="1711198"/>
                  </a:lnTo>
                  <a:lnTo>
                    <a:pt x="1664716" y="2402459"/>
                  </a:lnTo>
                  <a:lnTo>
                    <a:pt x="1700276" y="3337687"/>
                  </a:lnTo>
                  <a:lnTo>
                    <a:pt x="1700276" y="2045589"/>
                  </a:lnTo>
                  <a:lnTo>
                    <a:pt x="1664716" y="1029970"/>
                  </a:lnTo>
                  <a:lnTo>
                    <a:pt x="1627759" y="275209"/>
                  </a:lnTo>
                  <a:lnTo>
                    <a:pt x="1592072" y="42417"/>
                  </a:lnTo>
                  <a:lnTo>
                    <a:pt x="1555242" y="695071"/>
                  </a:lnTo>
                  <a:lnTo>
                    <a:pt x="1518412" y="690117"/>
                  </a:lnTo>
                  <a:lnTo>
                    <a:pt x="1482725" y="170434"/>
                  </a:lnTo>
                  <a:lnTo>
                    <a:pt x="1445895" y="232410"/>
                  </a:lnTo>
                  <a:lnTo>
                    <a:pt x="1410208" y="692403"/>
                  </a:lnTo>
                  <a:lnTo>
                    <a:pt x="1373378" y="1639697"/>
                  </a:lnTo>
                  <a:lnTo>
                    <a:pt x="1340104" y="1871980"/>
                  </a:lnTo>
                  <a:lnTo>
                    <a:pt x="1303147" y="2442718"/>
                  </a:lnTo>
                  <a:lnTo>
                    <a:pt x="1266317" y="2060956"/>
                  </a:lnTo>
                  <a:lnTo>
                    <a:pt x="1230630" y="998727"/>
                  </a:lnTo>
                  <a:lnTo>
                    <a:pt x="1193800" y="358901"/>
                  </a:lnTo>
                  <a:lnTo>
                    <a:pt x="1158113" y="72898"/>
                  </a:lnTo>
                  <a:lnTo>
                    <a:pt x="1121283" y="592963"/>
                  </a:lnTo>
                  <a:lnTo>
                    <a:pt x="1084453" y="557784"/>
                  </a:lnTo>
                  <a:lnTo>
                    <a:pt x="1048766" y="36067"/>
                  </a:lnTo>
                  <a:lnTo>
                    <a:pt x="1011936" y="1777"/>
                  </a:lnTo>
                  <a:lnTo>
                    <a:pt x="976249" y="481457"/>
                  </a:lnTo>
                  <a:lnTo>
                    <a:pt x="939419" y="1604264"/>
                  </a:lnTo>
                  <a:lnTo>
                    <a:pt x="904875" y="1987931"/>
                  </a:lnTo>
                  <a:lnTo>
                    <a:pt x="868045" y="2438527"/>
                  </a:lnTo>
                  <a:lnTo>
                    <a:pt x="831215" y="1990217"/>
                  </a:lnTo>
                  <a:lnTo>
                    <a:pt x="795528" y="1037336"/>
                  </a:lnTo>
                  <a:lnTo>
                    <a:pt x="758571" y="331088"/>
                  </a:lnTo>
                  <a:lnTo>
                    <a:pt x="723011" y="19303"/>
                  </a:lnTo>
                  <a:lnTo>
                    <a:pt x="686054" y="649224"/>
                  </a:lnTo>
                  <a:lnTo>
                    <a:pt x="649224" y="589534"/>
                  </a:lnTo>
                  <a:lnTo>
                    <a:pt x="613537" y="147065"/>
                  </a:lnTo>
                  <a:lnTo>
                    <a:pt x="576707" y="148462"/>
                  </a:lnTo>
                  <a:lnTo>
                    <a:pt x="541020" y="576452"/>
                  </a:lnTo>
                  <a:lnTo>
                    <a:pt x="504190" y="1591945"/>
                  </a:lnTo>
                  <a:lnTo>
                    <a:pt x="470916" y="1919351"/>
                  </a:lnTo>
                  <a:lnTo>
                    <a:pt x="434086" y="2379218"/>
                  </a:lnTo>
                  <a:lnTo>
                    <a:pt x="397129" y="1892935"/>
                  </a:lnTo>
                  <a:lnTo>
                    <a:pt x="361442" y="954532"/>
                  </a:lnTo>
                  <a:lnTo>
                    <a:pt x="324612" y="266700"/>
                  </a:lnTo>
                  <a:lnTo>
                    <a:pt x="288925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23859" y="2257298"/>
              <a:ext cx="1700530" cy="3240405"/>
            </a:xfrm>
            <a:custGeom>
              <a:avLst/>
              <a:gdLst/>
              <a:ahLst/>
              <a:cxnLst/>
              <a:rect l="l" t="t" r="r" b="b"/>
              <a:pathLst>
                <a:path w="1700529" h="3240404">
                  <a:moveTo>
                    <a:pt x="288925" y="0"/>
                  </a:moveTo>
                  <a:lnTo>
                    <a:pt x="252095" y="563372"/>
                  </a:lnTo>
                  <a:lnTo>
                    <a:pt x="215265" y="524510"/>
                  </a:lnTo>
                  <a:lnTo>
                    <a:pt x="179578" y="45465"/>
                  </a:lnTo>
                  <a:lnTo>
                    <a:pt x="142748" y="1524"/>
                  </a:lnTo>
                  <a:lnTo>
                    <a:pt x="107061" y="602996"/>
                  </a:lnTo>
                  <a:lnTo>
                    <a:pt x="70231" y="1512443"/>
                  </a:lnTo>
                  <a:lnTo>
                    <a:pt x="36957" y="1776729"/>
                  </a:lnTo>
                  <a:lnTo>
                    <a:pt x="0" y="2264664"/>
                  </a:lnTo>
                  <a:lnTo>
                    <a:pt x="0" y="2739136"/>
                  </a:lnTo>
                  <a:lnTo>
                    <a:pt x="36957" y="2290572"/>
                  </a:lnTo>
                  <a:lnTo>
                    <a:pt x="70231" y="2049526"/>
                  </a:lnTo>
                  <a:lnTo>
                    <a:pt x="107061" y="1180845"/>
                  </a:lnTo>
                  <a:lnTo>
                    <a:pt x="142748" y="603376"/>
                  </a:lnTo>
                  <a:lnTo>
                    <a:pt x="179578" y="657098"/>
                  </a:lnTo>
                  <a:lnTo>
                    <a:pt x="215265" y="1136395"/>
                  </a:lnTo>
                  <a:lnTo>
                    <a:pt x="252095" y="1182624"/>
                  </a:lnTo>
                  <a:lnTo>
                    <a:pt x="288925" y="647191"/>
                  </a:lnTo>
                  <a:lnTo>
                    <a:pt x="324612" y="918337"/>
                  </a:lnTo>
                  <a:lnTo>
                    <a:pt x="361442" y="1591690"/>
                  </a:lnTo>
                  <a:lnTo>
                    <a:pt x="397129" y="2494534"/>
                  </a:lnTo>
                  <a:lnTo>
                    <a:pt x="434086" y="2982595"/>
                  </a:lnTo>
                  <a:lnTo>
                    <a:pt x="470916" y="2551429"/>
                  </a:lnTo>
                  <a:lnTo>
                    <a:pt x="504190" y="2254758"/>
                  </a:lnTo>
                  <a:lnTo>
                    <a:pt x="541020" y="1290701"/>
                  </a:lnTo>
                  <a:lnTo>
                    <a:pt x="576707" y="902843"/>
                  </a:lnTo>
                  <a:lnTo>
                    <a:pt x="613537" y="907669"/>
                  </a:lnTo>
                  <a:lnTo>
                    <a:pt x="649224" y="1339595"/>
                  </a:lnTo>
                  <a:lnTo>
                    <a:pt x="686054" y="1401445"/>
                  </a:lnTo>
                  <a:lnTo>
                    <a:pt x="723011" y="816355"/>
                  </a:lnTo>
                  <a:lnTo>
                    <a:pt x="758571" y="1131570"/>
                  </a:lnTo>
                  <a:lnTo>
                    <a:pt x="795528" y="1808226"/>
                  </a:lnTo>
                  <a:lnTo>
                    <a:pt x="831215" y="2711068"/>
                  </a:lnTo>
                  <a:lnTo>
                    <a:pt x="868045" y="3150742"/>
                  </a:lnTo>
                  <a:lnTo>
                    <a:pt x="904875" y="2724530"/>
                  </a:lnTo>
                  <a:lnTo>
                    <a:pt x="939419" y="2378837"/>
                  </a:lnTo>
                  <a:lnTo>
                    <a:pt x="976249" y="1329435"/>
                  </a:lnTo>
                  <a:lnTo>
                    <a:pt x="1011936" y="885316"/>
                  </a:lnTo>
                  <a:lnTo>
                    <a:pt x="1048766" y="916177"/>
                  </a:lnTo>
                  <a:lnTo>
                    <a:pt x="1084453" y="1414399"/>
                  </a:lnTo>
                  <a:lnTo>
                    <a:pt x="1121283" y="1451609"/>
                  </a:lnTo>
                  <a:lnTo>
                    <a:pt x="1158113" y="982218"/>
                  </a:lnTo>
                  <a:lnTo>
                    <a:pt x="1193800" y="1271396"/>
                  </a:lnTo>
                  <a:lnTo>
                    <a:pt x="1230630" y="1874393"/>
                  </a:lnTo>
                  <a:lnTo>
                    <a:pt x="1266317" y="2873375"/>
                  </a:lnTo>
                  <a:lnTo>
                    <a:pt x="1303147" y="3240151"/>
                  </a:lnTo>
                  <a:lnTo>
                    <a:pt x="1340104" y="2695575"/>
                  </a:lnTo>
                  <a:lnTo>
                    <a:pt x="1373378" y="2515235"/>
                  </a:lnTo>
                  <a:lnTo>
                    <a:pt x="1410208" y="1641475"/>
                  </a:lnTo>
                  <a:lnTo>
                    <a:pt x="1445895" y="1229740"/>
                  </a:lnTo>
                  <a:lnTo>
                    <a:pt x="1482725" y="1162558"/>
                  </a:lnTo>
                  <a:lnTo>
                    <a:pt x="1518412" y="1663700"/>
                  </a:lnTo>
                  <a:lnTo>
                    <a:pt x="1555242" y="1667509"/>
                  </a:lnTo>
                  <a:lnTo>
                    <a:pt x="1592072" y="1067943"/>
                  </a:lnTo>
                  <a:lnTo>
                    <a:pt x="1627759" y="1291335"/>
                  </a:lnTo>
                  <a:lnTo>
                    <a:pt x="1664716" y="1993519"/>
                  </a:lnTo>
                  <a:lnTo>
                    <a:pt x="1700276" y="2942716"/>
                  </a:lnTo>
                  <a:lnTo>
                    <a:pt x="1700276" y="2097913"/>
                  </a:lnTo>
                  <a:lnTo>
                    <a:pt x="1664716" y="1096137"/>
                  </a:lnTo>
                  <a:lnTo>
                    <a:pt x="1627759" y="352298"/>
                  </a:lnTo>
                  <a:lnTo>
                    <a:pt x="1592072" y="121665"/>
                  </a:lnTo>
                  <a:lnTo>
                    <a:pt x="1555242" y="763142"/>
                  </a:lnTo>
                  <a:lnTo>
                    <a:pt x="1518412" y="758316"/>
                  </a:lnTo>
                  <a:lnTo>
                    <a:pt x="1482725" y="242697"/>
                  </a:lnTo>
                  <a:lnTo>
                    <a:pt x="1445895" y="305688"/>
                  </a:lnTo>
                  <a:lnTo>
                    <a:pt x="1410208" y="755523"/>
                  </a:lnTo>
                  <a:lnTo>
                    <a:pt x="1373378" y="1687449"/>
                  </a:lnTo>
                  <a:lnTo>
                    <a:pt x="1340104" y="1908809"/>
                  </a:lnTo>
                  <a:lnTo>
                    <a:pt x="1303147" y="2474214"/>
                  </a:lnTo>
                  <a:lnTo>
                    <a:pt x="1266317" y="2095500"/>
                  </a:lnTo>
                  <a:lnTo>
                    <a:pt x="1230630" y="1046607"/>
                  </a:lnTo>
                  <a:lnTo>
                    <a:pt x="1193800" y="414400"/>
                  </a:lnTo>
                  <a:lnTo>
                    <a:pt x="1158113" y="127762"/>
                  </a:lnTo>
                  <a:lnTo>
                    <a:pt x="1121283" y="637159"/>
                  </a:lnTo>
                  <a:lnTo>
                    <a:pt x="1084453" y="601599"/>
                  </a:lnTo>
                  <a:lnTo>
                    <a:pt x="1048766" y="84836"/>
                  </a:lnTo>
                  <a:lnTo>
                    <a:pt x="1011936" y="51180"/>
                  </a:lnTo>
                  <a:lnTo>
                    <a:pt x="976249" y="523493"/>
                  </a:lnTo>
                  <a:lnTo>
                    <a:pt x="939419" y="1630933"/>
                  </a:lnTo>
                  <a:lnTo>
                    <a:pt x="904875" y="2006600"/>
                  </a:lnTo>
                  <a:lnTo>
                    <a:pt x="868045" y="2452116"/>
                  </a:lnTo>
                  <a:lnTo>
                    <a:pt x="831215" y="2005583"/>
                  </a:lnTo>
                  <a:lnTo>
                    <a:pt x="795528" y="1063244"/>
                  </a:lnTo>
                  <a:lnTo>
                    <a:pt x="758571" y="363092"/>
                  </a:lnTo>
                  <a:lnTo>
                    <a:pt x="723011" y="50673"/>
                  </a:lnTo>
                  <a:lnTo>
                    <a:pt x="686054" y="671194"/>
                  </a:lnTo>
                  <a:lnTo>
                    <a:pt x="649224" y="611124"/>
                  </a:lnTo>
                  <a:lnTo>
                    <a:pt x="613537" y="170687"/>
                  </a:lnTo>
                  <a:lnTo>
                    <a:pt x="576707" y="170941"/>
                  </a:lnTo>
                  <a:lnTo>
                    <a:pt x="541020" y="590423"/>
                  </a:lnTo>
                  <a:lnTo>
                    <a:pt x="504190" y="1595120"/>
                  </a:lnTo>
                  <a:lnTo>
                    <a:pt x="470916" y="1916176"/>
                  </a:lnTo>
                  <a:lnTo>
                    <a:pt x="434086" y="2369947"/>
                  </a:lnTo>
                  <a:lnTo>
                    <a:pt x="397129" y="1883409"/>
                  </a:lnTo>
                  <a:lnTo>
                    <a:pt x="361442" y="952500"/>
                  </a:lnTo>
                  <a:lnTo>
                    <a:pt x="324612" y="267588"/>
                  </a:lnTo>
                  <a:lnTo>
                    <a:pt x="28892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023859" y="2559685"/>
              <a:ext cx="1700530" cy="2555240"/>
            </a:xfrm>
            <a:custGeom>
              <a:avLst/>
              <a:gdLst/>
              <a:ahLst/>
              <a:cxnLst/>
              <a:rect l="l" t="t" r="r" b="b"/>
              <a:pathLst>
                <a:path w="1700529" h="2555240">
                  <a:moveTo>
                    <a:pt x="0" y="2199513"/>
                  </a:moveTo>
                  <a:lnTo>
                    <a:pt x="36957" y="1731264"/>
                  </a:lnTo>
                  <a:lnTo>
                    <a:pt x="70231" y="1478660"/>
                  </a:lnTo>
                  <a:lnTo>
                    <a:pt x="107061" y="589534"/>
                  </a:lnTo>
                  <a:lnTo>
                    <a:pt x="142748" y="0"/>
                  </a:lnTo>
                  <a:lnTo>
                    <a:pt x="179578" y="48894"/>
                  </a:lnTo>
                  <a:lnTo>
                    <a:pt x="215265" y="528065"/>
                  </a:lnTo>
                  <a:lnTo>
                    <a:pt x="252095" y="570611"/>
                  </a:lnTo>
                  <a:lnTo>
                    <a:pt x="288925" y="21209"/>
                  </a:lnTo>
                  <a:lnTo>
                    <a:pt x="324612" y="290575"/>
                  </a:lnTo>
                  <a:lnTo>
                    <a:pt x="361442" y="969644"/>
                  </a:lnTo>
                  <a:lnTo>
                    <a:pt x="397129" y="1886584"/>
                  </a:lnTo>
                  <a:lnTo>
                    <a:pt x="434086" y="2373884"/>
                  </a:lnTo>
                  <a:lnTo>
                    <a:pt x="470916" y="1931415"/>
                  </a:lnTo>
                  <a:lnTo>
                    <a:pt x="504190" y="1622552"/>
                  </a:lnTo>
                  <a:lnTo>
                    <a:pt x="541020" y="638175"/>
                  </a:lnTo>
                  <a:lnTo>
                    <a:pt x="576707" y="234441"/>
                  </a:lnTo>
                  <a:lnTo>
                    <a:pt x="613537" y="236854"/>
                  </a:lnTo>
                  <a:lnTo>
                    <a:pt x="649224" y="672972"/>
                  </a:lnTo>
                  <a:lnTo>
                    <a:pt x="686054" y="733932"/>
                  </a:lnTo>
                  <a:lnTo>
                    <a:pt x="723011" y="131063"/>
                  </a:lnTo>
                  <a:lnTo>
                    <a:pt x="758571" y="444880"/>
                  </a:lnTo>
                  <a:lnTo>
                    <a:pt x="795528" y="1133347"/>
                  </a:lnTo>
                  <a:lnTo>
                    <a:pt x="831215" y="2056002"/>
                  </a:lnTo>
                  <a:lnTo>
                    <a:pt x="868045" y="2499105"/>
                  </a:lnTo>
                  <a:lnTo>
                    <a:pt x="904875" y="2063241"/>
                  </a:lnTo>
                  <a:lnTo>
                    <a:pt x="939419" y="1702562"/>
                  </a:lnTo>
                  <a:lnTo>
                    <a:pt x="976249" y="624077"/>
                  </a:lnTo>
                  <a:lnTo>
                    <a:pt x="1011936" y="165862"/>
                  </a:lnTo>
                  <a:lnTo>
                    <a:pt x="1048766" y="198119"/>
                  </a:lnTo>
                  <a:lnTo>
                    <a:pt x="1084453" y="705612"/>
                  </a:lnTo>
                  <a:lnTo>
                    <a:pt x="1121283" y="741933"/>
                  </a:lnTo>
                  <a:lnTo>
                    <a:pt x="1158113" y="252602"/>
                  </a:lnTo>
                  <a:lnTo>
                    <a:pt x="1193800" y="540512"/>
                  </a:lnTo>
                  <a:lnTo>
                    <a:pt x="1230630" y="1158113"/>
                  </a:lnTo>
                  <a:lnTo>
                    <a:pt x="1266317" y="2182114"/>
                  </a:lnTo>
                  <a:lnTo>
                    <a:pt x="1303147" y="2554859"/>
                  </a:lnTo>
                  <a:lnTo>
                    <a:pt x="1340104" y="1999869"/>
                  </a:lnTo>
                  <a:lnTo>
                    <a:pt x="1373378" y="1798954"/>
                  </a:lnTo>
                  <a:lnTo>
                    <a:pt x="1410208" y="896112"/>
                  </a:lnTo>
                  <a:lnTo>
                    <a:pt x="1445895" y="465327"/>
                  </a:lnTo>
                  <a:lnTo>
                    <a:pt x="1482725" y="400176"/>
                  </a:lnTo>
                  <a:lnTo>
                    <a:pt x="1518412" y="908684"/>
                  </a:lnTo>
                  <a:lnTo>
                    <a:pt x="1555242" y="912876"/>
                  </a:lnTo>
                  <a:lnTo>
                    <a:pt x="1592072" y="292353"/>
                  </a:lnTo>
                  <a:lnTo>
                    <a:pt x="1627759" y="519429"/>
                  </a:lnTo>
                  <a:lnTo>
                    <a:pt x="1664716" y="1242440"/>
                  </a:lnTo>
                  <a:lnTo>
                    <a:pt x="1700276" y="2217928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75309" y="574929"/>
              <a:ext cx="8649335" cy="4224020"/>
            </a:xfrm>
            <a:custGeom>
              <a:avLst/>
              <a:gdLst/>
              <a:ahLst/>
              <a:cxnLst/>
              <a:rect l="l" t="t" r="r" b="b"/>
              <a:pathLst>
                <a:path w="8649335" h="4224020">
                  <a:moveTo>
                    <a:pt x="0" y="3024632"/>
                  </a:moveTo>
                  <a:lnTo>
                    <a:pt x="36956" y="2579370"/>
                  </a:lnTo>
                  <a:lnTo>
                    <a:pt x="70231" y="2610866"/>
                  </a:lnTo>
                  <a:lnTo>
                    <a:pt x="107060" y="1753870"/>
                  </a:lnTo>
                  <a:lnTo>
                    <a:pt x="142747" y="946023"/>
                  </a:lnTo>
                  <a:lnTo>
                    <a:pt x="179578" y="876935"/>
                  </a:lnTo>
                  <a:lnTo>
                    <a:pt x="215265" y="1382141"/>
                  </a:lnTo>
                  <a:lnTo>
                    <a:pt x="252094" y="1313815"/>
                  </a:lnTo>
                  <a:lnTo>
                    <a:pt x="288925" y="701548"/>
                  </a:lnTo>
                  <a:lnTo>
                    <a:pt x="324612" y="1061212"/>
                  </a:lnTo>
                  <a:lnTo>
                    <a:pt x="361441" y="1838833"/>
                  </a:lnTo>
                  <a:lnTo>
                    <a:pt x="397128" y="2836545"/>
                  </a:lnTo>
                  <a:lnTo>
                    <a:pt x="434085" y="3356610"/>
                  </a:lnTo>
                  <a:lnTo>
                    <a:pt x="470916" y="3045714"/>
                  </a:lnTo>
                  <a:lnTo>
                    <a:pt x="504190" y="2489835"/>
                  </a:lnTo>
                  <a:lnTo>
                    <a:pt x="541019" y="1367536"/>
                  </a:lnTo>
                  <a:lnTo>
                    <a:pt x="576707" y="599440"/>
                  </a:lnTo>
                  <a:lnTo>
                    <a:pt x="613536" y="0"/>
                  </a:lnTo>
                  <a:lnTo>
                    <a:pt x="649223" y="908558"/>
                  </a:lnTo>
                  <a:lnTo>
                    <a:pt x="686054" y="1080008"/>
                  </a:lnTo>
                  <a:lnTo>
                    <a:pt x="723010" y="258699"/>
                  </a:lnTo>
                  <a:lnTo>
                    <a:pt x="758571" y="741553"/>
                  </a:lnTo>
                  <a:lnTo>
                    <a:pt x="795528" y="1397635"/>
                  </a:lnTo>
                  <a:lnTo>
                    <a:pt x="831088" y="2621026"/>
                  </a:lnTo>
                  <a:lnTo>
                    <a:pt x="868045" y="3320288"/>
                  </a:lnTo>
                  <a:lnTo>
                    <a:pt x="904874" y="3063494"/>
                  </a:lnTo>
                  <a:lnTo>
                    <a:pt x="939291" y="2283968"/>
                  </a:lnTo>
                  <a:lnTo>
                    <a:pt x="976248" y="1372489"/>
                  </a:lnTo>
                  <a:lnTo>
                    <a:pt x="1011935" y="812673"/>
                  </a:lnTo>
                  <a:lnTo>
                    <a:pt x="1048766" y="480568"/>
                  </a:lnTo>
                  <a:lnTo>
                    <a:pt x="1084453" y="854583"/>
                  </a:lnTo>
                  <a:lnTo>
                    <a:pt x="1121283" y="830072"/>
                  </a:lnTo>
                  <a:lnTo>
                    <a:pt x="1158113" y="474599"/>
                  </a:lnTo>
                  <a:lnTo>
                    <a:pt x="1193799" y="756158"/>
                  </a:lnTo>
                  <a:lnTo>
                    <a:pt x="1230630" y="1482852"/>
                  </a:lnTo>
                  <a:lnTo>
                    <a:pt x="1266317" y="2742946"/>
                  </a:lnTo>
                  <a:lnTo>
                    <a:pt x="1303147" y="3145536"/>
                  </a:lnTo>
                  <a:lnTo>
                    <a:pt x="1340104" y="2580386"/>
                  </a:lnTo>
                  <a:lnTo>
                    <a:pt x="1373378" y="2505837"/>
                  </a:lnTo>
                  <a:lnTo>
                    <a:pt x="1410208" y="1311275"/>
                  </a:lnTo>
                  <a:lnTo>
                    <a:pt x="1445895" y="629158"/>
                  </a:lnTo>
                  <a:lnTo>
                    <a:pt x="1482724" y="671957"/>
                  </a:lnTo>
                  <a:lnTo>
                    <a:pt x="1518411" y="1192530"/>
                  </a:lnTo>
                  <a:lnTo>
                    <a:pt x="1555242" y="1219327"/>
                  </a:lnTo>
                  <a:lnTo>
                    <a:pt x="1592072" y="233553"/>
                  </a:lnTo>
                  <a:lnTo>
                    <a:pt x="1627759" y="257429"/>
                  </a:lnTo>
                  <a:lnTo>
                    <a:pt x="1664589" y="1118362"/>
                  </a:lnTo>
                  <a:lnTo>
                    <a:pt x="1700276" y="2740406"/>
                  </a:lnTo>
                  <a:lnTo>
                    <a:pt x="1737233" y="2422271"/>
                  </a:lnTo>
                  <a:lnTo>
                    <a:pt x="1774063" y="2378075"/>
                  </a:lnTo>
                  <a:lnTo>
                    <a:pt x="1807337" y="2339467"/>
                  </a:lnTo>
                  <a:lnTo>
                    <a:pt x="1844166" y="1174750"/>
                  </a:lnTo>
                  <a:lnTo>
                    <a:pt x="1879853" y="642874"/>
                  </a:lnTo>
                  <a:lnTo>
                    <a:pt x="1916684" y="733171"/>
                  </a:lnTo>
                  <a:lnTo>
                    <a:pt x="1952371" y="1412748"/>
                  </a:lnTo>
                  <a:lnTo>
                    <a:pt x="1989201" y="1391793"/>
                  </a:lnTo>
                  <a:lnTo>
                    <a:pt x="2026158" y="395224"/>
                  </a:lnTo>
                  <a:lnTo>
                    <a:pt x="2061717" y="1055878"/>
                  </a:lnTo>
                  <a:lnTo>
                    <a:pt x="2098675" y="1432179"/>
                  </a:lnTo>
                  <a:lnTo>
                    <a:pt x="2134362" y="2331720"/>
                  </a:lnTo>
                  <a:lnTo>
                    <a:pt x="2171191" y="3003042"/>
                  </a:lnTo>
                  <a:lnTo>
                    <a:pt x="2208021" y="3152013"/>
                  </a:lnTo>
                  <a:lnTo>
                    <a:pt x="2241295" y="2343785"/>
                  </a:lnTo>
                  <a:lnTo>
                    <a:pt x="2278126" y="1559687"/>
                  </a:lnTo>
                  <a:lnTo>
                    <a:pt x="2313813" y="767461"/>
                  </a:lnTo>
                  <a:lnTo>
                    <a:pt x="2350642" y="750824"/>
                  </a:lnTo>
                  <a:lnTo>
                    <a:pt x="2386329" y="1109980"/>
                  </a:lnTo>
                  <a:lnTo>
                    <a:pt x="2423287" y="1795018"/>
                  </a:lnTo>
                  <a:lnTo>
                    <a:pt x="2460116" y="874522"/>
                  </a:lnTo>
                  <a:lnTo>
                    <a:pt x="2495804" y="1000633"/>
                  </a:lnTo>
                  <a:lnTo>
                    <a:pt x="2532633" y="1627886"/>
                  </a:lnTo>
                  <a:lnTo>
                    <a:pt x="2568320" y="2872105"/>
                  </a:lnTo>
                  <a:lnTo>
                    <a:pt x="2605151" y="3404235"/>
                  </a:lnTo>
                  <a:lnTo>
                    <a:pt x="2641980" y="3049651"/>
                  </a:lnTo>
                  <a:lnTo>
                    <a:pt x="2676525" y="2648204"/>
                  </a:lnTo>
                  <a:lnTo>
                    <a:pt x="2713354" y="1599184"/>
                  </a:lnTo>
                  <a:lnTo>
                    <a:pt x="2749041" y="828040"/>
                  </a:lnTo>
                  <a:lnTo>
                    <a:pt x="2785871" y="923671"/>
                  </a:lnTo>
                  <a:lnTo>
                    <a:pt x="2821558" y="1266063"/>
                  </a:lnTo>
                  <a:lnTo>
                    <a:pt x="2858389" y="1183513"/>
                  </a:lnTo>
                  <a:lnTo>
                    <a:pt x="2895218" y="387096"/>
                  </a:lnTo>
                  <a:lnTo>
                    <a:pt x="2930905" y="1025398"/>
                  </a:lnTo>
                  <a:lnTo>
                    <a:pt x="2967736" y="1720469"/>
                  </a:lnTo>
                  <a:lnTo>
                    <a:pt x="3003423" y="2873121"/>
                  </a:lnTo>
                  <a:lnTo>
                    <a:pt x="3040379" y="3398647"/>
                  </a:lnTo>
                  <a:lnTo>
                    <a:pt x="3077210" y="2750439"/>
                  </a:lnTo>
                  <a:lnTo>
                    <a:pt x="3110483" y="2433193"/>
                  </a:lnTo>
                  <a:lnTo>
                    <a:pt x="3147314" y="1360678"/>
                  </a:lnTo>
                  <a:lnTo>
                    <a:pt x="3183001" y="562610"/>
                  </a:lnTo>
                  <a:lnTo>
                    <a:pt x="3219830" y="650748"/>
                  </a:lnTo>
                  <a:lnTo>
                    <a:pt x="3255517" y="1104265"/>
                  </a:lnTo>
                  <a:lnTo>
                    <a:pt x="3292348" y="1348994"/>
                  </a:lnTo>
                  <a:lnTo>
                    <a:pt x="3329304" y="819276"/>
                  </a:lnTo>
                  <a:lnTo>
                    <a:pt x="3364865" y="1126998"/>
                  </a:lnTo>
                  <a:lnTo>
                    <a:pt x="3401821" y="1460754"/>
                  </a:lnTo>
                  <a:lnTo>
                    <a:pt x="3437508" y="3030093"/>
                  </a:lnTo>
                  <a:lnTo>
                    <a:pt x="3474339" y="3510661"/>
                  </a:lnTo>
                  <a:lnTo>
                    <a:pt x="3511168" y="3013456"/>
                  </a:lnTo>
                  <a:lnTo>
                    <a:pt x="3544442" y="2375027"/>
                  </a:lnTo>
                  <a:lnTo>
                    <a:pt x="3581273" y="1208913"/>
                  </a:lnTo>
                  <a:lnTo>
                    <a:pt x="3616960" y="965835"/>
                  </a:lnTo>
                  <a:lnTo>
                    <a:pt x="3653916" y="1073150"/>
                  </a:lnTo>
                  <a:lnTo>
                    <a:pt x="3689477" y="1604518"/>
                  </a:lnTo>
                  <a:lnTo>
                    <a:pt x="3726433" y="1748409"/>
                  </a:lnTo>
                  <a:lnTo>
                    <a:pt x="3763264" y="1033526"/>
                  </a:lnTo>
                  <a:lnTo>
                    <a:pt x="3798951" y="1123315"/>
                  </a:lnTo>
                  <a:lnTo>
                    <a:pt x="3835780" y="1988185"/>
                  </a:lnTo>
                  <a:lnTo>
                    <a:pt x="3871467" y="3376168"/>
                  </a:lnTo>
                  <a:lnTo>
                    <a:pt x="3908298" y="3615944"/>
                  </a:lnTo>
                  <a:lnTo>
                    <a:pt x="3945128" y="2965196"/>
                  </a:lnTo>
                  <a:lnTo>
                    <a:pt x="3978402" y="2555621"/>
                  </a:lnTo>
                  <a:lnTo>
                    <a:pt x="4015358" y="1602359"/>
                  </a:lnTo>
                  <a:lnTo>
                    <a:pt x="4051045" y="1131316"/>
                  </a:lnTo>
                  <a:lnTo>
                    <a:pt x="4087876" y="1098677"/>
                  </a:lnTo>
                  <a:lnTo>
                    <a:pt x="4123563" y="1778889"/>
                  </a:lnTo>
                  <a:lnTo>
                    <a:pt x="4160392" y="1782191"/>
                  </a:lnTo>
                  <a:lnTo>
                    <a:pt x="4197223" y="1093216"/>
                  </a:lnTo>
                  <a:lnTo>
                    <a:pt x="4232910" y="1370330"/>
                  </a:lnTo>
                  <a:lnTo>
                    <a:pt x="4269740" y="2127758"/>
                  </a:lnTo>
                  <a:lnTo>
                    <a:pt x="4305427" y="3113532"/>
                  </a:lnTo>
                  <a:lnTo>
                    <a:pt x="4342257" y="3436366"/>
                  </a:lnTo>
                  <a:lnTo>
                    <a:pt x="4379087" y="3046222"/>
                  </a:lnTo>
                  <a:lnTo>
                    <a:pt x="4413631" y="2342515"/>
                  </a:lnTo>
                  <a:lnTo>
                    <a:pt x="4450461" y="1938401"/>
                  </a:lnTo>
                  <a:lnTo>
                    <a:pt x="4486148" y="1734820"/>
                  </a:lnTo>
                  <a:lnTo>
                    <a:pt x="4522978" y="1720342"/>
                  </a:lnTo>
                  <a:lnTo>
                    <a:pt x="4558665" y="2214626"/>
                  </a:lnTo>
                  <a:lnTo>
                    <a:pt x="4595495" y="2073656"/>
                  </a:lnTo>
                  <a:lnTo>
                    <a:pt x="4632452" y="1552448"/>
                  </a:lnTo>
                  <a:lnTo>
                    <a:pt x="4668139" y="1806448"/>
                  </a:lnTo>
                  <a:lnTo>
                    <a:pt x="4704969" y="2427605"/>
                  </a:lnTo>
                  <a:lnTo>
                    <a:pt x="4740656" y="3051683"/>
                  </a:lnTo>
                  <a:lnTo>
                    <a:pt x="4777486" y="3602990"/>
                  </a:lnTo>
                  <a:lnTo>
                    <a:pt x="4814316" y="3153918"/>
                  </a:lnTo>
                  <a:lnTo>
                    <a:pt x="4847590" y="3079877"/>
                  </a:lnTo>
                  <a:lnTo>
                    <a:pt x="4884420" y="1973834"/>
                  </a:lnTo>
                  <a:lnTo>
                    <a:pt x="4920107" y="1394206"/>
                  </a:lnTo>
                  <a:lnTo>
                    <a:pt x="4957064" y="1365758"/>
                  </a:lnTo>
                  <a:lnTo>
                    <a:pt x="4992624" y="1871218"/>
                  </a:lnTo>
                  <a:lnTo>
                    <a:pt x="5029581" y="1873885"/>
                  </a:lnTo>
                  <a:lnTo>
                    <a:pt x="5066411" y="1436878"/>
                  </a:lnTo>
                  <a:lnTo>
                    <a:pt x="5102098" y="1716024"/>
                  </a:lnTo>
                  <a:lnTo>
                    <a:pt x="5138928" y="2722753"/>
                  </a:lnTo>
                  <a:lnTo>
                    <a:pt x="5174615" y="3657600"/>
                  </a:lnTo>
                  <a:lnTo>
                    <a:pt x="5211445" y="3993896"/>
                  </a:lnTo>
                  <a:lnTo>
                    <a:pt x="5248275" y="3415157"/>
                  </a:lnTo>
                  <a:lnTo>
                    <a:pt x="5281549" y="3139186"/>
                  </a:lnTo>
                  <a:lnTo>
                    <a:pt x="5318506" y="1959737"/>
                  </a:lnTo>
                  <a:lnTo>
                    <a:pt x="5354193" y="1560957"/>
                  </a:lnTo>
                  <a:lnTo>
                    <a:pt x="5391023" y="1372997"/>
                  </a:lnTo>
                  <a:lnTo>
                    <a:pt x="5426710" y="1753870"/>
                  </a:lnTo>
                  <a:lnTo>
                    <a:pt x="5463540" y="1888236"/>
                  </a:lnTo>
                  <a:lnTo>
                    <a:pt x="5500370" y="1558417"/>
                  </a:lnTo>
                  <a:lnTo>
                    <a:pt x="5536057" y="1836674"/>
                  </a:lnTo>
                  <a:lnTo>
                    <a:pt x="5572887" y="2797810"/>
                  </a:lnTo>
                  <a:lnTo>
                    <a:pt x="5608573" y="3325241"/>
                  </a:lnTo>
                  <a:lnTo>
                    <a:pt x="5645404" y="3893439"/>
                  </a:lnTo>
                  <a:lnTo>
                    <a:pt x="5682361" y="3663061"/>
                  </a:lnTo>
                  <a:lnTo>
                    <a:pt x="5715635" y="3191891"/>
                  </a:lnTo>
                  <a:lnTo>
                    <a:pt x="5752465" y="2071497"/>
                  </a:lnTo>
                  <a:lnTo>
                    <a:pt x="5788151" y="1692910"/>
                  </a:lnTo>
                  <a:lnTo>
                    <a:pt x="5824982" y="1803400"/>
                  </a:lnTo>
                  <a:lnTo>
                    <a:pt x="5860669" y="2209927"/>
                  </a:lnTo>
                  <a:lnTo>
                    <a:pt x="5897498" y="2175891"/>
                  </a:lnTo>
                  <a:lnTo>
                    <a:pt x="5934329" y="1807083"/>
                  </a:lnTo>
                  <a:lnTo>
                    <a:pt x="5970016" y="2022221"/>
                  </a:lnTo>
                  <a:lnTo>
                    <a:pt x="6006845" y="2592578"/>
                  </a:lnTo>
                  <a:lnTo>
                    <a:pt x="6042533" y="3186938"/>
                  </a:lnTo>
                  <a:lnTo>
                    <a:pt x="6079490" y="3866515"/>
                  </a:lnTo>
                  <a:lnTo>
                    <a:pt x="6116320" y="3285109"/>
                  </a:lnTo>
                  <a:lnTo>
                    <a:pt x="6150737" y="2795651"/>
                  </a:lnTo>
                  <a:lnTo>
                    <a:pt x="6187694" y="2246122"/>
                  </a:lnTo>
                  <a:lnTo>
                    <a:pt x="6223254" y="1969770"/>
                  </a:lnTo>
                  <a:lnTo>
                    <a:pt x="6260211" y="2054225"/>
                  </a:lnTo>
                  <a:lnTo>
                    <a:pt x="6295770" y="2466594"/>
                  </a:lnTo>
                  <a:lnTo>
                    <a:pt x="6332727" y="2511171"/>
                  </a:lnTo>
                  <a:lnTo>
                    <a:pt x="6369558" y="1925193"/>
                  </a:lnTo>
                  <a:lnTo>
                    <a:pt x="6405245" y="1868424"/>
                  </a:lnTo>
                  <a:lnTo>
                    <a:pt x="6442074" y="2409952"/>
                  </a:lnTo>
                  <a:lnTo>
                    <a:pt x="6477762" y="3586607"/>
                  </a:lnTo>
                  <a:lnTo>
                    <a:pt x="6514592" y="3649853"/>
                  </a:lnTo>
                  <a:lnTo>
                    <a:pt x="6551422" y="2767711"/>
                  </a:lnTo>
                  <a:lnTo>
                    <a:pt x="6584823" y="3084957"/>
                  </a:lnTo>
                  <a:lnTo>
                    <a:pt x="6621653" y="1887474"/>
                  </a:lnTo>
                  <a:lnTo>
                    <a:pt x="6657340" y="1783461"/>
                  </a:lnTo>
                  <a:lnTo>
                    <a:pt x="6694170" y="1830578"/>
                  </a:lnTo>
                  <a:lnTo>
                    <a:pt x="6729857" y="2372741"/>
                  </a:lnTo>
                  <a:lnTo>
                    <a:pt x="6766687" y="2269236"/>
                  </a:lnTo>
                  <a:lnTo>
                    <a:pt x="6803517" y="1855724"/>
                  </a:lnTo>
                  <a:lnTo>
                    <a:pt x="6839204" y="2127377"/>
                  </a:lnTo>
                  <a:lnTo>
                    <a:pt x="6876034" y="2798318"/>
                  </a:lnTo>
                  <a:lnTo>
                    <a:pt x="6911721" y="3858006"/>
                  </a:lnTo>
                </a:path>
                <a:path w="8649335" h="4224020">
                  <a:moveTo>
                    <a:pt x="6948551" y="4139819"/>
                  </a:moveTo>
                  <a:lnTo>
                    <a:pt x="6985508" y="3372104"/>
                  </a:lnTo>
                  <a:lnTo>
                    <a:pt x="7018782" y="3494278"/>
                  </a:lnTo>
                  <a:lnTo>
                    <a:pt x="7055612" y="2786888"/>
                  </a:lnTo>
                  <a:lnTo>
                    <a:pt x="7091299" y="2183638"/>
                  </a:lnTo>
                  <a:lnTo>
                    <a:pt x="7128129" y="2202180"/>
                  </a:lnTo>
                  <a:lnTo>
                    <a:pt x="7163816" y="2788158"/>
                  </a:lnTo>
                  <a:lnTo>
                    <a:pt x="7200646" y="2719832"/>
                  </a:lnTo>
                  <a:lnTo>
                    <a:pt x="7237476" y="2405253"/>
                  </a:lnTo>
                  <a:lnTo>
                    <a:pt x="7273163" y="2664206"/>
                  </a:lnTo>
                  <a:lnTo>
                    <a:pt x="7309993" y="3379343"/>
                  </a:lnTo>
                  <a:lnTo>
                    <a:pt x="7345680" y="3756660"/>
                  </a:lnTo>
                  <a:lnTo>
                    <a:pt x="7382637" y="4224020"/>
                  </a:lnTo>
                  <a:lnTo>
                    <a:pt x="7419467" y="3781298"/>
                  </a:lnTo>
                  <a:lnTo>
                    <a:pt x="7452741" y="3667379"/>
                  </a:lnTo>
                  <a:lnTo>
                    <a:pt x="7489571" y="2521458"/>
                  </a:lnTo>
                  <a:lnTo>
                    <a:pt x="7525258" y="2358390"/>
                  </a:lnTo>
                  <a:lnTo>
                    <a:pt x="7562088" y="2326259"/>
                  </a:lnTo>
                  <a:lnTo>
                    <a:pt x="7597775" y="2865501"/>
                  </a:lnTo>
                  <a:lnTo>
                    <a:pt x="7634605" y="2935605"/>
                  </a:lnTo>
                  <a:lnTo>
                    <a:pt x="7671562" y="2508504"/>
                  </a:lnTo>
                  <a:lnTo>
                    <a:pt x="7707122" y="2704973"/>
                  </a:lnTo>
                  <a:lnTo>
                    <a:pt x="7744079" y="3475482"/>
                  </a:lnTo>
                  <a:lnTo>
                    <a:pt x="7779766" y="3957701"/>
                  </a:lnTo>
                  <a:lnTo>
                    <a:pt x="7816596" y="4125214"/>
                  </a:lnTo>
                  <a:lnTo>
                    <a:pt x="7853426" y="3831844"/>
                  </a:lnTo>
                  <a:lnTo>
                    <a:pt x="7887970" y="3392678"/>
                  </a:lnTo>
                  <a:lnTo>
                    <a:pt x="7924800" y="2620772"/>
                  </a:lnTo>
                  <a:lnTo>
                    <a:pt x="7960487" y="2230120"/>
                  </a:lnTo>
                  <a:lnTo>
                    <a:pt x="7997317" y="2356358"/>
                  </a:lnTo>
                  <a:lnTo>
                    <a:pt x="8033004" y="2992247"/>
                  </a:lnTo>
                  <a:lnTo>
                    <a:pt x="8069834" y="2881630"/>
                  </a:lnTo>
                  <a:lnTo>
                    <a:pt x="8106664" y="2404745"/>
                  </a:lnTo>
                  <a:lnTo>
                    <a:pt x="8142351" y="2729484"/>
                  </a:lnTo>
                  <a:lnTo>
                    <a:pt x="8179181" y="2955163"/>
                  </a:lnTo>
                  <a:lnTo>
                    <a:pt x="8214868" y="3976243"/>
                  </a:lnTo>
                  <a:lnTo>
                    <a:pt x="8251698" y="4133469"/>
                  </a:lnTo>
                  <a:lnTo>
                    <a:pt x="8288655" y="3871214"/>
                  </a:lnTo>
                  <a:lnTo>
                    <a:pt x="8321929" y="3266821"/>
                  </a:lnTo>
                  <a:lnTo>
                    <a:pt x="8358759" y="2636520"/>
                  </a:lnTo>
                  <a:lnTo>
                    <a:pt x="8394446" y="2318004"/>
                  </a:lnTo>
                  <a:lnTo>
                    <a:pt x="8431276" y="2578608"/>
                  </a:lnTo>
                  <a:lnTo>
                    <a:pt x="8466963" y="2904998"/>
                  </a:lnTo>
                  <a:lnTo>
                    <a:pt x="8503793" y="2937510"/>
                  </a:lnTo>
                  <a:lnTo>
                    <a:pt x="8540623" y="2364994"/>
                  </a:lnTo>
                  <a:lnTo>
                    <a:pt x="8576310" y="2612517"/>
                  </a:lnTo>
                  <a:lnTo>
                    <a:pt x="8613267" y="3333750"/>
                  </a:lnTo>
                  <a:lnTo>
                    <a:pt x="8648827" y="376682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44093" y="5018023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093" y="4030726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4093" y="3043427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0.007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4093" y="2056003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0.008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4093" y="1068704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0.009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891905" y="5956553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18" name="object 18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05786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276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48044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619235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175250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30173" y="13080"/>
            <a:ext cx="21158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Aggregate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9594" y="530098"/>
            <a:ext cx="10334625" cy="5464810"/>
            <a:chOff x="569594" y="530098"/>
            <a:chExt cx="10334625" cy="5464810"/>
          </a:xfrm>
        </p:grpSpPr>
        <p:sp>
          <p:nvSpPr>
            <p:cNvPr id="3" name="object 3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5419090"/>
                  </a:moveTo>
                  <a:lnTo>
                    <a:pt x="10289286" y="5419090"/>
                  </a:lnTo>
                  <a:lnTo>
                    <a:pt x="10289286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4258564"/>
                  </a:moveTo>
                  <a:lnTo>
                    <a:pt x="10289286" y="4258564"/>
                  </a:lnTo>
                </a:path>
                <a:path w="10289540" h="5419090">
                  <a:moveTo>
                    <a:pt x="0" y="3060954"/>
                  </a:moveTo>
                  <a:lnTo>
                    <a:pt x="10289286" y="3060954"/>
                  </a:lnTo>
                </a:path>
                <a:path w="10289540" h="5419090">
                  <a:moveTo>
                    <a:pt x="0" y="1863344"/>
                  </a:moveTo>
                  <a:lnTo>
                    <a:pt x="10289286" y="1863344"/>
                  </a:lnTo>
                </a:path>
                <a:path w="10289540" h="5419090">
                  <a:moveTo>
                    <a:pt x="0" y="665607"/>
                  </a:moveTo>
                  <a:lnTo>
                    <a:pt x="10289286" y="665607"/>
                  </a:lnTo>
                </a:path>
                <a:path w="10289540" h="5419090">
                  <a:moveTo>
                    <a:pt x="703072" y="5419090"/>
                  </a:moveTo>
                  <a:lnTo>
                    <a:pt x="703072" y="0"/>
                  </a:lnTo>
                </a:path>
                <a:path w="10289540" h="5419090">
                  <a:moveTo>
                    <a:pt x="3051174" y="5419090"/>
                  </a:moveTo>
                  <a:lnTo>
                    <a:pt x="3051174" y="0"/>
                  </a:lnTo>
                </a:path>
                <a:path w="10289540" h="5419090">
                  <a:moveTo>
                    <a:pt x="5399278" y="5419090"/>
                  </a:moveTo>
                  <a:lnTo>
                    <a:pt x="5399278" y="0"/>
                  </a:lnTo>
                </a:path>
                <a:path w="10289540" h="5419090">
                  <a:moveTo>
                    <a:pt x="7747381" y="5419090"/>
                  </a:moveTo>
                  <a:lnTo>
                    <a:pt x="7747381" y="0"/>
                  </a:lnTo>
                </a:path>
                <a:path w="10289540" h="5419090">
                  <a:moveTo>
                    <a:pt x="10095484" y="5419090"/>
                  </a:moveTo>
                  <a:lnTo>
                    <a:pt x="10095484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4857496"/>
                  </a:moveTo>
                  <a:lnTo>
                    <a:pt x="10289286" y="4857496"/>
                  </a:lnTo>
                </a:path>
                <a:path w="10289540" h="5419090">
                  <a:moveTo>
                    <a:pt x="0" y="3659759"/>
                  </a:moveTo>
                  <a:lnTo>
                    <a:pt x="10289286" y="3659759"/>
                  </a:lnTo>
                </a:path>
                <a:path w="10289540" h="5419090">
                  <a:moveTo>
                    <a:pt x="0" y="2462149"/>
                  </a:moveTo>
                  <a:lnTo>
                    <a:pt x="10289286" y="2462149"/>
                  </a:lnTo>
                </a:path>
                <a:path w="10289540" h="5419090">
                  <a:moveTo>
                    <a:pt x="0" y="1264412"/>
                  </a:moveTo>
                  <a:lnTo>
                    <a:pt x="10289286" y="1264412"/>
                  </a:lnTo>
                </a:path>
                <a:path w="10289540" h="5419090">
                  <a:moveTo>
                    <a:pt x="0" y="66801"/>
                  </a:moveTo>
                  <a:lnTo>
                    <a:pt x="10289286" y="66801"/>
                  </a:lnTo>
                </a:path>
                <a:path w="10289540" h="5419090">
                  <a:moveTo>
                    <a:pt x="1877059" y="5419090"/>
                  </a:moveTo>
                  <a:lnTo>
                    <a:pt x="1877059" y="0"/>
                  </a:lnTo>
                </a:path>
                <a:path w="10289540" h="5419090">
                  <a:moveTo>
                    <a:pt x="4225290" y="5419090"/>
                  </a:moveTo>
                  <a:lnTo>
                    <a:pt x="4225290" y="0"/>
                  </a:lnTo>
                </a:path>
                <a:path w="10289540" h="5419090">
                  <a:moveTo>
                    <a:pt x="6573392" y="5419090"/>
                  </a:moveTo>
                  <a:lnTo>
                    <a:pt x="6573392" y="0"/>
                  </a:lnTo>
                </a:path>
                <a:path w="10289540" h="5419090">
                  <a:moveTo>
                    <a:pt x="8921496" y="5419090"/>
                  </a:moveTo>
                  <a:lnTo>
                    <a:pt x="8921496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908" y="754443"/>
              <a:ext cx="9412605" cy="498513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69594" y="537464"/>
              <a:ext cx="10327640" cy="5457190"/>
            </a:xfrm>
            <a:custGeom>
              <a:avLst/>
              <a:gdLst/>
              <a:ahLst/>
              <a:cxnLst/>
              <a:rect l="l" t="t" r="r" b="b"/>
              <a:pathLst>
                <a:path w="10327640" h="5457190">
                  <a:moveTo>
                    <a:pt x="37973" y="5419090"/>
                  </a:moveTo>
                  <a:lnTo>
                    <a:pt x="37973" y="0"/>
                  </a:lnTo>
                </a:path>
                <a:path w="10327640" h="5457190">
                  <a:moveTo>
                    <a:pt x="0" y="4857496"/>
                  </a:moveTo>
                  <a:lnTo>
                    <a:pt x="37973" y="4857496"/>
                  </a:lnTo>
                </a:path>
                <a:path w="10327640" h="5457190">
                  <a:moveTo>
                    <a:pt x="0" y="3659759"/>
                  </a:moveTo>
                  <a:lnTo>
                    <a:pt x="37973" y="3659759"/>
                  </a:lnTo>
                </a:path>
                <a:path w="10327640" h="5457190">
                  <a:moveTo>
                    <a:pt x="0" y="2462149"/>
                  </a:moveTo>
                  <a:lnTo>
                    <a:pt x="37973" y="2462149"/>
                  </a:lnTo>
                </a:path>
                <a:path w="10327640" h="5457190">
                  <a:moveTo>
                    <a:pt x="0" y="1264412"/>
                  </a:moveTo>
                  <a:lnTo>
                    <a:pt x="37973" y="1264412"/>
                  </a:lnTo>
                </a:path>
                <a:path w="10327640" h="5457190">
                  <a:moveTo>
                    <a:pt x="0" y="66801"/>
                  </a:moveTo>
                  <a:lnTo>
                    <a:pt x="37973" y="66801"/>
                  </a:lnTo>
                </a:path>
                <a:path w="10327640" h="5457190">
                  <a:moveTo>
                    <a:pt x="37973" y="5419090"/>
                  </a:moveTo>
                  <a:lnTo>
                    <a:pt x="10327259" y="5419090"/>
                  </a:lnTo>
                </a:path>
                <a:path w="10327640" h="5457190">
                  <a:moveTo>
                    <a:pt x="1915033" y="5457063"/>
                  </a:moveTo>
                  <a:lnTo>
                    <a:pt x="1915033" y="5419090"/>
                  </a:lnTo>
                </a:path>
                <a:path w="10327640" h="5457190">
                  <a:moveTo>
                    <a:pt x="4263263" y="5457063"/>
                  </a:moveTo>
                  <a:lnTo>
                    <a:pt x="4263263" y="5419090"/>
                  </a:lnTo>
                </a:path>
                <a:path w="10327640" h="5457190">
                  <a:moveTo>
                    <a:pt x="6611365" y="5457063"/>
                  </a:moveTo>
                  <a:lnTo>
                    <a:pt x="6611365" y="5419090"/>
                  </a:lnTo>
                </a:path>
                <a:path w="10327640" h="5457190">
                  <a:moveTo>
                    <a:pt x="8959469" y="5457063"/>
                  </a:moveTo>
                  <a:lnTo>
                    <a:pt x="8959469" y="541909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4093" y="5300853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1500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527802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4093" y="4103116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093" y="2905505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4093" y="1707769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3000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11958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60189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08292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256394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093" y="-29443"/>
            <a:ext cx="3672840" cy="7175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Time−Series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of Natural Gas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400">
              <a:latin typeface="Helvetica"/>
              <a:cs typeface="Helvetica"/>
            </a:endParaRPr>
          </a:p>
          <a:p>
            <a:pPr marL="36322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 USA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(2002−2021)</a:t>
            </a:r>
            <a:endParaRPr sz="12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3500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2643568"/>
            <a:ext cx="196215" cy="12071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Billion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Feet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8723" y="529844"/>
            <a:ext cx="10055860" cy="5434330"/>
            <a:chOff x="458723" y="529844"/>
            <a:chExt cx="10055860" cy="5434330"/>
          </a:xfrm>
        </p:grpSpPr>
        <p:sp>
          <p:nvSpPr>
            <p:cNvPr id="3" name="object 3" descr=""/>
            <p:cNvSpPr/>
            <p:nvPr/>
          </p:nvSpPr>
          <p:spPr>
            <a:xfrm>
              <a:off x="466343" y="537464"/>
              <a:ext cx="10040620" cy="5419090"/>
            </a:xfrm>
            <a:custGeom>
              <a:avLst/>
              <a:gdLst/>
              <a:ahLst/>
              <a:cxnLst/>
              <a:rect l="l" t="t" r="r" b="b"/>
              <a:pathLst>
                <a:path w="10040620" h="5419090">
                  <a:moveTo>
                    <a:pt x="0" y="5419090"/>
                  </a:moveTo>
                  <a:lnTo>
                    <a:pt x="10040112" y="5419090"/>
                  </a:lnTo>
                  <a:lnTo>
                    <a:pt x="10040112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66343" y="537464"/>
              <a:ext cx="10040620" cy="5419090"/>
            </a:xfrm>
            <a:custGeom>
              <a:avLst/>
              <a:gdLst/>
              <a:ahLst/>
              <a:cxnLst/>
              <a:rect l="l" t="t" r="r" b="b"/>
              <a:pathLst>
                <a:path w="10040620" h="5419090">
                  <a:moveTo>
                    <a:pt x="0" y="4283710"/>
                  </a:moveTo>
                  <a:lnTo>
                    <a:pt x="10040112" y="4283710"/>
                  </a:lnTo>
                </a:path>
                <a:path w="10040620" h="5419090">
                  <a:moveTo>
                    <a:pt x="0" y="2435098"/>
                  </a:moveTo>
                  <a:lnTo>
                    <a:pt x="10040112" y="2435098"/>
                  </a:lnTo>
                </a:path>
                <a:path w="10040620" h="5419090">
                  <a:moveTo>
                    <a:pt x="0" y="586486"/>
                  </a:moveTo>
                  <a:lnTo>
                    <a:pt x="10040112" y="586486"/>
                  </a:lnTo>
                </a:path>
                <a:path w="10040620" h="5419090">
                  <a:moveTo>
                    <a:pt x="631444" y="5419090"/>
                  </a:moveTo>
                  <a:lnTo>
                    <a:pt x="631444" y="0"/>
                  </a:lnTo>
                </a:path>
                <a:path w="10040620" h="5419090">
                  <a:moveTo>
                    <a:pt x="2393188" y="5419090"/>
                  </a:moveTo>
                  <a:lnTo>
                    <a:pt x="2393188" y="0"/>
                  </a:lnTo>
                </a:path>
                <a:path w="10040620" h="5419090">
                  <a:moveTo>
                    <a:pt x="4154551" y="5419090"/>
                  </a:moveTo>
                  <a:lnTo>
                    <a:pt x="4154551" y="0"/>
                  </a:lnTo>
                </a:path>
                <a:path w="10040620" h="5419090">
                  <a:moveTo>
                    <a:pt x="5915406" y="5419090"/>
                  </a:moveTo>
                  <a:lnTo>
                    <a:pt x="5915406" y="0"/>
                  </a:lnTo>
                </a:path>
                <a:path w="10040620" h="5419090">
                  <a:moveTo>
                    <a:pt x="7676260" y="5419090"/>
                  </a:moveTo>
                  <a:lnTo>
                    <a:pt x="7676260" y="0"/>
                  </a:lnTo>
                </a:path>
                <a:path w="10040620" h="5419090">
                  <a:moveTo>
                    <a:pt x="9437624" y="5419090"/>
                  </a:moveTo>
                  <a:lnTo>
                    <a:pt x="9437624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6343" y="537464"/>
              <a:ext cx="10040620" cy="5419090"/>
            </a:xfrm>
            <a:custGeom>
              <a:avLst/>
              <a:gdLst/>
              <a:ahLst/>
              <a:cxnLst/>
              <a:rect l="l" t="t" r="r" b="b"/>
              <a:pathLst>
                <a:path w="10040620" h="5419090">
                  <a:moveTo>
                    <a:pt x="0" y="5208016"/>
                  </a:moveTo>
                  <a:lnTo>
                    <a:pt x="10040112" y="5208016"/>
                  </a:lnTo>
                </a:path>
                <a:path w="10040620" h="5419090">
                  <a:moveTo>
                    <a:pt x="0" y="3359404"/>
                  </a:moveTo>
                  <a:lnTo>
                    <a:pt x="10040112" y="3359404"/>
                  </a:lnTo>
                </a:path>
                <a:path w="10040620" h="5419090">
                  <a:moveTo>
                    <a:pt x="0" y="1510791"/>
                  </a:moveTo>
                  <a:lnTo>
                    <a:pt x="10040112" y="1510791"/>
                  </a:lnTo>
                </a:path>
                <a:path w="10040620" h="5419090">
                  <a:moveTo>
                    <a:pt x="1512316" y="5419090"/>
                  </a:moveTo>
                  <a:lnTo>
                    <a:pt x="1512316" y="0"/>
                  </a:lnTo>
                </a:path>
                <a:path w="10040620" h="5419090">
                  <a:moveTo>
                    <a:pt x="3274186" y="5419090"/>
                  </a:moveTo>
                  <a:lnTo>
                    <a:pt x="3274186" y="0"/>
                  </a:lnTo>
                </a:path>
                <a:path w="10040620" h="5419090">
                  <a:moveTo>
                    <a:pt x="5035042" y="5419090"/>
                  </a:moveTo>
                  <a:lnTo>
                    <a:pt x="5035042" y="0"/>
                  </a:lnTo>
                </a:path>
                <a:path w="10040620" h="5419090">
                  <a:moveTo>
                    <a:pt x="6795897" y="5419090"/>
                  </a:moveTo>
                  <a:lnTo>
                    <a:pt x="6795897" y="0"/>
                  </a:lnTo>
                </a:path>
                <a:path w="10040620" h="5419090">
                  <a:moveTo>
                    <a:pt x="8556752" y="5419090"/>
                  </a:moveTo>
                  <a:lnTo>
                    <a:pt x="855675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22781" y="783844"/>
              <a:ext cx="9127490" cy="4359275"/>
            </a:xfrm>
            <a:custGeom>
              <a:avLst/>
              <a:gdLst/>
              <a:ahLst/>
              <a:cxnLst/>
              <a:rect l="l" t="t" r="r" b="b"/>
              <a:pathLst>
                <a:path w="9127490" h="4359275">
                  <a:moveTo>
                    <a:pt x="0" y="3686048"/>
                  </a:moveTo>
                  <a:lnTo>
                    <a:pt x="29845" y="4166742"/>
                  </a:lnTo>
                  <a:lnTo>
                    <a:pt x="56896" y="4262755"/>
                  </a:lnTo>
                  <a:lnTo>
                    <a:pt x="86740" y="4211066"/>
                  </a:lnTo>
                  <a:lnTo>
                    <a:pt x="115697" y="4129658"/>
                  </a:lnTo>
                  <a:lnTo>
                    <a:pt x="145542" y="4148201"/>
                  </a:lnTo>
                  <a:lnTo>
                    <a:pt x="174498" y="4151883"/>
                  </a:lnTo>
                  <a:lnTo>
                    <a:pt x="204343" y="4041012"/>
                  </a:lnTo>
                  <a:lnTo>
                    <a:pt x="234315" y="3896741"/>
                  </a:lnTo>
                  <a:lnTo>
                    <a:pt x="263271" y="3826509"/>
                  </a:lnTo>
                  <a:lnTo>
                    <a:pt x="293116" y="3848734"/>
                  </a:lnTo>
                  <a:lnTo>
                    <a:pt x="322072" y="4092702"/>
                  </a:lnTo>
                  <a:lnTo>
                    <a:pt x="351917" y="4188841"/>
                  </a:lnTo>
                  <a:lnTo>
                    <a:pt x="381889" y="4137152"/>
                  </a:lnTo>
                  <a:lnTo>
                    <a:pt x="408813" y="4133468"/>
                  </a:lnTo>
                  <a:lnTo>
                    <a:pt x="438784" y="4063110"/>
                  </a:lnTo>
                  <a:lnTo>
                    <a:pt x="467614" y="4170426"/>
                  </a:lnTo>
                  <a:lnTo>
                    <a:pt x="497586" y="4159250"/>
                  </a:lnTo>
                  <a:lnTo>
                    <a:pt x="526415" y="4159250"/>
                  </a:lnTo>
                  <a:lnTo>
                    <a:pt x="556387" y="4277614"/>
                  </a:lnTo>
                  <a:lnTo>
                    <a:pt x="586232" y="4214749"/>
                  </a:lnTo>
                  <a:lnTo>
                    <a:pt x="615188" y="4255389"/>
                  </a:lnTo>
                  <a:lnTo>
                    <a:pt x="645033" y="4177791"/>
                  </a:lnTo>
                  <a:lnTo>
                    <a:pt x="673989" y="4325620"/>
                  </a:lnTo>
                  <a:lnTo>
                    <a:pt x="703961" y="4277614"/>
                  </a:lnTo>
                  <a:lnTo>
                    <a:pt x="733806" y="4307205"/>
                  </a:lnTo>
                  <a:lnTo>
                    <a:pt x="760857" y="4299839"/>
                  </a:lnTo>
                  <a:lnTo>
                    <a:pt x="790701" y="4166742"/>
                  </a:lnTo>
                  <a:lnTo>
                    <a:pt x="819657" y="4125976"/>
                  </a:lnTo>
                  <a:lnTo>
                    <a:pt x="849503" y="4111243"/>
                  </a:lnTo>
                  <a:lnTo>
                    <a:pt x="878459" y="4107560"/>
                  </a:lnTo>
                  <a:lnTo>
                    <a:pt x="908304" y="3926331"/>
                  </a:lnTo>
                  <a:lnTo>
                    <a:pt x="938276" y="4018787"/>
                  </a:lnTo>
                  <a:lnTo>
                    <a:pt x="967232" y="3952239"/>
                  </a:lnTo>
                  <a:lnTo>
                    <a:pt x="997076" y="4085335"/>
                  </a:lnTo>
                  <a:lnTo>
                    <a:pt x="1026032" y="4089018"/>
                  </a:lnTo>
                  <a:lnTo>
                    <a:pt x="1055878" y="4066920"/>
                  </a:lnTo>
                  <a:lnTo>
                    <a:pt x="1085723" y="3978148"/>
                  </a:lnTo>
                  <a:lnTo>
                    <a:pt x="1113790" y="3930014"/>
                  </a:lnTo>
                  <a:lnTo>
                    <a:pt x="1143635" y="3837685"/>
                  </a:lnTo>
                  <a:lnTo>
                    <a:pt x="1172591" y="3634231"/>
                  </a:lnTo>
                  <a:lnTo>
                    <a:pt x="1202436" y="3375532"/>
                  </a:lnTo>
                  <a:lnTo>
                    <a:pt x="1231392" y="3486404"/>
                  </a:lnTo>
                  <a:lnTo>
                    <a:pt x="1261237" y="3323716"/>
                  </a:lnTo>
                  <a:lnTo>
                    <a:pt x="1291209" y="3090798"/>
                  </a:lnTo>
                  <a:lnTo>
                    <a:pt x="1320165" y="3105530"/>
                  </a:lnTo>
                  <a:lnTo>
                    <a:pt x="1350010" y="2920745"/>
                  </a:lnTo>
                  <a:lnTo>
                    <a:pt x="1378966" y="1671065"/>
                  </a:lnTo>
                  <a:lnTo>
                    <a:pt x="1408811" y="1940940"/>
                  </a:lnTo>
                  <a:lnTo>
                    <a:pt x="1438783" y="2887472"/>
                  </a:lnTo>
                  <a:lnTo>
                    <a:pt x="1465707" y="3027933"/>
                  </a:lnTo>
                  <a:lnTo>
                    <a:pt x="1495679" y="3042792"/>
                  </a:lnTo>
                  <a:lnTo>
                    <a:pt x="1524508" y="3412489"/>
                  </a:lnTo>
                  <a:lnTo>
                    <a:pt x="1554480" y="3586226"/>
                  </a:lnTo>
                  <a:lnTo>
                    <a:pt x="1583436" y="3811778"/>
                  </a:lnTo>
                  <a:lnTo>
                    <a:pt x="1613281" y="3863466"/>
                  </a:lnTo>
                  <a:lnTo>
                    <a:pt x="1643126" y="4151883"/>
                  </a:lnTo>
                  <a:lnTo>
                    <a:pt x="1672082" y="4052061"/>
                  </a:lnTo>
                  <a:lnTo>
                    <a:pt x="1701927" y="4096384"/>
                  </a:lnTo>
                  <a:lnTo>
                    <a:pt x="1730883" y="4111243"/>
                  </a:lnTo>
                  <a:lnTo>
                    <a:pt x="1760855" y="4103878"/>
                  </a:lnTo>
                  <a:lnTo>
                    <a:pt x="1790700" y="4103878"/>
                  </a:lnTo>
                  <a:lnTo>
                    <a:pt x="1817751" y="3841368"/>
                  </a:lnTo>
                  <a:lnTo>
                    <a:pt x="1847595" y="3693413"/>
                  </a:lnTo>
                  <a:lnTo>
                    <a:pt x="1876552" y="3667505"/>
                  </a:lnTo>
                  <a:lnTo>
                    <a:pt x="1906397" y="3756279"/>
                  </a:lnTo>
                  <a:lnTo>
                    <a:pt x="1935353" y="3856101"/>
                  </a:lnTo>
                  <a:lnTo>
                    <a:pt x="1965198" y="3819143"/>
                  </a:lnTo>
                  <a:lnTo>
                    <a:pt x="1995170" y="3649091"/>
                  </a:lnTo>
                  <a:lnTo>
                    <a:pt x="2024126" y="3434587"/>
                  </a:lnTo>
                  <a:lnTo>
                    <a:pt x="2053970" y="3467861"/>
                  </a:lnTo>
                  <a:lnTo>
                    <a:pt x="2082927" y="3209162"/>
                  </a:lnTo>
                  <a:lnTo>
                    <a:pt x="2112772" y="2954019"/>
                  </a:lnTo>
                  <a:lnTo>
                    <a:pt x="2142744" y="2110993"/>
                  </a:lnTo>
                  <a:lnTo>
                    <a:pt x="2169668" y="2769107"/>
                  </a:lnTo>
                  <a:lnTo>
                    <a:pt x="2199640" y="3016885"/>
                  </a:lnTo>
                  <a:lnTo>
                    <a:pt x="2228469" y="2813557"/>
                  </a:lnTo>
                  <a:lnTo>
                    <a:pt x="2258441" y="2809874"/>
                  </a:lnTo>
                  <a:lnTo>
                    <a:pt x="2287270" y="3101847"/>
                  </a:lnTo>
                  <a:lnTo>
                    <a:pt x="2317242" y="3116706"/>
                  </a:lnTo>
                  <a:lnTo>
                    <a:pt x="2347087" y="3253485"/>
                  </a:lnTo>
                  <a:lnTo>
                    <a:pt x="2376043" y="3249803"/>
                  </a:lnTo>
                  <a:lnTo>
                    <a:pt x="2405888" y="3308984"/>
                  </a:lnTo>
                  <a:lnTo>
                    <a:pt x="2434844" y="2695193"/>
                  </a:lnTo>
                  <a:lnTo>
                    <a:pt x="2464816" y="2691510"/>
                  </a:lnTo>
                  <a:lnTo>
                    <a:pt x="2494660" y="2976244"/>
                  </a:lnTo>
                  <a:lnTo>
                    <a:pt x="2522601" y="2968751"/>
                  </a:lnTo>
                  <a:lnTo>
                    <a:pt x="2552572" y="2850514"/>
                  </a:lnTo>
                  <a:lnTo>
                    <a:pt x="2581402" y="2621279"/>
                  </a:lnTo>
                  <a:lnTo>
                    <a:pt x="2611373" y="2643504"/>
                  </a:lnTo>
                  <a:lnTo>
                    <a:pt x="2640330" y="2769107"/>
                  </a:lnTo>
                  <a:lnTo>
                    <a:pt x="2670175" y="2961385"/>
                  </a:lnTo>
                  <a:lnTo>
                    <a:pt x="2700020" y="3057524"/>
                  </a:lnTo>
                  <a:lnTo>
                    <a:pt x="2728976" y="2613913"/>
                  </a:lnTo>
                  <a:lnTo>
                    <a:pt x="2758947" y="2680461"/>
                  </a:lnTo>
                  <a:lnTo>
                    <a:pt x="2787777" y="2528823"/>
                  </a:lnTo>
                  <a:lnTo>
                    <a:pt x="2817748" y="2687828"/>
                  </a:lnTo>
                  <a:lnTo>
                    <a:pt x="2847594" y="2691510"/>
                  </a:lnTo>
                  <a:lnTo>
                    <a:pt x="2874645" y="2388361"/>
                  </a:lnTo>
                  <a:lnTo>
                    <a:pt x="2904490" y="2314447"/>
                  </a:lnTo>
                  <a:lnTo>
                    <a:pt x="2933446" y="2569463"/>
                  </a:lnTo>
                  <a:lnTo>
                    <a:pt x="2963291" y="2306954"/>
                  </a:lnTo>
                  <a:lnTo>
                    <a:pt x="2992247" y="2140584"/>
                  </a:lnTo>
                  <a:lnTo>
                    <a:pt x="3022092" y="1438147"/>
                  </a:lnTo>
                  <a:lnTo>
                    <a:pt x="3052064" y="617346"/>
                  </a:lnTo>
                  <a:lnTo>
                    <a:pt x="3081020" y="0"/>
                  </a:lnTo>
                  <a:lnTo>
                    <a:pt x="3110865" y="1153414"/>
                  </a:lnTo>
                  <a:lnTo>
                    <a:pt x="3139821" y="136778"/>
                  </a:lnTo>
                  <a:lnTo>
                    <a:pt x="3169666" y="1748663"/>
                  </a:lnTo>
                  <a:lnTo>
                    <a:pt x="3199638" y="2173858"/>
                  </a:lnTo>
                  <a:lnTo>
                    <a:pt x="3226562" y="2414269"/>
                  </a:lnTo>
                  <a:lnTo>
                    <a:pt x="3256533" y="2314447"/>
                  </a:lnTo>
                  <a:lnTo>
                    <a:pt x="3285363" y="2650870"/>
                  </a:lnTo>
                  <a:lnTo>
                    <a:pt x="3315334" y="2665603"/>
                  </a:lnTo>
                  <a:lnTo>
                    <a:pt x="3344291" y="2680461"/>
                  </a:lnTo>
                  <a:lnTo>
                    <a:pt x="3374135" y="2321814"/>
                  </a:lnTo>
                  <a:lnTo>
                    <a:pt x="3403980" y="3149980"/>
                  </a:lnTo>
                  <a:lnTo>
                    <a:pt x="3432937" y="2798698"/>
                  </a:lnTo>
                  <a:lnTo>
                    <a:pt x="3462781" y="2221991"/>
                  </a:lnTo>
                  <a:lnTo>
                    <a:pt x="3491738" y="2473324"/>
                  </a:lnTo>
                  <a:lnTo>
                    <a:pt x="3521709" y="2539872"/>
                  </a:lnTo>
                  <a:lnTo>
                    <a:pt x="3551554" y="2003805"/>
                  </a:lnTo>
                  <a:lnTo>
                    <a:pt x="3578605" y="2332863"/>
                  </a:lnTo>
                  <a:lnTo>
                    <a:pt x="3608451" y="2151760"/>
                  </a:lnTo>
                  <a:lnTo>
                    <a:pt x="3637406" y="2136902"/>
                  </a:lnTo>
                  <a:lnTo>
                    <a:pt x="3667252" y="2244090"/>
                  </a:lnTo>
                  <a:lnTo>
                    <a:pt x="3696207" y="2661919"/>
                  </a:lnTo>
                  <a:lnTo>
                    <a:pt x="3726053" y="2661919"/>
                  </a:lnTo>
                  <a:lnTo>
                    <a:pt x="3756025" y="2713735"/>
                  </a:lnTo>
                  <a:lnTo>
                    <a:pt x="3784980" y="2469641"/>
                  </a:lnTo>
                  <a:lnTo>
                    <a:pt x="3814826" y="2336545"/>
                  </a:lnTo>
                  <a:lnTo>
                    <a:pt x="3843781" y="2332863"/>
                  </a:lnTo>
                  <a:lnTo>
                    <a:pt x="3873627" y="2007489"/>
                  </a:lnTo>
                  <a:lnTo>
                    <a:pt x="3903599" y="1804161"/>
                  </a:lnTo>
                  <a:lnTo>
                    <a:pt x="3931539" y="1482470"/>
                  </a:lnTo>
                  <a:lnTo>
                    <a:pt x="3961383" y="1197864"/>
                  </a:lnTo>
                  <a:lnTo>
                    <a:pt x="3990340" y="794892"/>
                  </a:lnTo>
                  <a:lnTo>
                    <a:pt x="4020184" y="269875"/>
                  </a:lnTo>
                  <a:lnTo>
                    <a:pt x="4049141" y="861440"/>
                  </a:lnTo>
                  <a:lnTo>
                    <a:pt x="4078985" y="1907666"/>
                  </a:lnTo>
                  <a:lnTo>
                    <a:pt x="4108957" y="2125853"/>
                  </a:lnTo>
                  <a:lnTo>
                    <a:pt x="4137914" y="2469641"/>
                  </a:lnTo>
                  <a:lnTo>
                    <a:pt x="4167758" y="2491866"/>
                  </a:lnTo>
                  <a:lnTo>
                    <a:pt x="4196715" y="2809874"/>
                  </a:lnTo>
                  <a:lnTo>
                    <a:pt x="4226559" y="3024250"/>
                  </a:lnTo>
                  <a:lnTo>
                    <a:pt x="4256532" y="3290442"/>
                  </a:lnTo>
                  <a:lnTo>
                    <a:pt x="4283456" y="3497453"/>
                  </a:lnTo>
                  <a:lnTo>
                    <a:pt x="4313428" y="3667505"/>
                  </a:lnTo>
                  <a:lnTo>
                    <a:pt x="4342257" y="3545585"/>
                  </a:lnTo>
                  <a:lnTo>
                    <a:pt x="4372229" y="3556634"/>
                  </a:lnTo>
                  <a:lnTo>
                    <a:pt x="4401184" y="3711955"/>
                  </a:lnTo>
                  <a:lnTo>
                    <a:pt x="4431030" y="3800729"/>
                  </a:lnTo>
                  <a:lnTo>
                    <a:pt x="4460875" y="3856101"/>
                  </a:lnTo>
                  <a:lnTo>
                    <a:pt x="4489831" y="3479037"/>
                  </a:lnTo>
                  <a:lnTo>
                    <a:pt x="4519803" y="3608451"/>
                  </a:lnTo>
                  <a:lnTo>
                    <a:pt x="4548632" y="2983610"/>
                  </a:lnTo>
                  <a:lnTo>
                    <a:pt x="4578604" y="2806064"/>
                  </a:lnTo>
                  <a:lnTo>
                    <a:pt x="4608449" y="2994660"/>
                  </a:lnTo>
                  <a:lnTo>
                    <a:pt x="4635500" y="3375532"/>
                  </a:lnTo>
                  <a:lnTo>
                    <a:pt x="4665345" y="3471672"/>
                  </a:lnTo>
                  <a:lnTo>
                    <a:pt x="4694301" y="3430904"/>
                  </a:lnTo>
                  <a:lnTo>
                    <a:pt x="4724146" y="3186937"/>
                  </a:lnTo>
                  <a:lnTo>
                    <a:pt x="4753102" y="3249803"/>
                  </a:lnTo>
                  <a:lnTo>
                    <a:pt x="4782947" y="3364356"/>
                  </a:lnTo>
                  <a:lnTo>
                    <a:pt x="4812919" y="3523360"/>
                  </a:lnTo>
                  <a:lnTo>
                    <a:pt x="4841875" y="3693413"/>
                  </a:lnTo>
                  <a:lnTo>
                    <a:pt x="4871720" y="3589908"/>
                  </a:lnTo>
                  <a:lnTo>
                    <a:pt x="4900676" y="3390264"/>
                  </a:lnTo>
                  <a:lnTo>
                    <a:pt x="4930521" y="3301491"/>
                  </a:lnTo>
                  <a:lnTo>
                    <a:pt x="4960493" y="3449447"/>
                  </a:lnTo>
                  <a:lnTo>
                    <a:pt x="4987417" y="3493769"/>
                  </a:lnTo>
                  <a:lnTo>
                    <a:pt x="5017389" y="3393948"/>
                  </a:lnTo>
                  <a:lnTo>
                    <a:pt x="5046218" y="3368039"/>
                  </a:lnTo>
                  <a:lnTo>
                    <a:pt x="5076190" y="3283077"/>
                  </a:lnTo>
                  <a:lnTo>
                    <a:pt x="5105146" y="3327400"/>
                  </a:lnTo>
                  <a:lnTo>
                    <a:pt x="5134991" y="3460495"/>
                  </a:lnTo>
                  <a:lnTo>
                    <a:pt x="5164835" y="3519678"/>
                  </a:lnTo>
                  <a:lnTo>
                    <a:pt x="5193792" y="3641725"/>
                  </a:lnTo>
                  <a:lnTo>
                    <a:pt x="5223637" y="3763644"/>
                  </a:lnTo>
                  <a:lnTo>
                    <a:pt x="5252593" y="3789553"/>
                  </a:lnTo>
                  <a:lnTo>
                    <a:pt x="5282565" y="3974464"/>
                  </a:lnTo>
                  <a:lnTo>
                    <a:pt x="5312409" y="4033646"/>
                  </a:lnTo>
                  <a:lnTo>
                    <a:pt x="5340350" y="4159250"/>
                  </a:lnTo>
                  <a:lnTo>
                    <a:pt x="5370322" y="4240657"/>
                  </a:lnTo>
                  <a:lnTo>
                    <a:pt x="5399151" y="4063110"/>
                  </a:lnTo>
                  <a:lnTo>
                    <a:pt x="5429123" y="4052061"/>
                  </a:lnTo>
                  <a:lnTo>
                    <a:pt x="5458079" y="3870959"/>
                  </a:lnTo>
                  <a:lnTo>
                    <a:pt x="5487924" y="3911600"/>
                  </a:lnTo>
                  <a:lnTo>
                    <a:pt x="5517769" y="3907916"/>
                  </a:lnTo>
                  <a:lnTo>
                    <a:pt x="5546725" y="3734054"/>
                  </a:lnTo>
                  <a:lnTo>
                    <a:pt x="5576697" y="3652774"/>
                  </a:lnTo>
                  <a:lnTo>
                    <a:pt x="5605526" y="3726687"/>
                  </a:lnTo>
                  <a:lnTo>
                    <a:pt x="5635498" y="3730370"/>
                  </a:lnTo>
                  <a:lnTo>
                    <a:pt x="5665343" y="3730370"/>
                  </a:lnTo>
                  <a:lnTo>
                    <a:pt x="5692394" y="3552952"/>
                  </a:lnTo>
                  <a:lnTo>
                    <a:pt x="5722239" y="3419855"/>
                  </a:lnTo>
                  <a:lnTo>
                    <a:pt x="5751195" y="3467861"/>
                  </a:lnTo>
                  <a:lnTo>
                    <a:pt x="5781040" y="3545585"/>
                  </a:lnTo>
                  <a:lnTo>
                    <a:pt x="5809996" y="3623182"/>
                  </a:lnTo>
                  <a:lnTo>
                    <a:pt x="5839841" y="3693413"/>
                  </a:lnTo>
                  <a:lnTo>
                    <a:pt x="5869813" y="3623182"/>
                  </a:lnTo>
                  <a:lnTo>
                    <a:pt x="5898769" y="3600957"/>
                  </a:lnTo>
                  <a:lnTo>
                    <a:pt x="5928614" y="3615816"/>
                  </a:lnTo>
                  <a:lnTo>
                    <a:pt x="5957570" y="3393948"/>
                  </a:lnTo>
                  <a:lnTo>
                    <a:pt x="5987415" y="3220211"/>
                  </a:lnTo>
                  <a:lnTo>
                    <a:pt x="6017387" y="2743326"/>
                  </a:lnTo>
                  <a:lnTo>
                    <a:pt x="6044311" y="3149980"/>
                  </a:lnTo>
                  <a:lnTo>
                    <a:pt x="6074283" y="3238754"/>
                  </a:lnTo>
                  <a:lnTo>
                    <a:pt x="6103112" y="3268217"/>
                  </a:lnTo>
                  <a:lnTo>
                    <a:pt x="6133084" y="3264534"/>
                  </a:lnTo>
                  <a:lnTo>
                    <a:pt x="6162040" y="3464179"/>
                  </a:lnTo>
                  <a:lnTo>
                    <a:pt x="6191885" y="3515994"/>
                  </a:lnTo>
                  <a:lnTo>
                    <a:pt x="6221730" y="3512311"/>
                  </a:lnTo>
                  <a:lnTo>
                    <a:pt x="6250686" y="3564001"/>
                  </a:lnTo>
                  <a:lnTo>
                    <a:pt x="6280658" y="3438398"/>
                  </a:lnTo>
                  <a:lnTo>
                    <a:pt x="6309487" y="3674999"/>
                  </a:lnTo>
                  <a:lnTo>
                    <a:pt x="6339459" y="3856101"/>
                  </a:lnTo>
                  <a:lnTo>
                    <a:pt x="6369304" y="3900551"/>
                  </a:lnTo>
                  <a:lnTo>
                    <a:pt x="6396355" y="3915282"/>
                  </a:lnTo>
                  <a:lnTo>
                    <a:pt x="6426200" y="3996562"/>
                  </a:lnTo>
                  <a:lnTo>
                    <a:pt x="6455156" y="3907916"/>
                  </a:lnTo>
                  <a:lnTo>
                    <a:pt x="6485001" y="3933825"/>
                  </a:lnTo>
                  <a:lnTo>
                    <a:pt x="6513957" y="3911600"/>
                  </a:lnTo>
                  <a:lnTo>
                    <a:pt x="6543802" y="3937507"/>
                  </a:lnTo>
                  <a:lnTo>
                    <a:pt x="6573774" y="3978148"/>
                  </a:lnTo>
                  <a:lnTo>
                    <a:pt x="6602730" y="4096384"/>
                  </a:lnTo>
                  <a:lnTo>
                    <a:pt x="6632575" y="4188841"/>
                  </a:lnTo>
                  <a:lnTo>
                    <a:pt x="6661531" y="4248022"/>
                  </a:lnTo>
                  <a:lnTo>
                    <a:pt x="6691376" y="4118609"/>
                  </a:lnTo>
                  <a:lnTo>
                    <a:pt x="6721348" y="4225797"/>
                  </a:lnTo>
                  <a:lnTo>
                    <a:pt x="6749288" y="4321936"/>
                  </a:lnTo>
                  <a:lnTo>
                    <a:pt x="6779133" y="4251706"/>
                  </a:lnTo>
                  <a:lnTo>
                    <a:pt x="6808089" y="4251706"/>
                  </a:lnTo>
                  <a:lnTo>
                    <a:pt x="6837934" y="4004055"/>
                  </a:lnTo>
                  <a:lnTo>
                    <a:pt x="6866890" y="3918966"/>
                  </a:lnTo>
                  <a:lnTo>
                    <a:pt x="6896862" y="3918966"/>
                  </a:lnTo>
                  <a:lnTo>
                    <a:pt x="6926707" y="3856101"/>
                  </a:lnTo>
                  <a:lnTo>
                    <a:pt x="6955663" y="3859783"/>
                  </a:lnTo>
                  <a:lnTo>
                    <a:pt x="6985508" y="4018787"/>
                  </a:lnTo>
                  <a:lnTo>
                    <a:pt x="7014464" y="3634231"/>
                  </a:lnTo>
                  <a:lnTo>
                    <a:pt x="7044309" y="3741547"/>
                  </a:lnTo>
                  <a:lnTo>
                    <a:pt x="7074281" y="3907916"/>
                  </a:lnTo>
                  <a:lnTo>
                    <a:pt x="7101205" y="3896741"/>
                  </a:lnTo>
                  <a:lnTo>
                    <a:pt x="7131177" y="3815460"/>
                  </a:lnTo>
                  <a:lnTo>
                    <a:pt x="7160006" y="3796918"/>
                  </a:lnTo>
                  <a:lnTo>
                    <a:pt x="7189978" y="3859783"/>
                  </a:lnTo>
                  <a:lnTo>
                    <a:pt x="7218934" y="3859783"/>
                  </a:lnTo>
                  <a:lnTo>
                    <a:pt x="7248779" y="3889375"/>
                  </a:lnTo>
                  <a:lnTo>
                    <a:pt x="7278624" y="3859783"/>
                  </a:lnTo>
                  <a:lnTo>
                    <a:pt x="7307580" y="3896741"/>
                  </a:lnTo>
                  <a:lnTo>
                    <a:pt x="7337552" y="3848734"/>
                  </a:lnTo>
                  <a:lnTo>
                    <a:pt x="7366381" y="3918966"/>
                  </a:lnTo>
                  <a:lnTo>
                    <a:pt x="7396353" y="3530727"/>
                  </a:lnTo>
                  <a:lnTo>
                    <a:pt x="7426198" y="3974464"/>
                  </a:lnTo>
                  <a:lnTo>
                    <a:pt x="7453249" y="3967099"/>
                  </a:lnTo>
                  <a:lnTo>
                    <a:pt x="7483094" y="3926331"/>
                  </a:lnTo>
                  <a:lnTo>
                    <a:pt x="7512050" y="3926331"/>
                  </a:lnTo>
                  <a:lnTo>
                    <a:pt x="7541895" y="3863466"/>
                  </a:lnTo>
                  <a:lnTo>
                    <a:pt x="7570851" y="3915282"/>
                  </a:lnTo>
                  <a:lnTo>
                    <a:pt x="7600696" y="3867277"/>
                  </a:lnTo>
                  <a:lnTo>
                    <a:pt x="7630668" y="3852417"/>
                  </a:lnTo>
                  <a:lnTo>
                    <a:pt x="7659624" y="3748912"/>
                  </a:lnTo>
                  <a:lnTo>
                    <a:pt x="7689469" y="3449447"/>
                  </a:lnTo>
                  <a:lnTo>
                    <a:pt x="7718425" y="3467861"/>
                  </a:lnTo>
                  <a:lnTo>
                    <a:pt x="7748270" y="3811778"/>
                  </a:lnTo>
                  <a:lnTo>
                    <a:pt x="7778242" y="3967099"/>
                  </a:lnTo>
                  <a:lnTo>
                    <a:pt x="7805166" y="3870959"/>
                  </a:lnTo>
                  <a:lnTo>
                    <a:pt x="7835138" y="3981830"/>
                  </a:lnTo>
                  <a:lnTo>
                    <a:pt x="7863967" y="3985513"/>
                  </a:lnTo>
                  <a:lnTo>
                    <a:pt x="7893939" y="4074286"/>
                  </a:lnTo>
                  <a:lnTo>
                    <a:pt x="7922895" y="4085335"/>
                  </a:lnTo>
                  <a:lnTo>
                    <a:pt x="7952740" y="4140834"/>
                  </a:lnTo>
                  <a:lnTo>
                    <a:pt x="7982585" y="4015104"/>
                  </a:lnTo>
                  <a:lnTo>
                    <a:pt x="8011541" y="4100194"/>
                  </a:lnTo>
                  <a:lnTo>
                    <a:pt x="8041513" y="3981830"/>
                  </a:lnTo>
                  <a:lnTo>
                    <a:pt x="8070342" y="4140834"/>
                  </a:lnTo>
                  <a:lnTo>
                    <a:pt x="8100314" y="4214749"/>
                  </a:lnTo>
                  <a:lnTo>
                    <a:pt x="8130159" y="4255389"/>
                  </a:lnTo>
                  <a:lnTo>
                    <a:pt x="8158099" y="4299839"/>
                  </a:lnTo>
                  <a:lnTo>
                    <a:pt x="8188071" y="4318254"/>
                  </a:lnTo>
                  <a:lnTo>
                    <a:pt x="8216900" y="4314570"/>
                  </a:lnTo>
                  <a:lnTo>
                    <a:pt x="8246872" y="4358894"/>
                  </a:lnTo>
                  <a:lnTo>
                    <a:pt x="8275828" y="4307205"/>
                  </a:lnTo>
                  <a:lnTo>
                    <a:pt x="8305673" y="4111243"/>
                  </a:lnTo>
                  <a:lnTo>
                    <a:pt x="8335518" y="4251706"/>
                  </a:lnTo>
                  <a:lnTo>
                    <a:pt x="8364474" y="4077969"/>
                  </a:lnTo>
                  <a:lnTo>
                    <a:pt x="8394446" y="3996562"/>
                  </a:lnTo>
                  <a:lnTo>
                    <a:pt x="8423275" y="4004055"/>
                  </a:lnTo>
                  <a:lnTo>
                    <a:pt x="8453247" y="3959605"/>
                  </a:lnTo>
                  <a:lnTo>
                    <a:pt x="8483092" y="2983610"/>
                  </a:lnTo>
                  <a:lnTo>
                    <a:pt x="8510143" y="3992879"/>
                  </a:lnTo>
                  <a:lnTo>
                    <a:pt x="8539988" y="3978148"/>
                  </a:lnTo>
                  <a:lnTo>
                    <a:pt x="8568944" y="3885691"/>
                  </a:lnTo>
                  <a:lnTo>
                    <a:pt x="8598789" y="3756279"/>
                  </a:lnTo>
                  <a:lnTo>
                    <a:pt x="8627745" y="3541903"/>
                  </a:lnTo>
                  <a:lnTo>
                    <a:pt x="8657717" y="3456812"/>
                  </a:lnTo>
                  <a:lnTo>
                    <a:pt x="8687562" y="3053841"/>
                  </a:lnTo>
                  <a:lnTo>
                    <a:pt x="8716518" y="2924429"/>
                  </a:lnTo>
                  <a:lnTo>
                    <a:pt x="8746363" y="3094481"/>
                  </a:lnTo>
                  <a:lnTo>
                    <a:pt x="8775319" y="3571493"/>
                  </a:lnTo>
                  <a:lnTo>
                    <a:pt x="8805164" y="3342258"/>
                  </a:lnTo>
                  <a:lnTo>
                    <a:pt x="8835136" y="3227578"/>
                  </a:lnTo>
                  <a:lnTo>
                    <a:pt x="8862060" y="3149980"/>
                  </a:lnTo>
                  <a:lnTo>
                    <a:pt x="8892032" y="2521457"/>
                  </a:lnTo>
                  <a:lnTo>
                    <a:pt x="8920861" y="1952116"/>
                  </a:lnTo>
                  <a:lnTo>
                    <a:pt x="8950833" y="2114804"/>
                  </a:lnTo>
                  <a:lnTo>
                    <a:pt x="8979789" y="2269997"/>
                  </a:lnTo>
                  <a:lnTo>
                    <a:pt x="9009634" y="1704339"/>
                  </a:lnTo>
                  <a:lnTo>
                    <a:pt x="9039479" y="2048255"/>
                  </a:lnTo>
                  <a:lnTo>
                    <a:pt x="9068435" y="2868929"/>
                  </a:lnTo>
                  <a:lnTo>
                    <a:pt x="9098407" y="2946654"/>
                  </a:lnTo>
                  <a:lnTo>
                    <a:pt x="9127236" y="2917062"/>
                  </a:lnTo>
                </a:path>
              </a:pathLst>
            </a:custGeom>
            <a:ln w="13589">
              <a:solidFill>
                <a:srgbClr val="006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22781" y="3382645"/>
              <a:ext cx="9127490" cy="2327910"/>
            </a:xfrm>
            <a:custGeom>
              <a:avLst/>
              <a:gdLst/>
              <a:ahLst/>
              <a:cxnLst/>
              <a:rect l="l" t="t" r="r" b="b"/>
              <a:pathLst>
                <a:path w="9127490" h="2327910">
                  <a:moveTo>
                    <a:pt x="0" y="2318257"/>
                  </a:moveTo>
                  <a:lnTo>
                    <a:pt x="29845" y="2316734"/>
                  </a:lnTo>
                  <a:lnTo>
                    <a:pt x="56896" y="2302636"/>
                  </a:lnTo>
                  <a:lnTo>
                    <a:pt x="86740" y="2311527"/>
                  </a:lnTo>
                  <a:lnTo>
                    <a:pt x="115697" y="2325497"/>
                  </a:lnTo>
                  <a:lnTo>
                    <a:pt x="145542" y="2327529"/>
                  </a:lnTo>
                  <a:lnTo>
                    <a:pt x="174498" y="2325369"/>
                  </a:lnTo>
                  <a:lnTo>
                    <a:pt x="204343" y="2297556"/>
                  </a:lnTo>
                  <a:lnTo>
                    <a:pt x="234315" y="2314574"/>
                  </a:lnTo>
                  <a:lnTo>
                    <a:pt x="263271" y="2317368"/>
                  </a:lnTo>
                  <a:lnTo>
                    <a:pt x="293116" y="2314574"/>
                  </a:lnTo>
                  <a:lnTo>
                    <a:pt x="322072" y="2301366"/>
                  </a:lnTo>
                  <a:lnTo>
                    <a:pt x="351917" y="2301240"/>
                  </a:lnTo>
                  <a:lnTo>
                    <a:pt x="381889" y="2320797"/>
                  </a:lnTo>
                  <a:lnTo>
                    <a:pt x="408813" y="2290698"/>
                  </a:lnTo>
                  <a:lnTo>
                    <a:pt x="438784" y="2315082"/>
                  </a:lnTo>
                  <a:lnTo>
                    <a:pt x="467614" y="2325497"/>
                  </a:lnTo>
                  <a:lnTo>
                    <a:pt x="497586" y="2313812"/>
                  </a:lnTo>
                  <a:lnTo>
                    <a:pt x="526415" y="2321560"/>
                  </a:lnTo>
                  <a:lnTo>
                    <a:pt x="556387" y="2323718"/>
                  </a:lnTo>
                  <a:lnTo>
                    <a:pt x="586232" y="2318639"/>
                  </a:lnTo>
                  <a:lnTo>
                    <a:pt x="615188" y="2314829"/>
                  </a:lnTo>
                  <a:lnTo>
                    <a:pt x="645033" y="2316606"/>
                  </a:lnTo>
                  <a:lnTo>
                    <a:pt x="673989" y="2303017"/>
                  </a:lnTo>
                  <a:lnTo>
                    <a:pt x="703961" y="2316987"/>
                  </a:lnTo>
                  <a:lnTo>
                    <a:pt x="733806" y="2314955"/>
                  </a:lnTo>
                  <a:lnTo>
                    <a:pt x="760857" y="2303525"/>
                  </a:lnTo>
                  <a:lnTo>
                    <a:pt x="790701" y="2314702"/>
                  </a:lnTo>
                  <a:lnTo>
                    <a:pt x="819657" y="2311018"/>
                  </a:lnTo>
                  <a:lnTo>
                    <a:pt x="849503" y="2322067"/>
                  </a:lnTo>
                  <a:lnTo>
                    <a:pt x="878459" y="2313685"/>
                  </a:lnTo>
                  <a:lnTo>
                    <a:pt x="908304" y="2314447"/>
                  </a:lnTo>
                  <a:lnTo>
                    <a:pt x="938276" y="2315210"/>
                  </a:lnTo>
                  <a:lnTo>
                    <a:pt x="967232" y="2325242"/>
                  </a:lnTo>
                  <a:lnTo>
                    <a:pt x="997076" y="2293873"/>
                  </a:lnTo>
                  <a:lnTo>
                    <a:pt x="1026032" y="2303525"/>
                  </a:lnTo>
                  <a:lnTo>
                    <a:pt x="1055878" y="2297048"/>
                  </a:lnTo>
                  <a:lnTo>
                    <a:pt x="1085723" y="2285110"/>
                  </a:lnTo>
                  <a:lnTo>
                    <a:pt x="1113790" y="2287016"/>
                  </a:lnTo>
                  <a:lnTo>
                    <a:pt x="1143635" y="2299842"/>
                  </a:lnTo>
                  <a:lnTo>
                    <a:pt x="1172591" y="2289555"/>
                  </a:lnTo>
                  <a:lnTo>
                    <a:pt x="1202436" y="2302764"/>
                  </a:lnTo>
                  <a:lnTo>
                    <a:pt x="1231392" y="2290572"/>
                  </a:lnTo>
                  <a:lnTo>
                    <a:pt x="1261237" y="2285999"/>
                  </a:lnTo>
                  <a:lnTo>
                    <a:pt x="1291209" y="2286761"/>
                  </a:lnTo>
                  <a:lnTo>
                    <a:pt x="1320165" y="2277491"/>
                  </a:lnTo>
                  <a:lnTo>
                    <a:pt x="1350010" y="2271267"/>
                  </a:lnTo>
                  <a:lnTo>
                    <a:pt x="1378966" y="2279141"/>
                  </a:lnTo>
                  <a:lnTo>
                    <a:pt x="1408811" y="2268347"/>
                  </a:lnTo>
                  <a:lnTo>
                    <a:pt x="1438783" y="2263393"/>
                  </a:lnTo>
                  <a:lnTo>
                    <a:pt x="1465707" y="2243962"/>
                  </a:lnTo>
                  <a:lnTo>
                    <a:pt x="1495679" y="2275331"/>
                  </a:lnTo>
                  <a:lnTo>
                    <a:pt x="1524508" y="2255647"/>
                  </a:lnTo>
                  <a:lnTo>
                    <a:pt x="1554480" y="2272029"/>
                  </a:lnTo>
                  <a:lnTo>
                    <a:pt x="1583436" y="2247391"/>
                  </a:lnTo>
                  <a:lnTo>
                    <a:pt x="1613281" y="2255647"/>
                  </a:lnTo>
                  <a:lnTo>
                    <a:pt x="1643126" y="2238882"/>
                  </a:lnTo>
                  <a:lnTo>
                    <a:pt x="1672082" y="2235454"/>
                  </a:lnTo>
                  <a:lnTo>
                    <a:pt x="1701927" y="2208148"/>
                  </a:lnTo>
                  <a:lnTo>
                    <a:pt x="1730883" y="2209165"/>
                  </a:lnTo>
                  <a:lnTo>
                    <a:pt x="1760855" y="2235327"/>
                  </a:lnTo>
                  <a:lnTo>
                    <a:pt x="1790700" y="2250440"/>
                  </a:lnTo>
                  <a:lnTo>
                    <a:pt x="1817751" y="2221737"/>
                  </a:lnTo>
                  <a:lnTo>
                    <a:pt x="1847595" y="2217928"/>
                  </a:lnTo>
                  <a:lnTo>
                    <a:pt x="1876552" y="2216911"/>
                  </a:lnTo>
                  <a:lnTo>
                    <a:pt x="1906397" y="2196591"/>
                  </a:lnTo>
                  <a:lnTo>
                    <a:pt x="1935353" y="2196338"/>
                  </a:lnTo>
                  <a:lnTo>
                    <a:pt x="1965198" y="2190877"/>
                  </a:lnTo>
                  <a:lnTo>
                    <a:pt x="1995170" y="2190622"/>
                  </a:lnTo>
                  <a:lnTo>
                    <a:pt x="2024126" y="2207132"/>
                  </a:lnTo>
                  <a:lnTo>
                    <a:pt x="2053970" y="2160904"/>
                  </a:lnTo>
                  <a:lnTo>
                    <a:pt x="2082927" y="2160142"/>
                  </a:lnTo>
                  <a:lnTo>
                    <a:pt x="2112772" y="2146680"/>
                  </a:lnTo>
                  <a:lnTo>
                    <a:pt x="2142744" y="2154301"/>
                  </a:lnTo>
                  <a:lnTo>
                    <a:pt x="2169668" y="2171065"/>
                  </a:lnTo>
                  <a:lnTo>
                    <a:pt x="2199640" y="2182241"/>
                  </a:lnTo>
                  <a:lnTo>
                    <a:pt x="2228469" y="2183383"/>
                  </a:lnTo>
                  <a:lnTo>
                    <a:pt x="2258441" y="2170810"/>
                  </a:lnTo>
                  <a:lnTo>
                    <a:pt x="2287270" y="2182748"/>
                  </a:lnTo>
                  <a:lnTo>
                    <a:pt x="2317242" y="2174366"/>
                  </a:lnTo>
                  <a:lnTo>
                    <a:pt x="2347087" y="2165604"/>
                  </a:lnTo>
                  <a:lnTo>
                    <a:pt x="2376043" y="2132456"/>
                  </a:lnTo>
                  <a:lnTo>
                    <a:pt x="2405888" y="2097023"/>
                  </a:lnTo>
                  <a:lnTo>
                    <a:pt x="2434844" y="2078989"/>
                  </a:lnTo>
                  <a:lnTo>
                    <a:pt x="2464816" y="2114930"/>
                  </a:lnTo>
                  <a:lnTo>
                    <a:pt x="2494660" y="2104643"/>
                  </a:lnTo>
                  <a:lnTo>
                    <a:pt x="2522601" y="2026411"/>
                  </a:lnTo>
                  <a:lnTo>
                    <a:pt x="2552572" y="2133854"/>
                  </a:lnTo>
                  <a:lnTo>
                    <a:pt x="2581402" y="2137410"/>
                  </a:lnTo>
                  <a:lnTo>
                    <a:pt x="2611373" y="2125344"/>
                  </a:lnTo>
                  <a:lnTo>
                    <a:pt x="2640330" y="2114930"/>
                  </a:lnTo>
                  <a:lnTo>
                    <a:pt x="2670175" y="2113279"/>
                  </a:lnTo>
                  <a:lnTo>
                    <a:pt x="2700020" y="2087626"/>
                  </a:lnTo>
                  <a:lnTo>
                    <a:pt x="2728976" y="2136647"/>
                  </a:lnTo>
                  <a:lnTo>
                    <a:pt x="2758947" y="2043176"/>
                  </a:lnTo>
                  <a:lnTo>
                    <a:pt x="2787777" y="2057272"/>
                  </a:lnTo>
                  <a:lnTo>
                    <a:pt x="2817748" y="2024888"/>
                  </a:lnTo>
                  <a:lnTo>
                    <a:pt x="2847594" y="2031618"/>
                  </a:lnTo>
                  <a:lnTo>
                    <a:pt x="2874645" y="2006980"/>
                  </a:lnTo>
                  <a:lnTo>
                    <a:pt x="2904490" y="2157476"/>
                  </a:lnTo>
                  <a:lnTo>
                    <a:pt x="2933446" y="2144903"/>
                  </a:lnTo>
                  <a:lnTo>
                    <a:pt x="2963291" y="2160142"/>
                  </a:lnTo>
                  <a:lnTo>
                    <a:pt x="2992247" y="2159254"/>
                  </a:lnTo>
                  <a:lnTo>
                    <a:pt x="3022092" y="2170556"/>
                  </a:lnTo>
                  <a:lnTo>
                    <a:pt x="3052064" y="2200782"/>
                  </a:lnTo>
                  <a:lnTo>
                    <a:pt x="3081020" y="2211069"/>
                  </a:lnTo>
                  <a:lnTo>
                    <a:pt x="3110865" y="2196591"/>
                  </a:lnTo>
                  <a:lnTo>
                    <a:pt x="3139821" y="2195448"/>
                  </a:lnTo>
                  <a:lnTo>
                    <a:pt x="3169666" y="2157221"/>
                  </a:lnTo>
                  <a:lnTo>
                    <a:pt x="3199638" y="2145538"/>
                  </a:lnTo>
                  <a:lnTo>
                    <a:pt x="3226562" y="2106041"/>
                  </a:lnTo>
                  <a:lnTo>
                    <a:pt x="3256533" y="2195703"/>
                  </a:lnTo>
                  <a:lnTo>
                    <a:pt x="3285363" y="2131441"/>
                  </a:lnTo>
                  <a:lnTo>
                    <a:pt x="3315334" y="2119883"/>
                  </a:lnTo>
                  <a:lnTo>
                    <a:pt x="3344291" y="2145156"/>
                  </a:lnTo>
                  <a:lnTo>
                    <a:pt x="3374135" y="2160396"/>
                  </a:lnTo>
                  <a:lnTo>
                    <a:pt x="3403980" y="2168397"/>
                  </a:lnTo>
                  <a:lnTo>
                    <a:pt x="3432937" y="2145029"/>
                  </a:lnTo>
                  <a:lnTo>
                    <a:pt x="3462781" y="2105152"/>
                  </a:lnTo>
                  <a:lnTo>
                    <a:pt x="3491738" y="2096896"/>
                  </a:lnTo>
                  <a:lnTo>
                    <a:pt x="3521709" y="2106803"/>
                  </a:lnTo>
                  <a:lnTo>
                    <a:pt x="3551554" y="2153792"/>
                  </a:lnTo>
                  <a:lnTo>
                    <a:pt x="3578605" y="2077973"/>
                  </a:lnTo>
                  <a:lnTo>
                    <a:pt x="3608451" y="2175255"/>
                  </a:lnTo>
                  <a:lnTo>
                    <a:pt x="3637406" y="2131821"/>
                  </a:lnTo>
                  <a:lnTo>
                    <a:pt x="3667252" y="2150871"/>
                  </a:lnTo>
                  <a:lnTo>
                    <a:pt x="3696207" y="2101595"/>
                  </a:lnTo>
                  <a:lnTo>
                    <a:pt x="3726053" y="2133980"/>
                  </a:lnTo>
                  <a:lnTo>
                    <a:pt x="3756025" y="2122169"/>
                  </a:lnTo>
                  <a:lnTo>
                    <a:pt x="3784980" y="2127757"/>
                  </a:lnTo>
                  <a:lnTo>
                    <a:pt x="3814826" y="2043176"/>
                  </a:lnTo>
                  <a:lnTo>
                    <a:pt x="3843781" y="1987549"/>
                  </a:lnTo>
                  <a:lnTo>
                    <a:pt x="3873627" y="1958720"/>
                  </a:lnTo>
                  <a:lnTo>
                    <a:pt x="3903599" y="1995423"/>
                  </a:lnTo>
                  <a:lnTo>
                    <a:pt x="3931539" y="1991740"/>
                  </a:lnTo>
                  <a:lnTo>
                    <a:pt x="3961383" y="2087879"/>
                  </a:lnTo>
                  <a:lnTo>
                    <a:pt x="3990340" y="2107691"/>
                  </a:lnTo>
                  <a:lnTo>
                    <a:pt x="4020184" y="2134616"/>
                  </a:lnTo>
                  <a:lnTo>
                    <a:pt x="4049141" y="2128646"/>
                  </a:lnTo>
                  <a:lnTo>
                    <a:pt x="4078985" y="2114549"/>
                  </a:lnTo>
                  <a:lnTo>
                    <a:pt x="4108957" y="2158238"/>
                  </a:lnTo>
                  <a:lnTo>
                    <a:pt x="4137914" y="2115692"/>
                  </a:lnTo>
                  <a:lnTo>
                    <a:pt x="4167758" y="2028443"/>
                  </a:lnTo>
                  <a:lnTo>
                    <a:pt x="4196715" y="1970531"/>
                  </a:lnTo>
                  <a:lnTo>
                    <a:pt x="4226559" y="1945004"/>
                  </a:lnTo>
                  <a:lnTo>
                    <a:pt x="4256532" y="1981199"/>
                  </a:lnTo>
                  <a:lnTo>
                    <a:pt x="4283456" y="1979421"/>
                  </a:lnTo>
                  <a:lnTo>
                    <a:pt x="4313428" y="2066924"/>
                  </a:lnTo>
                  <a:lnTo>
                    <a:pt x="4342257" y="2077846"/>
                  </a:lnTo>
                  <a:lnTo>
                    <a:pt x="4372229" y="2117852"/>
                  </a:lnTo>
                  <a:lnTo>
                    <a:pt x="4401184" y="2080767"/>
                  </a:lnTo>
                  <a:lnTo>
                    <a:pt x="4431030" y="2071623"/>
                  </a:lnTo>
                  <a:lnTo>
                    <a:pt x="4460875" y="2052954"/>
                  </a:lnTo>
                  <a:lnTo>
                    <a:pt x="4489831" y="2074036"/>
                  </a:lnTo>
                  <a:lnTo>
                    <a:pt x="4519803" y="2004567"/>
                  </a:lnTo>
                  <a:lnTo>
                    <a:pt x="4548632" y="1936368"/>
                  </a:lnTo>
                  <a:lnTo>
                    <a:pt x="4578604" y="2016886"/>
                  </a:lnTo>
                  <a:lnTo>
                    <a:pt x="4608449" y="2038095"/>
                  </a:lnTo>
                  <a:lnTo>
                    <a:pt x="4635500" y="1994661"/>
                  </a:lnTo>
                  <a:lnTo>
                    <a:pt x="4665345" y="2082038"/>
                  </a:lnTo>
                  <a:lnTo>
                    <a:pt x="4694301" y="2045842"/>
                  </a:lnTo>
                  <a:lnTo>
                    <a:pt x="4724146" y="2029840"/>
                  </a:lnTo>
                  <a:lnTo>
                    <a:pt x="4753102" y="2045334"/>
                  </a:lnTo>
                  <a:lnTo>
                    <a:pt x="4782947" y="2051557"/>
                  </a:lnTo>
                  <a:lnTo>
                    <a:pt x="4812919" y="2068956"/>
                  </a:lnTo>
                  <a:lnTo>
                    <a:pt x="4841875" y="2007996"/>
                  </a:lnTo>
                  <a:lnTo>
                    <a:pt x="4871720" y="1906015"/>
                  </a:lnTo>
                  <a:lnTo>
                    <a:pt x="4900676" y="1863216"/>
                  </a:lnTo>
                  <a:lnTo>
                    <a:pt x="4930521" y="1861057"/>
                  </a:lnTo>
                  <a:lnTo>
                    <a:pt x="4960493" y="1900554"/>
                  </a:lnTo>
                  <a:lnTo>
                    <a:pt x="4987417" y="1829053"/>
                  </a:lnTo>
                  <a:lnTo>
                    <a:pt x="5017389" y="1895602"/>
                  </a:lnTo>
                  <a:lnTo>
                    <a:pt x="5046218" y="1875535"/>
                  </a:lnTo>
                  <a:lnTo>
                    <a:pt x="5076190" y="1921128"/>
                  </a:lnTo>
                  <a:lnTo>
                    <a:pt x="5105146" y="1943989"/>
                  </a:lnTo>
                  <a:lnTo>
                    <a:pt x="5134991" y="1950846"/>
                  </a:lnTo>
                  <a:lnTo>
                    <a:pt x="5164835" y="1894204"/>
                  </a:lnTo>
                  <a:lnTo>
                    <a:pt x="5193792" y="1957831"/>
                  </a:lnTo>
                  <a:lnTo>
                    <a:pt x="5223637" y="1891029"/>
                  </a:lnTo>
                  <a:lnTo>
                    <a:pt x="5252593" y="1866010"/>
                  </a:lnTo>
                  <a:lnTo>
                    <a:pt x="5282565" y="1880489"/>
                  </a:lnTo>
                  <a:lnTo>
                    <a:pt x="5312409" y="1881504"/>
                  </a:lnTo>
                  <a:lnTo>
                    <a:pt x="5340350" y="1840864"/>
                  </a:lnTo>
                  <a:lnTo>
                    <a:pt x="5370322" y="1907413"/>
                  </a:lnTo>
                  <a:lnTo>
                    <a:pt x="5399151" y="1871090"/>
                  </a:lnTo>
                  <a:lnTo>
                    <a:pt x="5429123" y="1900173"/>
                  </a:lnTo>
                  <a:lnTo>
                    <a:pt x="5458079" y="1925192"/>
                  </a:lnTo>
                  <a:lnTo>
                    <a:pt x="5487924" y="1847977"/>
                  </a:lnTo>
                  <a:lnTo>
                    <a:pt x="5517769" y="1854834"/>
                  </a:lnTo>
                  <a:lnTo>
                    <a:pt x="5546725" y="1845436"/>
                  </a:lnTo>
                  <a:lnTo>
                    <a:pt x="5576697" y="1836673"/>
                  </a:lnTo>
                  <a:lnTo>
                    <a:pt x="5605526" y="1776602"/>
                  </a:lnTo>
                  <a:lnTo>
                    <a:pt x="5635498" y="1791842"/>
                  </a:lnTo>
                  <a:lnTo>
                    <a:pt x="5665343" y="1871090"/>
                  </a:lnTo>
                  <a:lnTo>
                    <a:pt x="5692394" y="1813559"/>
                  </a:lnTo>
                  <a:lnTo>
                    <a:pt x="5722239" y="1897760"/>
                  </a:lnTo>
                  <a:lnTo>
                    <a:pt x="5751195" y="1837563"/>
                  </a:lnTo>
                  <a:lnTo>
                    <a:pt x="5781040" y="1868042"/>
                  </a:lnTo>
                  <a:lnTo>
                    <a:pt x="5809996" y="1887219"/>
                  </a:lnTo>
                  <a:lnTo>
                    <a:pt x="5839841" y="1880996"/>
                  </a:lnTo>
                  <a:lnTo>
                    <a:pt x="5869813" y="1910206"/>
                  </a:lnTo>
                  <a:lnTo>
                    <a:pt x="5898769" y="1910206"/>
                  </a:lnTo>
                  <a:lnTo>
                    <a:pt x="5928614" y="1942464"/>
                  </a:lnTo>
                  <a:lnTo>
                    <a:pt x="5957570" y="1929002"/>
                  </a:lnTo>
                  <a:lnTo>
                    <a:pt x="5987415" y="1864359"/>
                  </a:lnTo>
                  <a:lnTo>
                    <a:pt x="6017387" y="1850516"/>
                  </a:lnTo>
                  <a:lnTo>
                    <a:pt x="6044311" y="1810003"/>
                  </a:lnTo>
                  <a:lnTo>
                    <a:pt x="6074283" y="1911984"/>
                  </a:lnTo>
                  <a:lnTo>
                    <a:pt x="6103112" y="1940940"/>
                  </a:lnTo>
                  <a:lnTo>
                    <a:pt x="6133084" y="1919604"/>
                  </a:lnTo>
                  <a:lnTo>
                    <a:pt x="6162040" y="1892172"/>
                  </a:lnTo>
                  <a:lnTo>
                    <a:pt x="6191885" y="1936241"/>
                  </a:lnTo>
                  <a:lnTo>
                    <a:pt x="6221730" y="1919477"/>
                  </a:lnTo>
                  <a:lnTo>
                    <a:pt x="6250686" y="1937384"/>
                  </a:lnTo>
                  <a:lnTo>
                    <a:pt x="6280658" y="1915921"/>
                  </a:lnTo>
                  <a:lnTo>
                    <a:pt x="6309487" y="1856358"/>
                  </a:lnTo>
                  <a:lnTo>
                    <a:pt x="6339459" y="1828418"/>
                  </a:lnTo>
                  <a:lnTo>
                    <a:pt x="6369304" y="1826894"/>
                  </a:lnTo>
                  <a:lnTo>
                    <a:pt x="6396355" y="1756536"/>
                  </a:lnTo>
                  <a:lnTo>
                    <a:pt x="6426200" y="1880996"/>
                  </a:lnTo>
                  <a:lnTo>
                    <a:pt x="6455156" y="1866391"/>
                  </a:lnTo>
                  <a:lnTo>
                    <a:pt x="6485001" y="1851914"/>
                  </a:lnTo>
                  <a:lnTo>
                    <a:pt x="6513957" y="1831085"/>
                  </a:lnTo>
                  <a:lnTo>
                    <a:pt x="6543802" y="1827148"/>
                  </a:lnTo>
                  <a:lnTo>
                    <a:pt x="6573774" y="1761743"/>
                  </a:lnTo>
                  <a:lnTo>
                    <a:pt x="6602730" y="1776729"/>
                  </a:lnTo>
                  <a:lnTo>
                    <a:pt x="6632575" y="1787016"/>
                  </a:lnTo>
                  <a:lnTo>
                    <a:pt x="6661531" y="1764791"/>
                  </a:lnTo>
                  <a:lnTo>
                    <a:pt x="6691376" y="1739772"/>
                  </a:lnTo>
                  <a:lnTo>
                    <a:pt x="6721348" y="1760981"/>
                  </a:lnTo>
                  <a:lnTo>
                    <a:pt x="6749288" y="1642109"/>
                  </a:lnTo>
                  <a:lnTo>
                    <a:pt x="6779133" y="1705228"/>
                  </a:lnTo>
                  <a:lnTo>
                    <a:pt x="6808089" y="1666747"/>
                  </a:lnTo>
                  <a:lnTo>
                    <a:pt x="6837934" y="1686178"/>
                  </a:lnTo>
                  <a:lnTo>
                    <a:pt x="6866890" y="1665223"/>
                  </a:lnTo>
                  <a:lnTo>
                    <a:pt x="6896862" y="1570735"/>
                  </a:lnTo>
                  <a:lnTo>
                    <a:pt x="6926707" y="1615947"/>
                  </a:lnTo>
                  <a:lnTo>
                    <a:pt x="6955663" y="1710308"/>
                  </a:lnTo>
                  <a:lnTo>
                    <a:pt x="6985508" y="1520062"/>
                  </a:lnTo>
                  <a:lnTo>
                    <a:pt x="7014464" y="1435353"/>
                  </a:lnTo>
                  <a:lnTo>
                    <a:pt x="7044309" y="1364741"/>
                  </a:lnTo>
                  <a:lnTo>
                    <a:pt x="7074281" y="1426590"/>
                  </a:lnTo>
                  <a:lnTo>
                    <a:pt x="7101205" y="1352168"/>
                  </a:lnTo>
                  <a:lnTo>
                    <a:pt x="7131177" y="1466468"/>
                  </a:lnTo>
                  <a:lnTo>
                    <a:pt x="7160006" y="1442719"/>
                  </a:lnTo>
                  <a:lnTo>
                    <a:pt x="7189978" y="1426209"/>
                  </a:lnTo>
                  <a:lnTo>
                    <a:pt x="7218934" y="1442973"/>
                  </a:lnTo>
                  <a:lnTo>
                    <a:pt x="7248779" y="1448434"/>
                  </a:lnTo>
                  <a:lnTo>
                    <a:pt x="7278624" y="1442465"/>
                  </a:lnTo>
                  <a:lnTo>
                    <a:pt x="7307580" y="1328419"/>
                  </a:lnTo>
                  <a:lnTo>
                    <a:pt x="7337552" y="1298955"/>
                  </a:lnTo>
                  <a:lnTo>
                    <a:pt x="7366381" y="1253108"/>
                  </a:lnTo>
                  <a:lnTo>
                    <a:pt x="7396353" y="1252727"/>
                  </a:lnTo>
                  <a:lnTo>
                    <a:pt x="7426198" y="1343659"/>
                  </a:lnTo>
                  <a:lnTo>
                    <a:pt x="7453249" y="1285112"/>
                  </a:lnTo>
                  <a:lnTo>
                    <a:pt x="7483094" y="1331467"/>
                  </a:lnTo>
                  <a:lnTo>
                    <a:pt x="7512050" y="1356740"/>
                  </a:lnTo>
                  <a:lnTo>
                    <a:pt x="7541895" y="1394078"/>
                  </a:lnTo>
                  <a:lnTo>
                    <a:pt x="7570851" y="1231391"/>
                  </a:lnTo>
                  <a:lnTo>
                    <a:pt x="7600696" y="1211325"/>
                  </a:lnTo>
                  <a:lnTo>
                    <a:pt x="7630668" y="1247139"/>
                  </a:lnTo>
                  <a:lnTo>
                    <a:pt x="7659624" y="1228978"/>
                  </a:lnTo>
                  <a:lnTo>
                    <a:pt x="7689469" y="1113916"/>
                  </a:lnTo>
                  <a:lnTo>
                    <a:pt x="7718425" y="1017777"/>
                  </a:lnTo>
                  <a:lnTo>
                    <a:pt x="7748270" y="1014094"/>
                  </a:lnTo>
                  <a:lnTo>
                    <a:pt x="7778242" y="1142872"/>
                  </a:lnTo>
                  <a:lnTo>
                    <a:pt x="7805166" y="981709"/>
                  </a:lnTo>
                  <a:lnTo>
                    <a:pt x="7835138" y="1112392"/>
                  </a:lnTo>
                  <a:lnTo>
                    <a:pt x="7863967" y="1000124"/>
                  </a:lnTo>
                  <a:lnTo>
                    <a:pt x="7893939" y="1030985"/>
                  </a:lnTo>
                  <a:lnTo>
                    <a:pt x="7922895" y="908303"/>
                  </a:lnTo>
                  <a:lnTo>
                    <a:pt x="7952740" y="939418"/>
                  </a:lnTo>
                  <a:lnTo>
                    <a:pt x="7982585" y="904239"/>
                  </a:lnTo>
                  <a:lnTo>
                    <a:pt x="8011541" y="788669"/>
                  </a:lnTo>
                  <a:lnTo>
                    <a:pt x="8041513" y="728852"/>
                  </a:lnTo>
                  <a:lnTo>
                    <a:pt x="8070342" y="581659"/>
                  </a:lnTo>
                  <a:lnTo>
                    <a:pt x="8100314" y="475614"/>
                  </a:lnTo>
                  <a:lnTo>
                    <a:pt x="8130159" y="683386"/>
                  </a:lnTo>
                  <a:lnTo>
                    <a:pt x="8158099" y="523620"/>
                  </a:lnTo>
                  <a:lnTo>
                    <a:pt x="8188071" y="807084"/>
                  </a:lnTo>
                  <a:lnTo>
                    <a:pt x="8216900" y="900683"/>
                  </a:lnTo>
                  <a:lnTo>
                    <a:pt x="8246872" y="1111377"/>
                  </a:lnTo>
                  <a:lnTo>
                    <a:pt x="8275828" y="1071879"/>
                  </a:lnTo>
                  <a:lnTo>
                    <a:pt x="8305673" y="1030985"/>
                  </a:lnTo>
                  <a:lnTo>
                    <a:pt x="8335518" y="900810"/>
                  </a:lnTo>
                  <a:lnTo>
                    <a:pt x="8364474" y="582167"/>
                  </a:lnTo>
                  <a:lnTo>
                    <a:pt x="8394446" y="409828"/>
                  </a:lnTo>
                  <a:lnTo>
                    <a:pt x="8423275" y="317626"/>
                  </a:lnTo>
                  <a:lnTo>
                    <a:pt x="8453247" y="279399"/>
                  </a:lnTo>
                  <a:lnTo>
                    <a:pt x="8483092" y="795146"/>
                  </a:lnTo>
                  <a:lnTo>
                    <a:pt x="8510143" y="161416"/>
                  </a:lnTo>
                  <a:lnTo>
                    <a:pt x="8539988" y="276351"/>
                  </a:lnTo>
                  <a:lnTo>
                    <a:pt x="8568944" y="225551"/>
                  </a:lnTo>
                  <a:lnTo>
                    <a:pt x="8598789" y="369442"/>
                  </a:lnTo>
                  <a:lnTo>
                    <a:pt x="8627745" y="270001"/>
                  </a:lnTo>
                  <a:lnTo>
                    <a:pt x="8657717" y="279145"/>
                  </a:lnTo>
                  <a:lnTo>
                    <a:pt x="8687562" y="382650"/>
                  </a:lnTo>
                  <a:lnTo>
                    <a:pt x="8716518" y="347598"/>
                  </a:lnTo>
                  <a:lnTo>
                    <a:pt x="8746363" y="303529"/>
                  </a:lnTo>
                  <a:lnTo>
                    <a:pt x="8775319" y="67309"/>
                  </a:lnTo>
                  <a:lnTo>
                    <a:pt x="8805164" y="104393"/>
                  </a:lnTo>
                  <a:lnTo>
                    <a:pt x="8835136" y="342518"/>
                  </a:lnTo>
                  <a:lnTo>
                    <a:pt x="8862060" y="0"/>
                  </a:lnTo>
                  <a:lnTo>
                    <a:pt x="8892032" y="191134"/>
                  </a:lnTo>
                  <a:lnTo>
                    <a:pt x="8920861" y="82803"/>
                  </a:lnTo>
                  <a:lnTo>
                    <a:pt x="8950833" y="315467"/>
                  </a:lnTo>
                  <a:lnTo>
                    <a:pt x="8979789" y="292988"/>
                  </a:lnTo>
                  <a:lnTo>
                    <a:pt x="9009634" y="299592"/>
                  </a:lnTo>
                  <a:lnTo>
                    <a:pt x="9039479" y="416305"/>
                  </a:lnTo>
                  <a:lnTo>
                    <a:pt x="9068435" y="313308"/>
                  </a:lnTo>
                  <a:lnTo>
                    <a:pt x="9098407" y="315340"/>
                  </a:lnTo>
                  <a:lnTo>
                    <a:pt x="9127236" y="154431"/>
                  </a:lnTo>
                </a:path>
              </a:pathLst>
            </a:custGeom>
            <a:ln w="13589">
              <a:solidFill>
                <a:srgbClr val="A02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721475" y="3236214"/>
            <a:ext cx="4914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06400"/>
                </a:solidFill>
                <a:latin typeface="Helvetica"/>
                <a:cs typeface="Helvetica"/>
              </a:rPr>
              <a:t>Price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09188" y="5047869"/>
            <a:ext cx="7226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A020F0"/>
                </a:solidFill>
                <a:latin typeface="Helvetica"/>
                <a:cs typeface="Helvetica"/>
              </a:rPr>
              <a:t>Exports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28370" y="537463"/>
            <a:ext cx="10116185" cy="5457190"/>
          </a:xfrm>
          <a:custGeom>
            <a:avLst/>
            <a:gdLst/>
            <a:ahLst/>
            <a:cxnLst/>
            <a:rect l="l" t="t" r="r" b="b"/>
            <a:pathLst>
              <a:path w="10116185" h="5457190">
                <a:moveTo>
                  <a:pt x="37973" y="5419090"/>
                </a:moveTo>
                <a:lnTo>
                  <a:pt x="37973" y="0"/>
                </a:lnTo>
              </a:path>
              <a:path w="10116185" h="5457190">
                <a:moveTo>
                  <a:pt x="0" y="5208016"/>
                </a:moveTo>
                <a:lnTo>
                  <a:pt x="37973" y="5208016"/>
                </a:lnTo>
              </a:path>
              <a:path w="10116185" h="5457190">
                <a:moveTo>
                  <a:pt x="0" y="3359404"/>
                </a:moveTo>
                <a:lnTo>
                  <a:pt x="37973" y="3359404"/>
                </a:lnTo>
              </a:path>
              <a:path w="10116185" h="5457190">
                <a:moveTo>
                  <a:pt x="0" y="1510791"/>
                </a:moveTo>
                <a:lnTo>
                  <a:pt x="37973" y="1510791"/>
                </a:lnTo>
              </a:path>
              <a:path w="10116185" h="5457190">
                <a:moveTo>
                  <a:pt x="10078085" y="5419090"/>
                </a:moveTo>
                <a:lnTo>
                  <a:pt x="10078085" y="0"/>
                </a:lnTo>
              </a:path>
              <a:path w="10116185" h="5457190">
                <a:moveTo>
                  <a:pt x="10078085" y="5208016"/>
                </a:moveTo>
                <a:lnTo>
                  <a:pt x="10116058" y="5208016"/>
                </a:lnTo>
              </a:path>
              <a:path w="10116185" h="5457190">
                <a:moveTo>
                  <a:pt x="10078085" y="3359404"/>
                </a:moveTo>
                <a:lnTo>
                  <a:pt x="10116058" y="3359404"/>
                </a:lnTo>
              </a:path>
              <a:path w="10116185" h="5457190">
                <a:moveTo>
                  <a:pt x="10078085" y="1510791"/>
                </a:moveTo>
                <a:lnTo>
                  <a:pt x="10116058" y="1510791"/>
                </a:lnTo>
              </a:path>
              <a:path w="10116185" h="5457190">
                <a:moveTo>
                  <a:pt x="37973" y="5419090"/>
                </a:moveTo>
                <a:lnTo>
                  <a:pt x="10078085" y="5419090"/>
                </a:lnTo>
              </a:path>
              <a:path w="10116185" h="5457190">
                <a:moveTo>
                  <a:pt x="1550289" y="5457063"/>
                </a:moveTo>
                <a:lnTo>
                  <a:pt x="1550289" y="5419090"/>
                </a:lnTo>
              </a:path>
              <a:path w="10116185" h="5457190">
                <a:moveTo>
                  <a:pt x="3312159" y="5457063"/>
                </a:moveTo>
                <a:lnTo>
                  <a:pt x="3312159" y="5419090"/>
                </a:lnTo>
              </a:path>
              <a:path w="10116185" h="5457190">
                <a:moveTo>
                  <a:pt x="5073015" y="5457063"/>
                </a:moveTo>
                <a:lnTo>
                  <a:pt x="5073015" y="5419090"/>
                </a:lnTo>
              </a:path>
              <a:path w="10116185" h="5457190">
                <a:moveTo>
                  <a:pt x="6833870" y="5457063"/>
                </a:moveTo>
                <a:lnTo>
                  <a:pt x="6833870" y="5419090"/>
                </a:lnTo>
              </a:path>
              <a:path w="10116185" h="5457190">
                <a:moveTo>
                  <a:pt x="8594725" y="5457063"/>
                </a:moveTo>
                <a:lnTo>
                  <a:pt x="8594725" y="541909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14706" y="5651372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4706" y="3802760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4093" y="1954148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562081" y="5651372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562081" y="3802760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562081" y="1954148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0599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6786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8957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750427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28716" y="5976365"/>
            <a:ext cx="54546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9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  <a:p>
            <a:pPr marL="45720">
              <a:lnSpc>
                <a:spcPts val="1430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4629" y="2466606"/>
            <a:ext cx="196215" cy="15608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Price ($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per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Million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Btu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708983" y="2204592"/>
            <a:ext cx="196215" cy="2085339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Exports (10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Billion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</a:t>
            </a:r>
            <a:r>
              <a:rPr dirty="0" sz="1200" spc="1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Feet)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53644" y="-29443"/>
            <a:ext cx="4741545" cy="5010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US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4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−</a:t>
            </a:r>
            <a:r>
              <a:rPr dirty="0" sz="14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Export</a:t>
            </a:r>
            <a:r>
              <a:rPr dirty="0" sz="14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Market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Time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Series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of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Exports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(Qty)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and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Henry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Hub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Price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Index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(1997−2022)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4901" y="530098"/>
            <a:ext cx="10299700" cy="5464810"/>
            <a:chOff x="604901" y="530098"/>
            <a:chExt cx="10299700" cy="5464810"/>
          </a:xfrm>
        </p:grpSpPr>
        <p:sp>
          <p:nvSpPr>
            <p:cNvPr id="3" name="object 3" descr=""/>
            <p:cNvSpPr/>
            <p:nvPr/>
          </p:nvSpPr>
          <p:spPr>
            <a:xfrm>
              <a:off x="642874" y="537464"/>
              <a:ext cx="10253980" cy="5419090"/>
            </a:xfrm>
            <a:custGeom>
              <a:avLst/>
              <a:gdLst/>
              <a:ahLst/>
              <a:cxnLst/>
              <a:rect l="l" t="t" r="r" b="b"/>
              <a:pathLst>
                <a:path w="10253980" h="5419090">
                  <a:moveTo>
                    <a:pt x="0" y="5419090"/>
                  </a:moveTo>
                  <a:lnTo>
                    <a:pt x="10253980" y="5419090"/>
                  </a:lnTo>
                  <a:lnTo>
                    <a:pt x="10253980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42874" y="537464"/>
              <a:ext cx="10253980" cy="5419090"/>
            </a:xfrm>
            <a:custGeom>
              <a:avLst/>
              <a:gdLst/>
              <a:ahLst/>
              <a:cxnLst/>
              <a:rect l="l" t="t" r="r" b="b"/>
              <a:pathLst>
                <a:path w="10253980" h="5419090">
                  <a:moveTo>
                    <a:pt x="0" y="4962271"/>
                  </a:moveTo>
                  <a:lnTo>
                    <a:pt x="10253980" y="4962271"/>
                  </a:lnTo>
                </a:path>
                <a:path w="10253980" h="5419090">
                  <a:moveTo>
                    <a:pt x="0" y="3810762"/>
                  </a:moveTo>
                  <a:lnTo>
                    <a:pt x="10253980" y="3810762"/>
                  </a:lnTo>
                </a:path>
                <a:path w="10253980" h="5419090">
                  <a:moveTo>
                    <a:pt x="0" y="2659253"/>
                  </a:moveTo>
                  <a:lnTo>
                    <a:pt x="10253980" y="2659253"/>
                  </a:lnTo>
                </a:path>
                <a:path w="10253980" h="5419090">
                  <a:moveTo>
                    <a:pt x="0" y="1507871"/>
                  </a:moveTo>
                  <a:lnTo>
                    <a:pt x="10253980" y="1507871"/>
                  </a:lnTo>
                </a:path>
                <a:path w="10253980" h="5419090">
                  <a:moveTo>
                    <a:pt x="0" y="356362"/>
                  </a:moveTo>
                  <a:lnTo>
                    <a:pt x="10253980" y="356362"/>
                  </a:lnTo>
                </a:path>
                <a:path w="10253980" h="5419090">
                  <a:moveTo>
                    <a:pt x="700659" y="5419090"/>
                  </a:moveTo>
                  <a:lnTo>
                    <a:pt x="700659" y="0"/>
                  </a:lnTo>
                </a:path>
                <a:path w="10253980" h="5419090">
                  <a:moveTo>
                    <a:pt x="3040761" y="5419090"/>
                  </a:moveTo>
                  <a:lnTo>
                    <a:pt x="3040761" y="0"/>
                  </a:lnTo>
                </a:path>
                <a:path w="10253980" h="5419090">
                  <a:moveTo>
                    <a:pt x="5380736" y="5419090"/>
                  </a:moveTo>
                  <a:lnTo>
                    <a:pt x="5380736" y="0"/>
                  </a:lnTo>
                </a:path>
                <a:path w="10253980" h="5419090">
                  <a:moveTo>
                    <a:pt x="7720837" y="5419090"/>
                  </a:moveTo>
                  <a:lnTo>
                    <a:pt x="7720837" y="0"/>
                  </a:lnTo>
                </a:path>
                <a:path w="10253980" h="5419090">
                  <a:moveTo>
                    <a:pt x="10060940" y="5419090"/>
                  </a:moveTo>
                  <a:lnTo>
                    <a:pt x="10060940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2874" y="537464"/>
              <a:ext cx="10253980" cy="5419090"/>
            </a:xfrm>
            <a:custGeom>
              <a:avLst/>
              <a:gdLst/>
              <a:ahLst/>
              <a:cxnLst/>
              <a:rect l="l" t="t" r="r" b="b"/>
              <a:pathLst>
                <a:path w="10253980" h="5419090">
                  <a:moveTo>
                    <a:pt x="0" y="4386580"/>
                  </a:moveTo>
                  <a:lnTo>
                    <a:pt x="10253980" y="4386580"/>
                  </a:lnTo>
                </a:path>
                <a:path w="10253980" h="5419090">
                  <a:moveTo>
                    <a:pt x="0" y="3235071"/>
                  </a:moveTo>
                  <a:lnTo>
                    <a:pt x="10253980" y="3235071"/>
                  </a:lnTo>
                </a:path>
                <a:path w="10253980" h="5419090">
                  <a:moveTo>
                    <a:pt x="0" y="2083562"/>
                  </a:moveTo>
                  <a:lnTo>
                    <a:pt x="10253980" y="2083562"/>
                  </a:lnTo>
                </a:path>
                <a:path w="10253980" h="5419090">
                  <a:moveTo>
                    <a:pt x="0" y="932052"/>
                  </a:moveTo>
                  <a:lnTo>
                    <a:pt x="10253980" y="932052"/>
                  </a:lnTo>
                </a:path>
                <a:path w="10253980" h="5419090">
                  <a:moveTo>
                    <a:pt x="1870709" y="5419090"/>
                  </a:moveTo>
                  <a:lnTo>
                    <a:pt x="1870709" y="0"/>
                  </a:lnTo>
                </a:path>
                <a:path w="10253980" h="5419090">
                  <a:moveTo>
                    <a:pt x="4210685" y="5419090"/>
                  </a:moveTo>
                  <a:lnTo>
                    <a:pt x="4210685" y="0"/>
                  </a:lnTo>
                </a:path>
                <a:path w="10253980" h="5419090">
                  <a:moveTo>
                    <a:pt x="6550786" y="5419090"/>
                  </a:moveTo>
                  <a:lnTo>
                    <a:pt x="6550786" y="0"/>
                  </a:lnTo>
                </a:path>
                <a:path w="10253980" h="5419090">
                  <a:moveTo>
                    <a:pt x="8890889" y="5419090"/>
                  </a:moveTo>
                  <a:lnTo>
                    <a:pt x="8890889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9690" y="754443"/>
              <a:ext cx="9380474" cy="498513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04901" y="537464"/>
              <a:ext cx="10292080" cy="5457190"/>
            </a:xfrm>
            <a:custGeom>
              <a:avLst/>
              <a:gdLst/>
              <a:ahLst/>
              <a:cxnLst/>
              <a:rect l="l" t="t" r="r" b="b"/>
              <a:pathLst>
                <a:path w="10292080" h="5457190">
                  <a:moveTo>
                    <a:pt x="37972" y="5419090"/>
                  </a:moveTo>
                  <a:lnTo>
                    <a:pt x="37972" y="0"/>
                  </a:lnTo>
                </a:path>
                <a:path w="10292080" h="5457190">
                  <a:moveTo>
                    <a:pt x="0" y="4386580"/>
                  </a:moveTo>
                  <a:lnTo>
                    <a:pt x="37972" y="4386580"/>
                  </a:lnTo>
                </a:path>
                <a:path w="10292080" h="5457190">
                  <a:moveTo>
                    <a:pt x="0" y="3235071"/>
                  </a:moveTo>
                  <a:lnTo>
                    <a:pt x="37972" y="3235071"/>
                  </a:lnTo>
                </a:path>
                <a:path w="10292080" h="5457190">
                  <a:moveTo>
                    <a:pt x="0" y="2083562"/>
                  </a:moveTo>
                  <a:lnTo>
                    <a:pt x="37972" y="2083562"/>
                  </a:lnTo>
                </a:path>
                <a:path w="10292080" h="5457190">
                  <a:moveTo>
                    <a:pt x="0" y="932052"/>
                  </a:moveTo>
                  <a:lnTo>
                    <a:pt x="37972" y="932052"/>
                  </a:lnTo>
                </a:path>
                <a:path w="10292080" h="5457190">
                  <a:moveTo>
                    <a:pt x="37972" y="5419090"/>
                  </a:moveTo>
                  <a:lnTo>
                    <a:pt x="10291953" y="5419090"/>
                  </a:lnTo>
                </a:path>
                <a:path w="10292080" h="5457190">
                  <a:moveTo>
                    <a:pt x="1908683" y="5457063"/>
                  </a:moveTo>
                  <a:lnTo>
                    <a:pt x="1908683" y="5419090"/>
                  </a:lnTo>
                </a:path>
                <a:path w="10292080" h="5457190">
                  <a:moveTo>
                    <a:pt x="4248658" y="5457063"/>
                  </a:moveTo>
                  <a:lnTo>
                    <a:pt x="4248658" y="5419090"/>
                  </a:lnTo>
                </a:path>
                <a:path w="10292080" h="5457190">
                  <a:moveTo>
                    <a:pt x="6588759" y="5457063"/>
                  </a:moveTo>
                  <a:lnTo>
                    <a:pt x="6588759" y="5419090"/>
                  </a:lnTo>
                </a:path>
                <a:path w="10292080" h="5457190">
                  <a:moveTo>
                    <a:pt x="8928862" y="5457063"/>
                  </a:moveTo>
                  <a:lnTo>
                    <a:pt x="8928862" y="541909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4093" y="4829936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4093" y="3678428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0.007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093" y="2526919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0.008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4093" y="1375409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0.009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40914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80890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20992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261093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45454" y="6126226"/>
            <a:ext cx="449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2425307"/>
            <a:ext cx="196215" cy="16440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4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</a:t>
            </a:r>
            <a:r>
              <a:rPr dirty="0" sz="1200" spc="-3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Feet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0173" y="-29443"/>
            <a:ext cx="4474210" cy="5010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Time−Series of Natural Gas Consumption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20">
                <a:solidFill>
                  <a:srgbClr val="657B83"/>
                </a:solidFill>
                <a:latin typeface="Helvetica"/>
                <a:cs typeface="Helvetica"/>
              </a:rPr>
              <a:t>(Transformed)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 USA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(2002−2021)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972800" cy="6400800"/>
          </a:xfrm>
          <a:custGeom>
            <a:avLst/>
            <a:gdLst/>
            <a:ahLst/>
            <a:cxnLst/>
            <a:rect l="l" t="t" r="r" b="b"/>
            <a:pathLst>
              <a:path w="10972800" h="6400800">
                <a:moveTo>
                  <a:pt x="10972800" y="0"/>
                </a:moveTo>
                <a:lnTo>
                  <a:pt x="0" y="0"/>
                </a:lnTo>
                <a:lnTo>
                  <a:pt x="0" y="6400800"/>
                </a:lnTo>
                <a:lnTo>
                  <a:pt x="10972800" y="6400800"/>
                </a:lnTo>
                <a:lnTo>
                  <a:pt x="10972800" y="0"/>
                </a:lnTo>
                <a:close/>
              </a:path>
            </a:pathLst>
          </a:custGeom>
          <a:solidFill>
            <a:srgbClr val="FDF6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50646" y="68326"/>
            <a:ext cx="10053955" cy="2695575"/>
            <a:chOff x="850646" y="68326"/>
            <a:chExt cx="10053955" cy="2695575"/>
          </a:xfrm>
        </p:grpSpPr>
        <p:sp>
          <p:nvSpPr>
            <p:cNvPr id="4" name="object 4" descr=""/>
            <p:cNvSpPr/>
            <p:nvPr/>
          </p:nvSpPr>
          <p:spPr>
            <a:xfrm>
              <a:off x="858266" y="75946"/>
              <a:ext cx="10038715" cy="2680335"/>
            </a:xfrm>
            <a:custGeom>
              <a:avLst/>
              <a:gdLst/>
              <a:ahLst/>
              <a:cxnLst/>
              <a:rect l="l" t="t" r="r" b="b"/>
              <a:pathLst>
                <a:path w="10038715" h="2680335">
                  <a:moveTo>
                    <a:pt x="0" y="2680207"/>
                  </a:moveTo>
                  <a:lnTo>
                    <a:pt x="10038588" y="2680207"/>
                  </a:lnTo>
                  <a:lnTo>
                    <a:pt x="10038588" y="0"/>
                  </a:lnTo>
                  <a:lnTo>
                    <a:pt x="0" y="0"/>
                  </a:lnTo>
                  <a:lnTo>
                    <a:pt x="0" y="2680207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58266" y="75946"/>
              <a:ext cx="10038715" cy="2680335"/>
            </a:xfrm>
            <a:custGeom>
              <a:avLst/>
              <a:gdLst/>
              <a:ahLst/>
              <a:cxnLst/>
              <a:rect l="l" t="t" r="r" b="b"/>
              <a:pathLst>
                <a:path w="10038715" h="2680335">
                  <a:moveTo>
                    <a:pt x="0" y="2397887"/>
                  </a:moveTo>
                  <a:lnTo>
                    <a:pt x="10038588" y="2397887"/>
                  </a:lnTo>
                </a:path>
                <a:path w="10038715" h="2680335">
                  <a:moveTo>
                    <a:pt x="0" y="1821433"/>
                  </a:moveTo>
                  <a:lnTo>
                    <a:pt x="10038588" y="1821433"/>
                  </a:lnTo>
                </a:path>
                <a:path w="10038715" h="2680335">
                  <a:moveTo>
                    <a:pt x="0" y="1244980"/>
                  </a:moveTo>
                  <a:lnTo>
                    <a:pt x="10038588" y="1244980"/>
                  </a:lnTo>
                </a:path>
                <a:path w="10038715" h="2680335">
                  <a:moveTo>
                    <a:pt x="0" y="668401"/>
                  </a:moveTo>
                  <a:lnTo>
                    <a:pt x="10038588" y="668401"/>
                  </a:lnTo>
                </a:path>
                <a:path w="10038715" h="2680335">
                  <a:moveTo>
                    <a:pt x="0" y="91948"/>
                  </a:moveTo>
                  <a:lnTo>
                    <a:pt x="10038588" y="91948"/>
                  </a:lnTo>
                </a:path>
                <a:path w="10038715" h="2680335">
                  <a:moveTo>
                    <a:pt x="743585" y="2680207"/>
                  </a:moveTo>
                  <a:lnTo>
                    <a:pt x="743585" y="0"/>
                  </a:lnTo>
                </a:path>
                <a:path w="10038715" h="2680335">
                  <a:moveTo>
                    <a:pt x="3610356" y="2680207"/>
                  </a:moveTo>
                  <a:lnTo>
                    <a:pt x="3610356" y="0"/>
                  </a:lnTo>
                </a:path>
                <a:path w="10038715" h="2680335">
                  <a:moveTo>
                    <a:pt x="6477000" y="2680207"/>
                  </a:moveTo>
                  <a:lnTo>
                    <a:pt x="6477000" y="0"/>
                  </a:lnTo>
                </a:path>
                <a:path w="10038715" h="2680335">
                  <a:moveTo>
                    <a:pt x="9343643" y="2680207"/>
                  </a:moveTo>
                  <a:lnTo>
                    <a:pt x="934364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58266" y="75946"/>
              <a:ext cx="10038715" cy="2680335"/>
            </a:xfrm>
            <a:custGeom>
              <a:avLst/>
              <a:gdLst/>
              <a:ahLst/>
              <a:cxnLst/>
              <a:rect l="l" t="t" r="r" b="b"/>
              <a:pathLst>
                <a:path w="10038715" h="2680335">
                  <a:moveTo>
                    <a:pt x="0" y="2109596"/>
                  </a:moveTo>
                  <a:lnTo>
                    <a:pt x="10038588" y="2109596"/>
                  </a:lnTo>
                </a:path>
                <a:path w="10038715" h="2680335">
                  <a:moveTo>
                    <a:pt x="0" y="1533143"/>
                  </a:moveTo>
                  <a:lnTo>
                    <a:pt x="10038588" y="1533143"/>
                  </a:lnTo>
                </a:path>
                <a:path w="10038715" h="2680335">
                  <a:moveTo>
                    <a:pt x="0" y="956690"/>
                  </a:moveTo>
                  <a:lnTo>
                    <a:pt x="10038588" y="956690"/>
                  </a:lnTo>
                </a:path>
                <a:path w="10038715" h="2680335">
                  <a:moveTo>
                    <a:pt x="0" y="380238"/>
                  </a:moveTo>
                  <a:lnTo>
                    <a:pt x="10038588" y="380238"/>
                  </a:lnTo>
                </a:path>
                <a:path w="10038715" h="2680335">
                  <a:moveTo>
                    <a:pt x="2176907" y="2680207"/>
                  </a:moveTo>
                  <a:lnTo>
                    <a:pt x="2176907" y="0"/>
                  </a:lnTo>
                </a:path>
                <a:path w="10038715" h="2680335">
                  <a:moveTo>
                    <a:pt x="5043678" y="2680207"/>
                  </a:moveTo>
                  <a:lnTo>
                    <a:pt x="5043678" y="0"/>
                  </a:lnTo>
                </a:path>
                <a:path w="10038715" h="2680335">
                  <a:moveTo>
                    <a:pt x="7910322" y="2680207"/>
                  </a:moveTo>
                  <a:lnTo>
                    <a:pt x="791032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303" y="168465"/>
              <a:ext cx="9184640" cy="249516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58266" y="759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7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44093" y="2091435"/>
            <a:ext cx="5588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8261" y="1514983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8261" y="938529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8261" y="362077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820292" y="456183"/>
            <a:ext cx="10076815" cy="2338070"/>
          </a:xfrm>
          <a:custGeom>
            <a:avLst/>
            <a:gdLst/>
            <a:ahLst/>
            <a:cxnLst/>
            <a:rect l="l" t="t" r="r" b="b"/>
            <a:pathLst>
              <a:path w="10076815" h="2338070">
                <a:moveTo>
                  <a:pt x="0" y="1729358"/>
                </a:moveTo>
                <a:lnTo>
                  <a:pt x="37972" y="1729358"/>
                </a:lnTo>
              </a:path>
              <a:path w="10076815" h="2338070">
                <a:moveTo>
                  <a:pt x="0" y="1152905"/>
                </a:moveTo>
                <a:lnTo>
                  <a:pt x="37972" y="1152905"/>
                </a:lnTo>
              </a:path>
              <a:path w="10076815" h="2338070">
                <a:moveTo>
                  <a:pt x="0" y="576452"/>
                </a:moveTo>
                <a:lnTo>
                  <a:pt x="37972" y="576452"/>
                </a:lnTo>
              </a:path>
              <a:path w="10076815" h="2338070">
                <a:moveTo>
                  <a:pt x="0" y="0"/>
                </a:moveTo>
                <a:lnTo>
                  <a:pt x="37972" y="0"/>
                </a:lnTo>
              </a:path>
              <a:path w="10076815" h="2338070">
                <a:moveTo>
                  <a:pt x="37972" y="2299969"/>
                </a:moveTo>
                <a:lnTo>
                  <a:pt x="10076561" y="2299969"/>
                </a:lnTo>
              </a:path>
              <a:path w="10076815" h="2338070">
                <a:moveTo>
                  <a:pt x="2214880" y="2337942"/>
                </a:moveTo>
                <a:lnTo>
                  <a:pt x="2214880" y="2299969"/>
                </a:lnTo>
              </a:path>
              <a:path w="10076815" h="2338070">
                <a:moveTo>
                  <a:pt x="5081651" y="2337942"/>
                </a:moveTo>
                <a:lnTo>
                  <a:pt x="5081651" y="2299969"/>
                </a:lnTo>
              </a:path>
              <a:path w="10076815" h="2338070">
                <a:moveTo>
                  <a:pt x="7948295" y="2337942"/>
                </a:moveTo>
                <a:lnTo>
                  <a:pt x="7948295" y="2299969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762504" y="27759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495918" y="27759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02909" y="2775965"/>
            <a:ext cx="74993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8260">
              <a:lnSpc>
                <a:spcPts val="119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  <a:p>
            <a:pPr algn="ctr">
              <a:lnSpc>
                <a:spcPts val="1430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YearMonth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728543"/>
            <a:ext cx="196215" cy="13754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Innovation</a:t>
            </a:r>
            <a:r>
              <a:rPr dirty="0" sz="1200" spc="-5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residuals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94030" y="3268726"/>
            <a:ext cx="4924425" cy="2695575"/>
            <a:chOff x="494030" y="3268726"/>
            <a:chExt cx="4924425" cy="2695575"/>
          </a:xfrm>
        </p:grpSpPr>
        <p:sp>
          <p:nvSpPr>
            <p:cNvPr id="19" name="object 19" descr=""/>
            <p:cNvSpPr/>
            <p:nvPr/>
          </p:nvSpPr>
          <p:spPr>
            <a:xfrm>
              <a:off x="501650" y="3276346"/>
              <a:ext cx="4909185" cy="2680335"/>
            </a:xfrm>
            <a:custGeom>
              <a:avLst/>
              <a:gdLst/>
              <a:ahLst/>
              <a:cxnLst/>
              <a:rect l="l" t="t" r="r" b="b"/>
              <a:pathLst>
                <a:path w="4909185" h="2680335">
                  <a:moveTo>
                    <a:pt x="0" y="2680208"/>
                  </a:moveTo>
                  <a:lnTo>
                    <a:pt x="4908804" y="2680208"/>
                  </a:lnTo>
                  <a:lnTo>
                    <a:pt x="4908804" y="0"/>
                  </a:lnTo>
                  <a:lnTo>
                    <a:pt x="0" y="0"/>
                  </a:lnTo>
                  <a:lnTo>
                    <a:pt x="0" y="2680208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01650" y="3276346"/>
              <a:ext cx="4909185" cy="2680335"/>
            </a:xfrm>
            <a:custGeom>
              <a:avLst/>
              <a:gdLst/>
              <a:ahLst/>
              <a:cxnLst/>
              <a:rect l="l" t="t" r="r" b="b"/>
              <a:pathLst>
                <a:path w="4909185" h="2680335">
                  <a:moveTo>
                    <a:pt x="0" y="2405634"/>
                  </a:moveTo>
                  <a:lnTo>
                    <a:pt x="4908804" y="2405634"/>
                  </a:lnTo>
                </a:path>
                <a:path w="4909185" h="2680335">
                  <a:moveTo>
                    <a:pt x="0" y="1668906"/>
                  </a:moveTo>
                  <a:lnTo>
                    <a:pt x="4908804" y="1668906"/>
                  </a:lnTo>
                </a:path>
                <a:path w="4909185" h="2680335">
                  <a:moveTo>
                    <a:pt x="0" y="932179"/>
                  </a:moveTo>
                  <a:lnTo>
                    <a:pt x="4908804" y="932179"/>
                  </a:lnTo>
                </a:path>
                <a:path w="4909185" h="2680335">
                  <a:moveTo>
                    <a:pt x="0" y="195452"/>
                  </a:moveTo>
                  <a:lnTo>
                    <a:pt x="4908804" y="195452"/>
                  </a:lnTo>
                </a:path>
                <a:path w="4909185" h="2680335">
                  <a:moveTo>
                    <a:pt x="10668" y="2680208"/>
                  </a:moveTo>
                  <a:lnTo>
                    <a:pt x="10668" y="0"/>
                  </a:lnTo>
                </a:path>
                <a:path w="4909185" h="2680335">
                  <a:moveTo>
                    <a:pt x="648208" y="2680208"/>
                  </a:moveTo>
                  <a:lnTo>
                    <a:pt x="648208" y="0"/>
                  </a:lnTo>
                </a:path>
                <a:path w="4909185" h="2680335">
                  <a:moveTo>
                    <a:pt x="1923161" y="2680208"/>
                  </a:moveTo>
                  <a:lnTo>
                    <a:pt x="1923161" y="0"/>
                  </a:lnTo>
                </a:path>
                <a:path w="4909185" h="2680335">
                  <a:moveTo>
                    <a:pt x="3198241" y="2680208"/>
                  </a:moveTo>
                  <a:lnTo>
                    <a:pt x="3198241" y="0"/>
                  </a:lnTo>
                </a:path>
                <a:path w="4909185" h="2680335">
                  <a:moveTo>
                    <a:pt x="4473194" y="2680208"/>
                  </a:moveTo>
                  <a:lnTo>
                    <a:pt x="4473194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1650" y="3276346"/>
              <a:ext cx="4909185" cy="2680335"/>
            </a:xfrm>
            <a:custGeom>
              <a:avLst/>
              <a:gdLst/>
              <a:ahLst/>
              <a:cxnLst/>
              <a:rect l="l" t="t" r="r" b="b"/>
              <a:pathLst>
                <a:path w="4909185" h="2680335">
                  <a:moveTo>
                    <a:pt x="0" y="2037333"/>
                  </a:moveTo>
                  <a:lnTo>
                    <a:pt x="4908804" y="2037333"/>
                  </a:lnTo>
                </a:path>
                <a:path w="4909185" h="2680335">
                  <a:moveTo>
                    <a:pt x="0" y="1300606"/>
                  </a:moveTo>
                  <a:lnTo>
                    <a:pt x="4908804" y="1300606"/>
                  </a:lnTo>
                </a:path>
                <a:path w="4909185" h="2680335">
                  <a:moveTo>
                    <a:pt x="0" y="563879"/>
                  </a:moveTo>
                  <a:lnTo>
                    <a:pt x="4908804" y="563879"/>
                  </a:lnTo>
                </a:path>
                <a:path w="4909185" h="2680335">
                  <a:moveTo>
                    <a:pt x="1285620" y="2680208"/>
                  </a:moveTo>
                  <a:lnTo>
                    <a:pt x="1285620" y="0"/>
                  </a:lnTo>
                </a:path>
                <a:path w="4909185" h="2680335">
                  <a:moveTo>
                    <a:pt x="2560701" y="2680208"/>
                  </a:moveTo>
                  <a:lnTo>
                    <a:pt x="2560701" y="0"/>
                  </a:lnTo>
                </a:path>
                <a:path w="4909185" h="2680335">
                  <a:moveTo>
                    <a:pt x="3835654" y="2680208"/>
                  </a:moveTo>
                  <a:lnTo>
                    <a:pt x="3835654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1650" y="3398139"/>
              <a:ext cx="4909185" cy="2176780"/>
            </a:xfrm>
            <a:custGeom>
              <a:avLst/>
              <a:gdLst/>
              <a:ahLst/>
              <a:cxnLst/>
              <a:rect l="l" t="t" r="r" b="b"/>
              <a:pathLst>
                <a:path w="4909185" h="2176779">
                  <a:moveTo>
                    <a:pt x="223139" y="0"/>
                  </a:moveTo>
                  <a:lnTo>
                    <a:pt x="223139" y="1915541"/>
                  </a:lnTo>
                </a:path>
                <a:path w="4909185" h="2176779">
                  <a:moveTo>
                    <a:pt x="435609" y="1044702"/>
                  </a:moveTo>
                  <a:lnTo>
                    <a:pt x="435609" y="1915541"/>
                  </a:lnTo>
                </a:path>
                <a:path w="4909185" h="2176779">
                  <a:moveTo>
                    <a:pt x="648208" y="1179576"/>
                  </a:moveTo>
                  <a:lnTo>
                    <a:pt x="648208" y="1915541"/>
                  </a:lnTo>
                </a:path>
                <a:path w="4909185" h="2176779">
                  <a:moveTo>
                    <a:pt x="860679" y="1691132"/>
                  </a:moveTo>
                  <a:lnTo>
                    <a:pt x="860679" y="1915541"/>
                  </a:lnTo>
                </a:path>
                <a:path w="4909185" h="2176779">
                  <a:moveTo>
                    <a:pt x="1073150" y="2155571"/>
                  </a:moveTo>
                  <a:lnTo>
                    <a:pt x="1073150" y="1915541"/>
                  </a:lnTo>
                </a:path>
                <a:path w="4909185" h="2176779">
                  <a:moveTo>
                    <a:pt x="1285620" y="2124583"/>
                  </a:moveTo>
                  <a:lnTo>
                    <a:pt x="1285620" y="1915541"/>
                  </a:lnTo>
                </a:path>
                <a:path w="4909185" h="2176779">
                  <a:moveTo>
                    <a:pt x="1498219" y="2142617"/>
                  </a:moveTo>
                  <a:lnTo>
                    <a:pt x="1498219" y="1915541"/>
                  </a:lnTo>
                </a:path>
                <a:path w="4909185" h="2176779">
                  <a:moveTo>
                    <a:pt x="1710689" y="2072005"/>
                  </a:moveTo>
                  <a:lnTo>
                    <a:pt x="1710689" y="1915541"/>
                  </a:lnTo>
                </a:path>
                <a:path w="4909185" h="2176779">
                  <a:moveTo>
                    <a:pt x="1923161" y="1843405"/>
                  </a:moveTo>
                  <a:lnTo>
                    <a:pt x="1923161" y="1915541"/>
                  </a:lnTo>
                </a:path>
                <a:path w="4909185" h="2176779">
                  <a:moveTo>
                    <a:pt x="2135632" y="1457325"/>
                  </a:moveTo>
                  <a:lnTo>
                    <a:pt x="2135632" y="1915541"/>
                  </a:lnTo>
                </a:path>
                <a:path w="4909185" h="2176779">
                  <a:moveTo>
                    <a:pt x="2348230" y="1657604"/>
                  </a:moveTo>
                  <a:lnTo>
                    <a:pt x="2348230" y="1915541"/>
                  </a:lnTo>
                </a:path>
                <a:path w="4909185" h="2176779">
                  <a:moveTo>
                    <a:pt x="2560701" y="2176526"/>
                  </a:moveTo>
                  <a:lnTo>
                    <a:pt x="2560701" y="1915541"/>
                  </a:lnTo>
                </a:path>
                <a:path w="4909185" h="2176779">
                  <a:moveTo>
                    <a:pt x="2773172" y="2065020"/>
                  </a:moveTo>
                  <a:lnTo>
                    <a:pt x="2773172" y="1915541"/>
                  </a:lnTo>
                </a:path>
                <a:path w="4909185" h="2176779">
                  <a:moveTo>
                    <a:pt x="2985642" y="1853438"/>
                  </a:moveTo>
                  <a:lnTo>
                    <a:pt x="2985642" y="1915541"/>
                  </a:lnTo>
                </a:path>
                <a:path w="4909185" h="2176779">
                  <a:moveTo>
                    <a:pt x="3198241" y="1973452"/>
                  </a:moveTo>
                  <a:lnTo>
                    <a:pt x="3198241" y="1915541"/>
                  </a:lnTo>
                </a:path>
                <a:path w="4909185" h="2176779">
                  <a:moveTo>
                    <a:pt x="3410712" y="2024761"/>
                  </a:moveTo>
                  <a:lnTo>
                    <a:pt x="3410712" y="1915541"/>
                  </a:lnTo>
                </a:path>
                <a:path w="4909185" h="2176779">
                  <a:moveTo>
                    <a:pt x="3623183" y="1924685"/>
                  </a:moveTo>
                  <a:lnTo>
                    <a:pt x="3623183" y="1915541"/>
                  </a:lnTo>
                </a:path>
                <a:path w="4909185" h="2176779">
                  <a:moveTo>
                    <a:pt x="3835654" y="1710944"/>
                  </a:moveTo>
                  <a:lnTo>
                    <a:pt x="3835654" y="1915541"/>
                  </a:lnTo>
                </a:path>
                <a:path w="4909185" h="2176779">
                  <a:moveTo>
                    <a:pt x="4048252" y="1285621"/>
                  </a:moveTo>
                  <a:lnTo>
                    <a:pt x="4048252" y="1915541"/>
                  </a:lnTo>
                </a:path>
                <a:path w="4909185" h="2176779">
                  <a:moveTo>
                    <a:pt x="4260723" y="1201674"/>
                  </a:moveTo>
                  <a:lnTo>
                    <a:pt x="4260723" y="1915541"/>
                  </a:lnTo>
                </a:path>
                <a:path w="4909185" h="2176779">
                  <a:moveTo>
                    <a:pt x="4473194" y="1713738"/>
                  </a:moveTo>
                  <a:lnTo>
                    <a:pt x="4473194" y="1915541"/>
                  </a:lnTo>
                </a:path>
                <a:path w="4909185" h="2176779">
                  <a:moveTo>
                    <a:pt x="4685665" y="1694814"/>
                  </a:moveTo>
                  <a:lnTo>
                    <a:pt x="4685665" y="1915541"/>
                  </a:lnTo>
                </a:path>
                <a:path w="4909185" h="2176779">
                  <a:moveTo>
                    <a:pt x="0" y="1915541"/>
                  </a:moveTo>
                  <a:lnTo>
                    <a:pt x="4908804" y="1915541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01650" y="4792599"/>
              <a:ext cx="4909185" cy="1042669"/>
            </a:xfrm>
            <a:custGeom>
              <a:avLst/>
              <a:gdLst/>
              <a:ahLst/>
              <a:cxnLst/>
              <a:rect l="l" t="t" r="r" b="b"/>
              <a:pathLst>
                <a:path w="4909185" h="1042670">
                  <a:moveTo>
                    <a:pt x="0" y="0"/>
                  </a:moveTo>
                  <a:lnTo>
                    <a:pt x="4908804" y="0"/>
                  </a:lnTo>
                </a:path>
                <a:path w="4909185" h="1042670">
                  <a:moveTo>
                    <a:pt x="0" y="1042162"/>
                  </a:moveTo>
                  <a:lnTo>
                    <a:pt x="4908804" y="1042162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01650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244093" y="5219572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4093" y="4482845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4093" y="3746119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463676" y="3840226"/>
            <a:ext cx="4947285" cy="2154555"/>
          </a:xfrm>
          <a:custGeom>
            <a:avLst/>
            <a:gdLst/>
            <a:ahLst/>
            <a:cxnLst/>
            <a:rect l="l" t="t" r="r" b="b"/>
            <a:pathLst>
              <a:path w="4947285" h="2154554">
                <a:moveTo>
                  <a:pt x="0" y="1473454"/>
                </a:moveTo>
                <a:lnTo>
                  <a:pt x="37973" y="1473454"/>
                </a:lnTo>
              </a:path>
              <a:path w="4947285" h="2154554">
                <a:moveTo>
                  <a:pt x="0" y="736726"/>
                </a:moveTo>
                <a:lnTo>
                  <a:pt x="37973" y="736726"/>
                </a:lnTo>
              </a:path>
              <a:path w="4947285" h="2154554">
                <a:moveTo>
                  <a:pt x="0" y="0"/>
                </a:moveTo>
                <a:lnTo>
                  <a:pt x="37973" y="0"/>
                </a:lnTo>
              </a:path>
              <a:path w="4947285" h="2154554">
                <a:moveTo>
                  <a:pt x="37973" y="2116328"/>
                </a:moveTo>
                <a:lnTo>
                  <a:pt x="4946777" y="2116328"/>
                </a:lnTo>
              </a:path>
              <a:path w="4947285" h="2154554">
                <a:moveTo>
                  <a:pt x="1323594" y="2154301"/>
                </a:moveTo>
                <a:lnTo>
                  <a:pt x="1323594" y="2116328"/>
                </a:lnTo>
              </a:path>
              <a:path w="4947285" h="2154554">
                <a:moveTo>
                  <a:pt x="2598674" y="2154301"/>
                </a:moveTo>
                <a:lnTo>
                  <a:pt x="2598674" y="2116328"/>
                </a:lnTo>
              </a:path>
              <a:path w="4947285" h="2154554">
                <a:moveTo>
                  <a:pt x="3873627" y="2154301"/>
                </a:moveTo>
                <a:lnTo>
                  <a:pt x="3873627" y="2116328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1739264" y="5976365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979039" y="5976365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253991" y="5976365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18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4629" y="4502050"/>
            <a:ext cx="196215" cy="2292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acf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5945123" y="3268726"/>
            <a:ext cx="4959350" cy="2695575"/>
            <a:chOff x="5945123" y="3268726"/>
            <a:chExt cx="4959350" cy="2695575"/>
          </a:xfrm>
        </p:grpSpPr>
        <p:sp>
          <p:nvSpPr>
            <p:cNvPr id="34" name="object 34" descr=""/>
            <p:cNvSpPr/>
            <p:nvPr/>
          </p:nvSpPr>
          <p:spPr>
            <a:xfrm>
              <a:off x="5952743" y="3276346"/>
              <a:ext cx="4944110" cy="2680335"/>
            </a:xfrm>
            <a:custGeom>
              <a:avLst/>
              <a:gdLst/>
              <a:ahLst/>
              <a:cxnLst/>
              <a:rect l="l" t="t" r="r" b="b"/>
              <a:pathLst>
                <a:path w="4944109" h="2680335">
                  <a:moveTo>
                    <a:pt x="0" y="2680208"/>
                  </a:moveTo>
                  <a:lnTo>
                    <a:pt x="4944109" y="2680208"/>
                  </a:lnTo>
                  <a:lnTo>
                    <a:pt x="4944109" y="0"/>
                  </a:lnTo>
                  <a:lnTo>
                    <a:pt x="0" y="0"/>
                  </a:lnTo>
                  <a:lnTo>
                    <a:pt x="0" y="2680208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952743" y="5040122"/>
              <a:ext cx="4944110" cy="530225"/>
            </a:xfrm>
            <a:custGeom>
              <a:avLst/>
              <a:gdLst/>
              <a:ahLst/>
              <a:cxnLst/>
              <a:rect l="l" t="t" r="r" b="b"/>
              <a:pathLst>
                <a:path w="4944109" h="530225">
                  <a:moveTo>
                    <a:pt x="0" y="529716"/>
                  </a:moveTo>
                  <a:lnTo>
                    <a:pt x="570483" y="529716"/>
                  </a:lnTo>
                </a:path>
                <a:path w="4944109" h="530225">
                  <a:moveTo>
                    <a:pt x="2990596" y="529716"/>
                  </a:moveTo>
                  <a:lnTo>
                    <a:pt x="3336416" y="529716"/>
                  </a:lnTo>
                </a:path>
                <a:path w="4944109" h="530225">
                  <a:moveTo>
                    <a:pt x="3682110" y="529716"/>
                  </a:moveTo>
                  <a:lnTo>
                    <a:pt x="4944109" y="529716"/>
                  </a:lnTo>
                </a:path>
                <a:path w="4944109" h="530225">
                  <a:moveTo>
                    <a:pt x="0" y="0"/>
                  </a:moveTo>
                  <a:lnTo>
                    <a:pt x="1261999" y="0"/>
                  </a:lnTo>
                </a:path>
                <a:path w="4944109" h="530225">
                  <a:moveTo>
                    <a:pt x="2990596" y="0"/>
                  </a:moveTo>
                  <a:lnTo>
                    <a:pt x="4944109" y="0"/>
                  </a:lnTo>
                </a:path>
              </a:pathLst>
            </a:custGeom>
            <a:ln w="7366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952743" y="3451098"/>
              <a:ext cx="4944110" cy="1059815"/>
            </a:xfrm>
            <a:custGeom>
              <a:avLst/>
              <a:gdLst/>
              <a:ahLst/>
              <a:cxnLst/>
              <a:rect l="l" t="t" r="r" b="b"/>
              <a:pathLst>
                <a:path w="4944109" h="1059814">
                  <a:moveTo>
                    <a:pt x="0" y="1059433"/>
                  </a:moveTo>
                  <a:lnTo>
                    <a:pt x="1607692" y="1059433"/>
                  </a:lnTo>
                </a:path>
                <a:path w="4944109" h="1059814">
                  <a:moveTo>
                    <a:pt x="2990596" y="1059433"/>
                  </a:moveTo>
                  <a:lnTo>
                    <a:pt x="4944109" y="1059433"/>
                  </a:lnTo>
                </a:path>
                <a:path w="4944109" h="1059814">
                  <a:moveTo>
                    <a:pt x="0" y="529716"/>
                  </a:moveTo>
                  <a:lnTo>
                    <a:pt x="1953513" y="529716"/>
                  </a:lnTo>
                </a:path>
                <a:path w="4944109" h="1059814">
                  <a:moveTo>
                    <a:pt x="2299207" y="529716"/>
                  </a:moveTo>
                  <a:lnTo>
                    <a:pt x="4944109" y="529716"/>
                  </a:lnTo>
                </a:path>
                <a:path w="4944109" h="1059814">
                  <a:moveTo>
                    <a:pt x="0" y="0"/>
                  </a:moveTo>
                  <a:lnTo>
                    <a:pt x="1953513" y="0"/>
                  </a:lnTo>
                </a:path>
                <a:path w="4944109" h="1059814">
                  <a:moveTo>
                    <a:pt x="2299207" y="0"/>
                  </a:moveTo>
                  <a:lnTo>
                    <a:pt x="4944109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606666" y="3276346"/>
              <a:ext cx="3926840" cy="2680335"/>
            </a:xfrm>
            <a:custGeom>
              <a:avLst/>
              <a:gdLst/>
              <a:ahLst/>
              <a:cxnLst/>
              <a:rect l="l" t="t" r="r" b="b"/>
              <a:pathLst>
                <a:path w="3926840" h="2680335">
                  <a:moveTo>
                    <a:pt x="0" y="2558415"/>
                  </a:moveTo>
                  <a:lnTo>
                    <a:pt x="0" y="2680208"/>
                  </a:lnTo>
                </a:path>
                <a:path w="3926840" h="2680335">
                  <a:moveTo>
                    <a:pt x="0" y="0"/>
                  </a:moveTo>
                  <a:lnTo>
                    <a:pt x="0" y="2081656"/>
                  </a:lnTo>
                </a:path>
                <a:path w="3926840" h="2680335">
                  <a:moveTo>
                    <a:pt x="981582" y="2558415"/>
                  </a:moveTo>
                  <a:lnTo>
                    <a:pt x="981582" y="2680208"/>
                  </a:lnTo>
                </a:path>
                <a:path w="3926840" h="2680335">
                  <a:moveTo>
                    <a:pt x="981582" y="0"/>
                  </a:moveTo>
                  <a:lnTo>
                    <a:pt x="981582" y="1181227"/>
                  </a:lnTo>
                </a:path>
                <a:path w="3926840" h="2680335">
                  <a:moveTo>
                    <a:pt x="1963165" y="2558415"/>
                  </a:moveTo>
                  <a:lnTo>
                    <a:pt x="1963165" y="2680208"/>
                  </a:lnTo>
                </a:path>
                <a:path w="3926840" h="2680335">
                  <a:moveTo>
                    <a:pt x="1963165" y="0"/>
                  </a:moveTo>
                  <a:lnTo>
                    <a:pt x="1963165" y="1022349"/>
                  </a:lnTo>
                </a:path>
                <a:path w="3926840" h="2680335">
                  <a:moveTo>
                    <a:pt x="2944876" y="2558415"/>
                  </a:moveTo>
                  <a:lnTo>
                    <a:pt x="2944876" y="2680208"/>
                  </a:lnTo>
                </a:path>
                <a:path w="3926840" h="2680335">
                  <a:moveTo>
                    <a:pt x="2944876" y="0"/>
                  </a:moveTo>
                  <a:lnTo>
                    <a:pt x="2944876" y="2134616"/>
                  </a:lnTo>
                </a:path>
                <a:path w="3926840" h="2680335">
                  <a:moveTo>
                    <a:pt x="3926458" y="2558415"/>
                  </a:moveTo>
                  <a:lnTo>
                    <a:pt x="3926458" y="2680208"/>
                  </a:lnTo>
                </a:path>
                <a:path w="3926840" h="2680335">
                  <a:moveTo>
                    <a:pt x="3926458" y="0"/>
                  </a:moveTo>
                  <a:lnTo>
                    <a:pt x="3926458" y="2505455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952743" y="5831077"/>
              <a:ext cx="4944110" cy="7620"/>
            </a:xfrm>
            <a:custGeom>
              <a:avLst/>
              <a:gdLst/>
              <a:ahLst/>
              <a:cxnLst/>
              <a:rect l="l" t="t" r="r" b="b"/>
              <a:pathLst>
                <a:path w="4944109" h="7620">
                  <a:moveTo>
                    <a:pt x="0" y="0"/>
                  </a:moveTo>
                  <a:lnTo>
                    <a:pt x="570483" y="0"/>
                  </a:lnTo>
                </a:path>
                <a:path w="4944109" h="7620">
                  <a:moveTo>
                    <a:pt x="4719320" y="0"/>
                  </a:moveTo>
                  <a:lnTo>
                    <a:pt x="4944109" y="0"/>
                  </a:lnTo>
                </a:path>
                <a:path w="4944109" h="7620">
                  <a:moveTo>
                    <a:pt x="0" y="7366"/>
                  </a:moveTo>
                  <a:lnTo>
                    <a:pt x="4944109" y="7366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952743" y="4775327"/>
              <a:ext cx="4944110" cy="530225"/>
            </a:xfrm>
            <a:custGeom>
              <a:avLst/>
              <a:gdLst/>
              <a:ahLst/>
              <a:cxnLst/>
              <a:rect l="l" t="t" r="r" b="b"/>
              <a:pathLst>
                <a:path w="4944109" h="530225">
                  <a:moveTo>
                    <a:pt x="0" y="529717"/>
                  </a:moveTo>
                  <a:lnTo>
                    <a:pt x="916304" y="529717"/>
                  </a:lnTo>
                </a:path>
                <a:path w="4944109" h="530225">
                  <a:moveTo>
                    <a:pt x="2990596" y="529717"/>
                  </a:moveTo>
                  <a:lnTo>
                    <a:pt x="4944109" y="529717"/>
                  </a:lnTo>
                </a:path>
                <a:path w="4944109" h="530225">
                  <a:moveTo>
                    <a:pt x="0" y="0"/>
                  </a:moveTo>
                  <a:lnTo>
                    <a:pt x="1261999" y="0"/>
                  </a:lnTo>
                </a:path>
                <a:path w="4944109" h="530225">
                  <a:moveTo>
                    <a:pt x="2990596" y="0"/>
                  </a:moveTo>
                  <a:lnTo>
                    <a:pt x="4944109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952743" y="3715893"/>
              <a:ext cx="4944110" cy="530225"/>
            </a:xfrm>
            <a:custGeom>
              <a:avLst/>
              <a:gdLst/>
              <a:ahLst/>
              <a:cxnLst/>
              <a:rect l="l" t="t" r="r" b="b"/>
              <a:pathLst>
                <a:path w="4944109" h="530225">
                  <a:moveTo>
                    <a:pt x="0" y="529716"/>
                  </a:moveTo>
                  <a:lnTo>
                    <a:pt x="1953513" y="529716"/>
                  </a:lnTo>
                </a:path>
                <a:path w="4944109" h="530225">
                  <a:moveTo>
                    <a:pt x="2299207" y="529716"/>
                  </a:moveTo>
                  <a:lnTo>
                    <a:pt x="4944109" y="529716"/>
                  </a:lnTo>
                </a:path>
                <a:path w="4944109" h="530225">
                  <a:moveTo>
                    <a:pt x="0" y="0"/>
                  </a:moveTo>
                  <a:lnTo>
                    <a:pt x="1953513" y="0"/>
                  </a:lnTo>
                </a:path>
                <a:path w="4944109" h="530225">
                  <a:moveTo>
                    <a:pt x="2299207" y="0"/>
                  </a:moveTo>
                  <a:lnTo>
                    <a:pt x="4944109" y="0"/>
                  </a:lnTo>
                </a:path>
              </a:pathLst>
            </a:custGeom>
            <a:ln w="14732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115811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097521" y="3276346"/>
              <a:ext cx="2945130" cy="2680335"/>
            </a:xfrm>
            <a:custGeom>
              <a:avLst/>
              <a:gdLst/>
              <a:ahLst/>
              <a:cxnLst/>
              <a:rect l="l" t="t" r="r" b="b"/>
              <a:pathLst>
                <a:path w="2945129" h="2680335">
                  <a:moveTo>
                    <a:pt x="0" y="2558415"/>
                  </a:moveTo>
                  <a:lnTo>
                    <a:pt x="0" y="2680208"/>
                  </a:lnTo>
                </a:path>
                <a:path w="2945129" h="2680335">
                  <a:moveTo>
                    <a:pt x="0" y="0"/>
                  </a:moveTo>
                  <a:lnTo>
                    <a:pt x="0" y="1922779"/>
                  </a:lnTo>
                </a:path>
                <a:path w="2945129" h="2680335">
                  <a:moveTo>
                    <a:pt x="981582" y="2558415"/>
                  </a:moveTo>
                  <a:lnTo>
                    <a:pt x="981582" y="2680208"/>
                  </a:lnTo>
                </a:path>
                <a:path w="2945129" h="2680335">
                  <a:moveTo>
                    <a:pt x="981582" y="0"/>
                  </a:moveTo>
                  <a:lnTo>
                    <a:pt x="981582" y="121919"/>
                  </a:lnTo>
                </a:path>
                <a:path w="2945129" h="2680335">
                  <a:moveTo>
                    <a:pt x="1963166" y="2558415"/>
                  </a:moveTo>
                  <a:lnTo>
                    <a:pt x="1963166" y="2680208"/>
                  </a:lnTo>
                </a:path>
                <a:path w="2945129" h="2680335">
                  <a:moveTo>
                    <a:pt x="1963166" y="0"/>
                  </a:moveTo>
                  <a:lnTo>
                    <a:pt x="1963166" y="2452497"/>
                  </a:lnTo>
                </a:path>
                <a:path w="2945129" h="2680335">
                  <a:moveTo>
                    <a:pt x="2944749" y="2558415"/>
                  </a:moveTo>
                  <a:lnTo>
                    <a:pt x="2944749" y="2680208"/>
                  </a:lnTo>
                </a:path>
                <a:path w="2945129" h="2680335">
                  <a:moveTo>
                    <a:pt x="2944749" y="0"/>
                  </a:moveTo>
                  <a:lnTo>
                    <a:pt x="2944749" y="2452497"/>
                  </a:lnTo>
                </a:path>
              </a:pathLst>
            </a:custGeom>
            <a:ln w="14732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177534" y="3398265"/>
              <a:ext cx="4494530" cy="2436495"/>
            </a:xfrm>
            <a:custGeom>
              <a:avLst/>
              <a:gdLst/>
              <a:ahLst/>
              <a:cxnLst/>
              <a:rect l="l" t="t" r="r" b="b"/>
              <a:pathLst>
                <a:path w="4494530" h="2436495">
                  <a:moveTo>
                    <a:pt x="691388" y="1959737"/>
                  </a:moveTo>
                  <a:lnTo>
                    <a:pt x="345694" y="1959737"/>
                  </a:lnTo>
                  <a:lnTo>
                    <a:pt x="345694" y="2277618"/>
                  </a:lnTo>
                  <a:lnTo>
                    <a:pt x="0" y="2277618"/>
                  </a:lnTo>
                  <a:lnTo>
                    <a:pt x="0" y="2436495"/>
                  </a:lnTo>
                  <a:lnTo>
                    <a:pt x="345694" y="2436495"/>
                  </a:lnTo>
                  <a:lnTo>
                    <a:pt x="691388" y="2436495"/>
                  </a:lnTo>
                  <a:lnTo>
                    <a:pt x="691388" y="1959737"/>
                  </a:lnTo>
                  <a:close/>
                </a:path>
                <a:path w="4494530" h="2436495">
                  <a:moveTo>
                    <a:pt x="1728597" y="1059307"/>
                  </a:moveTo>
                  <a:lnTo>
                    <a:pt x="1382903" y="1059307"/>
                  </a:lnTo>
                  <a:lnTo>
                    <a:pt x="1382903" y="1218184"/>
                  </a:lnTo>
                  <a:lnTo>
                    <a:pt x="1037209" y="1218184"/>
                  </a:lnTo>
                  <a:lnTo>
                    <a:pt x="1037209" y="1800860"/>
                  </a:lnTo>
                  <a:lnTo>
                    <a:pt x="691515" y="1800860"/>
                  </a:lnTo>
                  <a:lnTo>
                    <a:pt x="691515" y="2436495"/>
                  </a:lnTo>
                  <a:lnTo>
                    <a:pt x="1037209" y="2436495"/>
                  </a:lnTo>
                  <a:lnTo>
                    <a:pt x="1382903" y="2436495"/>
                  </a:lnTo>
                  <a:lnTo>
                    <a:pt x="1728597" y="2436495"/>
                  </a:lnTo>
                  <a:lnTo>
                    <a:pt x="1728597" y="1059307"/>
                  </a:lnTo>
                  <a:close/>
                </a:path>
                <a:path w="4494530" h="2436495">
                  <a:moveTo>
                    <a:pt x="2765806" y="953389"/>
                  </a:moveTo>
                  <a:lnTo>
                    <a:pt x="2420112" y="953389"/>
                  </a:lnTo>
                  <a:lnTo>
                    <a:pt x="2420112" y="900430"/>
                  </a:lnTo>
                  <a:lnTo>
                    <a:pt x="2074418" y="900430"/>
                  </a:lnTo>
                  <a:lnTo>
                    <a:pt x="2074418" y="0"/>
                  </a:lnTo>
                  <a:lnTo>
                    <a:pt x="1728724" y="0"/>
                  </a:lnTo>
                  <a:lnTo>
                    <a:pt x="1728724" y="2436495"/>
                  </a:lnTo>
                  <a:lnTo>
                    <a:pt x="2074418" y="2436495"/>
                  </a:lnTo>
                  <a:lnTo>
                    <a:pt x="2420112" y="2436495"/>
                  </a:lnTo>
                  <a:lnTo>
                    <a:pt x="2765806" y="2436495"/>
                  </a:lnTo>
                  <a:lnTo>
                    <a:pt x="2765806" y="953389"/>
                  </a:lnTo>
                  <a:close/>
                </a:path>
                <a:path w="4494530" h="2436495">
                  <a:moveTo>
                    <a:pt x="3457321" y="2012696"/>
                  </a:moveTo>
                  <a:lnTo>
                    <a:pt x="3111627" y="2012696"/>
                  </a:lnTo>
                  <a:lnTo>
                    <a:pt x="3111627" y="2330577"/>
                  </a:lnTo>
                  <a:lnTo>
                    <a:pt x="2765933" y="2330577"/>
                  </a:lnTo>
                  <a:lnTo>
                    <a:pt x="2765933" y="2436495"/>
                  </a:lnTo>
                  <a:lnTo>
                    <a:pt x="3111627" y="2436495"/>
                  </a:lnTo>
                  <a:lnTo>
                    <a:pt x="3457321" y="2436495"/>
                  </a:lnTo>
                  <a:lnTo>
                    <a:pt x="3457321" y="2012696"/>
                  </a:lnTo>
                  <a:close/>
                </a:path>
                <a:path w="4494530" h="2436495">
                  <a:moveTo>
                    <a:pt x="4494530" y="2383536"/>
                  </a:moveTo>
                  <a:lnTo>
                    <a:pt x="4148836" y="2383536"/>
                  </a:lnTo>
                  <a:lnTo>
                    <a:pt x="4148836" y="2330577"/>
                  </a:lnTo>
                  <a:lnTo>
                    <a:pt x="3803142" y="2330577"/>
                  </a:lnTo>
                  <a:lnTo>
                    <a:pt x="3803142" y="2277618"/>
                  </a:lnTo>
                  <a:lnTo>
                    <a:pt x="3457448" y="2277618"/>
                  </a:lnTo>
                  <a:lnTo>
                    <a:pt x="3457448" y="2436495"/>
                  </a:lnTo>
                  <a:lnTo>
                    <a:pt x="3803142" y="2436495"/>
                  </a:lnTo>
                  <a:lnTo>
                    <a:pt x="4148836" y="2436495"/>
                  </a:lnTo>
                  <a:lnTo>
                    <a:pt x="4494530" y="2436495"/>
                  </a:lnTo>
                  <a:lnTo>
                    <a:pt x="4494530" y="238353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899844" y="5876163"/>
              <a:ext cx="662305" cy="80645"/>
            </a:xfrm>
            <a:custGeom>
              <a:avLst/>
              <a:gdLst/>
              <a:ahLst/>
              <a:cxnLst/>
              <a:rect l="l" t="t" r="r" b="b"/>
              <a:pathLst>
                <a:path w="662304" h="80645">
                  <a:moveTo>
                    <a:pt x="14846" y="0"/>
                  </a:moveTo>
                  <a:lnTo>
                    <a:pt x="1358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80391"/>
                  </a:lnTo>
                  <a:lnTo>
                    <a:pt x="1270" y="80391"/>
                  </a:lnTo>
                  <a:lnTo>
                    <a:pt x="13589" y="80391"/>
                  </a:lnTo>
                  <a:lnTo>
                    <a:pt x="14846" y="80391"/>
                  </a:lnTo>
                  <a:lnTo>
                    <a:pt x="14846" y="0"/>
                  </a:lnTo>
                  <a:close/>
                </a:path>
                <a:path w="662304" h="80645">
                  <a:moveTo>
                    <a:pt x="662178" y="0"/>
                  </a:moveTo>
                  <a:lnTo>
                    <a:pt x="648589" y="0"/>
                  </a:lnTo>
                  <a:lnTo>
                    <a:pt x="648589" y="80391"/>
                  </a:lnTo>
                  <a:lnTo>
                    <a:pt x="662178" y="80391"/>
                  </a:lnTo>
                  <a:lnTo>
                    <a:pt x="662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744080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360856" y="5876163"/>
              <a:ext cx="405130" cy="80645"/>
            </a:xfrm>
            <a:custGeom>
              <a:avLst/>
              <a:gdLst/>
              <a:ahLst/>
              <a:cxnLst/>
              <a:rect l="l" t="t" r="r" b="b"/>
              <a:pathLst>
                <a:path w="405129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405129" h="80645">
                  <a:moveTo>
                    <a:pt x="404736" y="0"/>
                  </a:moveTo>
                  <a:lnTo>
                    <a:pt x="391160" y="0"/>
                  </a:lnTo>
                  <a:lnTo>
                    <a:pt x="391160" y="80391"/>
                  </a:lnTo>
                  <a:lnTo>
                    <a:pt x="404736" y="80391"/>
                  </a:lnTo>
                  <a:lnTo>
                    <a:pt x="404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466329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134923" y="5876163"/>
              <a:ext cx="1012190" cy="80645"/>
            </a:xfrm>
            <a:custGeom>
              <a:avLst/>
              <a:gdLst/>
              <a:ahLst/>
              <a:cxnLst/>
              <a:rect l="l" t="t" r="r" b="b"/>
              <a:pathLst>
                <a:path w="101219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012190" h="80645">
                  <a:moveTo>
                    <a:pt x="193167" y="0"/>
                  </a:moveTo>
                  <a:lnTo>
                    <a:pt x="179578" y="0"/>
                  </a:lnTo>
                  <a:lnTo>
                    <a:pt x="179578" y="80391"/>
                  </a:lnTo>
                  <a:lnTo>
                    <a:pt x="193167" y="80391"/>
                  </a:lnTo>
                  <a:lnTo>
                    <a:pt x="193167" y="0"/>
                  </a:lnTo>
                  <a:close/>
                </a:path>
                <a:path w="1012190" h="80645">
                  <a:moveTo>
                    <a:pt x="280162" y="0"/>
                  </a:moveTo>
                  <a:lnTo>
                    <a:pt x="266573" y="0"/>
                  </a:lnTo>
                  <a:lnTo>
                    <a:pt x="266573" y="80391"/>
                  </a:lnTo>
                  <a:lnTo>
                    <a:pt x="280162" y="80391"/>
                  </a:lnTo>
                  <a:lnTo>
                    <a:pt x="280162" y="0"/>
                  </a:lnTo>
                  <a:close/>
                </a:path>
                <a:path w="1012190" h="80645">
                  <a:moveTo>
                    <a:pt x="742315" y="0"/>
                  </a:moveTo>
                  <a:lnTo>
                    <a:pt x="728726" y="0"/>
                  </a:lnTo>
                  <a:lnTo>
                    <a:pt x="728726" y="80391"/>
                  </a:lnTo>
                  <a:lnTo>
                    <a:pt x="742315" y="80391"/>
                  </a:lnTo>
                  <a:lnTo>
                    <a:pt x="742315" y="0"/>
                  </a:lnTo>
                  <a:close/>
                </a:path>
                <a:path w="1012190" h="80645">
                  <a:moveTo>
                    <a:pt x="1011669" y="0"/>
                  </a:moveTo>
                  <a:lnTo>
                    <a:pt x="998093" y="0"/>
                  </a:lnTo>
                  <a:lnTo>
                    <a:pt x="998093" y="80391"/>
                  </a:lnTo>
                  <a:lnTo>
                    <a:pt x="1011669" y="80391"/>
                  </a:lnTo>
                  <a:lnTo>
                    <a:pt x="1011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568820" y="5876163"/>
              <a:ext cx="356235" cy="80645"/>
            </a:xfrm>
            <a:custGeom>
              <a:avLst/>
              <a:gdLst/>
              <a:ahLst/>
              <a:cxnLst/>
              <a:rect l="l" t="t" r="r" b="b"/>
              <a:pathLst>
                <a:path w="356234" h="80645">
                  <a:moveTo>
                    <a:pt x="355980" y="80391"/>
                  </a:moveTo>
                  <a:lnTo>
                    <a:pt x="355980" y="0"/>
                  </a:lnTo>
                </a:path>
                <a:path w="356234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256970" y="5876163"/>
              <a:ext cx="1067435" cy="80645"/>
            </a:xfrm>
            <a:custGeom>
              <a:avLst/>
              <a:gdLst/>
              <a:ahLst/>
              <a:cxnLst/>
              <a:rect l="l" t="t" r="r" b="b"/>
              <a:pathLst>
                <a:path w="106743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067434" h="80645">
                  <a:moveTo>
                    <a:pt x="923925" y="0"/>
                  </a:moveTo>
                  <a:lnTo>
                    <a:pt x="910336" y="0"/>
                  </a:lnTo>
                  <a:lnTo>
                    <a:pt x="910336" y="80391"/>
                  </a:lnTo>
                  <a:lnTo>
                    <a:pt x="923925" y="80391"/>
                  </a:lnTo>
                  <a:lnTo>
                    <a:pt x="923925" y="0"/>
                  </a:lnTo>
                  <a:close/>
                </a:path>
                <a:path w="1067434" h="80645">
                  <a:moveTo>
                    <a:pt x="1067295" y="0"/>
                  </a:moveTo>
                  <a:lnTo>
                    <a:pt x="1053719" y="0"/>
                  </a:lnTo>
                  <a:lnTo>
                    <a:pt x="1053719" y="80391"/>
                  </a:lnTo>
                  <a:lnTo>
                    <a:pt x="1067295" y="80391"/>
                  </a:lnTo>
                  <a:lnTo>
                    <a:pt x="1067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0482326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882320" y="5876163"/>
              <a:ext cx="2461260" cy="80645"/>
            </a:xfrm>
            <a:custGeom>
              <a:avLst/>
              <a:gdLst/>
              <a:ahLst/>
              <a:cxnLst/>
              <a:rect l="l" t="t" r="r" b="b"/>
              <a:pathLst>
                <a:path w="2461259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461259" h="80645">
                  <a:moveTo>
                    <a:pt x="425945" y="0"/>
                  </a:moveTo>
                  <a:lnTo>
                    <a:pt x="412369" y="0"/>
                  </a:lnTo>
                  <a:lnTo>
                    <a:pt x="412369" y="80391"/>
                  </a:lnTo>
                  <a:lnTo>
                    <a:pt x="425945" y="80391"/>
                  </a:lnTo>
                  <a:lnTo>
                    <a:pt x="425945" y="0"/>
                  </a:lnTo>
                  <a:close/>
                </a:path>
                <a:path w="2461259" h="80645">
                  <a:moveTo>
                    <a:pt x="979919" y="0"/>
                  </a:moveTo>
                  <a:lnTo>
                    <a:pt x="966343" y="0"/>
                  </a:lnTo>
                  <a:lnTo>
                    <a:pt x="966343" y="80391"/>
                  </a:lnTo>
                  <a:lnTo>
                    <a:pt x="979919" y="80391"/>
                  </a:lnTo>
                  <a:lnTo>
                    <a:pt x="979919" y="0"/>
                  </a:lnTo>
                  <a:close/>
                </a:path>
                <a:path w="2461259" h="80645">
                  <a:moveTo>
                    <a:pt x="1145146" y="0"/>
                  </a:moveTo>
                  <a:lnTo>
                    <a:pt x="1131570" y="0"/>
                  </a:lnTo>
                  <a:lnTo>
                    <a:pt x="1131570" y="80391"/>
                  </a:lnTo>
                  <a:lnTo>
                    <a:pt x="1145146" y="80391"/>
                  </a:lnTo>
                  <a:lnTo>
                    <a:pt x="1145146" y="0"/>
                  </a:lnTo>
                  <a:close/>
                </a:path>
                <a:path w="2461259" h="80645">
                  <a:moveTo>
                    <a:pt x="1318247" y="0"/>
                  </a:moveTo>
                  <a:lnTo>
                    <a:pt x="1304671" y="0"/>
                  </a:lnTo>
                  <a:lnTo>
                    <a:pt x="1304671" y="80391"/>
                  </a:lnTo>
                  <a:lnTo>
                    <a:pt x="1318247" y="80391"/>
                  </a:lnTo>
                  <a:lnTo>
                    <a:pt x="1318247" y="0"/>
                  </a:lnTo>
                  <a:close/>
                </a:path>
                <a:path w="2461259" h="80645">
                  <a:moveTo>
                    <a:pt x="1353312" y="0"/>
                  </a:moveTo>
                  <a:lnTo>
                    <a:pt x="1339723" y="0"/>
                  </a:lnTo>
                  <a:lnTo>
                    <a:pt x="1339723" y="80391"/>
                  </a:lnTo>
                  <a:lnTo>
                    <a:pt x="1353312" y="80391"/>
                  </a:lnTo>
                  <a:lnTo>
                    <a:pt x="1353312" y="0"/>
                  </a:lnTo>
                  <a:close/>
                </a:path>
                <a:path w="2461259" h="80645">
                  <a:moveTo>
                    <a:pt x="1613789" y="0"/>
                  </a:moveTo>
                  <a:lnTo>
                    <a:pt x="1600200" y="0"/>
                  </a:lnTo>
                  <a:lnTo>
                    <a:pt x="1600200" y="80391"/>
                  </a:lnTo>
                  <a:lnTo>
                    <a:pt x="1613789" y="80391"/>
                  </a:lnTo>
                  <a:lnTo>
                    <a:pt x="1613789" y="0"/>
                  </a:lnTo>
                  <a:close/>
                </a:path>
                <a:path w="2461259" h="80645">
                  <a:moveTo>
                    <a:pt x="1874520" y="0"/>
                  </a:moveTo>
                  <a:lnTo>
                    <a:pt x="1860931" y="0"/>
                  </a:lnTo>
                  <a:lnTo>
                    <a:pt x="1860931" y="80391"/>
                  </a:lnTo>
                  <a:lnTo>
                    <a:pt x="1874520" y="80391"/>
                  </a:lnTo>
                  <a:lnTo>
                    <a:pt x="1874520" y="0"/>
                  </a:lnTo>
                  <a:close/>
                </a:path>
                <a:path w="2461259" h="80645">
                  <a:moveTo>
                    <a:pt x="1964296" y="0"/>
                  </a:moveTo>
                  <a:lnTo>
                    <a:pt x="1950720" y="0"/>
                  </a:lnTo>
                  <a:lnTo>
                    <a:pt x="1950720" y="80391"/>
                  </a:lnTo>
                  <a:lnTo>
                    <a:pt x="1964296" y="80391"/>
                  </a:lnTo>
                  <a:lnTo>
                    <a:pt x="1964296" y="0"/>
                  </a:lnTo>
                  <a:close/>
                </a:path>
                <a:path w="2461259" h="80645">
                  <a:moveTo>
                    <a:pt x="2460993" y="0"/>
                  </a:moveTo>
                  <a:lnTo>
                    <a:pt x="2447417" y="0"/>
                  </a:lnTo>
                  <a:lnTo>
                    <a:pt x="2447417" y="80391"/>
                  </a:lnTo>
                  <a:lnTo>
                    <a:pt x="2460993" y="80391"/>
                  </a:lnTo>
                  <a:lnTo>
                    <a:pt x="24609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193406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477440" y="5876163"/>
              <a:ext cx="13970" cy="80645"/>
            </a:xfrm>
            <a:custGeom>
              <a:avLst/>
              <a:gdLst/>
              <a:ahLst/>
              <a:cxnLst/>
              <a:rect l="l" t="t" r="r" b="b"/>
              <a:pathLst>
                <a:path w="13970" h="80645">
                  <a:moveTo>
                    <a:pt x="0" y="80391"/>
                  </a:moveTo>
                  <a:lnTo>
                    <a:pt x="13588" y="80391"/>
                  </a:lnTo>
                  <a:lnTo>
                    <a:pt x="13588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391395" y="5876163"/>
              <a:ext cx="788670" cy="80645"/>
            </a:xfrm>
            <a:custGeom>
              <a:avLst/>
              <a:gdLst/>
              <a:ahLst/>
              <a:cxnLst/>
              <a:rect l="l" t="t" r="r" b="b"/>
              <a:pathLst>
                <a:path w="788670" h="80645">
                  <a:moveTo>
                    <a:pt x="0" y="80391"/>
                  </a:moveTo>
                  <a:lnTo>
                    <a:pt x="0" y="0"/>
                  </a:lnTo>
                </a:path>
                <a:path w="788670" h="80645">
                  <a:moveTo>
                    <a:pt x="788670" y="80391"/>
                  </a:moveTo>
                  <a:lnTo>
                    <a:pt x="78867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073455" y="5876163"/>
              <a:ext cx="1827530" cy="80645"/>
            </a:xfrm>
            <a:custGeom>
              <a:avLst/>
              <a:gdLst/>
              <a:ahLst/>
              <a:cxnLst/>
              <a:rect l="l" t="t" r="r" b="b"/>
              <a:pathLst>
                <a:path w="1827529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827529" h="80645">
                  <a:moveTo>
                    <a:pt x="456311" y="0"/>
                  </a:moveTo>
                  <a:lnTo>
                    <a:pt x="442722" y="0"/>
                  </a:lnTo>
                  <a:lnTo>
                    <a:pt x="442722" y="80391"/>
                  </a:lnTo>
                  <a:lnTo>
                    <a:pt x="456311" y="80391"/>
                  </a:lnTo>
                  <a:lnTo>
                    <a:pt x="456311" y="0"/>
                  </a:lnTo>
                  <a:close/>
                </a:path>
                <a:path w="1827529" h="80645">
                  <a:moveTo>
                    <a:pt x="675259" y="0"/>
                  </a:moveTo>
                  <a:lnTo>
                    <a:pt x="661670" y="0"/>
                  </a:lnTo>
                  <a:lnTo>
                    <a:pt x="661670" y="80391"/>
                  </a:lnTo>
                  <a:lnTo>
                    <a:pt x="675259" y="80391"/>
                  </a:lnTo>
                  <a:lnTo>
                    <a:pt x="675259" y="0"/>
                  </a:lnTo>
                  <a:close/>
                </a:path>
                <a:path w="1827529" h="80645">
                  <a:moveTo>
                    <a:pt x="870585" y="0"/>
                  </a:moveTo>
                  <a:lnTo>
                    <a:pt x="856996" y="0"/>
                  </a:lnTo>
                  <a:lnTo>
                    <a:pt x="856996" y="80391"/>
                  </a:lnTo>
                  <a:lnTo>
                    <a:pt x="870585" y="80391"/>
                  </a:lnTo>
                  <a:lnTo>
                    <a:pt x="870585" y="0"/>
                  </a:lnTo>
                  <a:close/>
                </a:path>
                <a:path w="1827529" h="80645">
                  <a:moveTo>
                    <a:pt x="1008888" y="0"/>
                  </a:moveTo>
                  <a:lnTo>
                    <a:pt x="995299" y="0"/>
                  </a:lnTo>
                  <a:lnTo>
                    <a:pt x="995299" y="80391"/>
                  </a:lnTo>
                  <a:lnTo>
                    <a:pt x="1008888" y="80391"/>
                  </a:lnTo>
                  <a:lnTo>
                    <a:pt x="1008888" y="0"/>
                  </a:lnTo>
                  <a:close/>
                </a:path>
                <a:path w="1827529" h="80645">
                  <a:moveTo>
                    <a:pt x="1039241" y="0"/>
                  </a:moveTo>
                  <a:lnTo>
                    <a:pt x="1025652" y="0"/>
                  </a:lnTo>
                  <a:lnTo>
                    <a:pt x="1025652" y="80391"/>
                  </a:lnTo>
                  <a:lnTo>
                    <a:pt x="1039241" y="80391"/>
                  </a:lnTo>
                  <a:lnTo>
                    <a:pt x="1039241" y="0"/>
                  </a:lnTo>
                  <a:close/>
                </a:path>
                <a:path w="1827529" h="80645">
                  <a:moveTo>
                    <a:pt x="1129538" y="0"/>
                  </a:moveTo>
                  <a:lnTo>
                    <a:pt x="1118616" y="0"/>
                  </a:lnTo>
                  <a:lnTo>
                    <a:pt x="1115949" y="0"/>
                  </a:lnTo>
                  <a:lnTo>
                    <a:pt x="1105027" y="0"/>
                  </a:lnTo>
                  <a:lnTo>
                    <a:pt x="1105027" y="80391"/>
                  </a:lnTo>
                  <a:lnTo>
                    <a:pt x="1115949" y="80391"/>
                  </a:lnTo>
                  <a:lnTo>
                    <a:pt x="1118616" y="80391"/>
                  </a:lnTo>
                  <a:lnTo>
                    <a:pt x="1129538" y="80391"/>
                  </a:lnTo>
                  <a:lnTo>
                    <a:pt x="1129538" y="0"/>
                  </a:lnTo>
                  <a:close/>
                </a:path>
                <a:path w="1827529" h="80645">
                  <a:moveTo>
                    <a:pt x="1160780" y="0"/>
                  </a:moveTo>
                  <a:lnTo>
                    <a:pt x="1153160" y="0"/>
                  </a:lnTo>
                  <a:lnTo>
                    <a:pt x="1147191" y="0"/>
                  </a:lnTo>
                  <a:lnTo>
                    <a:pt x="1139571" y="0"/>
                  </a:lnTo>
                  <a:lnTo>
                    <a:pt x="1139571" y="80391"/>
                  </a:lnTo>
                  <a:lnTo>
                    <a:pt x="1147191" y="80391"/>
                  </a:lnTo>
                  <a:lnTo>
                    <a:pt x="1153160" y="80391"/>
                  </a:lnTo>
                  <a:lnTo>
                    <a:pt x="1160780" y="80391"/>
                  </a:lnTo>
                  <a:lnTo>
                    <a:pt x="1160780" y="0"/>
                  </a:lnTo>
                  <a:close/>
                </a:path>
                <a:path w="1827529" h="80645">
                  <a:moveTo>
                    <a:pt x="1813052" y="0"/>
                  </a:moveTo>
                  <a:lnTo>
                    <a:pt x="1799463" y="0"/>
                  </a:lnTo>
                  <a:lnTo>
                    <a:pt x="1799463" y="80391"/>
                  </a:lnTo>
                  <a:lnTo>
                    <a:pt x="1813052" y="80391"/>
                  </a:lnTo>
                  <a:lnTo>
                    <a:pt x="1813052" y="0"/>
                  </a:lnTo>
                  <a:close/>
                </a:path>
                <a:path w="1827529" h="80645">
                  <a:moveTo>
                    <a:pt x="1827403" y="0"/>
                  </a:moveTo>
                  <a:lnTo>
                    <a:pt x="1813814" y="0"/>
                  </a:lnTo>
                  <a:lnTo>
                    <a:pt x="1813814" y="80391"/>
                  </a:lnTo>
                  <a:lnTo>
                    <a:pt x="1827403" y="80391"/>
                  </a:lnTo>
                  <a:lnTo>
                    <a:pt x="1827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666102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330124" y="5876163"/>
              <a:ext cx="1713230" cy="80645"/>
            </a:xfrm>
            <a:custGeom>
              <a:avLst/>
              <a:gdLst/>
              <a:ahLst/>
              <a:cxnLst/>
              <a:rect l="l" t="t" r="r" b="b"/>
              <a:pathLst>
                <a:path w="1713229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713229" h="80645">
                  <a:moveTo>
                    <a:pt x="1524889" y="0"/>
                  </a:moveTo>
                  <a:lnTo>
                    <a:pt x="1511300" y="0"/>
                  </a:lnTo>
                  <a:lnTo>
                    <a:pt x="1511300" y="80391"/>
                  </a:lnTo>
                  <a:lnTo>
                    <a:pt x="1524889" y="80391"/>
                  </a:lnTo>
                  <a:lnTo>
                    <a:pt x="1524889" y="0"/>
                  </a:lnTo>
                  <a:close/>
                </a:path>
                <a:path w="1713229" h="80645">
                  <a:moveTo>
                    <a:pt x="1713217" y="0"/>
                  </a:moveTo>
                  <a:lnTo>
                    <a:pt x="1699641" y="0"/>
                  </a:lnTo>
                  <a:lnTo>
                    <a:pt x="1699641" y="80391"/>
                  </a:lnTo>
                  <a:lnTo>
                    <a:pt x="1713217" y="80391"/>
                  </a:lnTo>
                  <a:lnTo>
                    <a:pt x="1713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814688" y="5876163"/>
              <a:ext cx="1129030" cy="80645"/>
            </a:xfrm>
            <a:custGeom>
              <a:avLst/>
              <a:gdLst/>
              <a:ahLst/>
              <a:cxnLst/>
              <a:rect l="l" t="t" r="r" b="b"/>
              <a:pathLst>
                <a:path w="1129029" h="80645">
                  <a:moveTo>
                    <a:pt x="276605" y="80391"/>
                  </a:moveTo>
                  <a:lnTo>
                    <a:pt x="276605" y="0"/>
                  </a:lnTo>
                </a:path>
                <a:path w="1129029" h="80645">
                  <a:moveTo>
                    <a:pt x="1128776" y="80391"/>
                  </a:moveTo>
                  <a:lnTo>
                    <a:pt x="1128776" y="0"/>
                  </a:lnTo>
                </a:path>
                <a:path w="1129029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360729" y="5876163"/>
              <a:ext cx="1498600" cy="80645"/>
            </a:xfrm>
            <a:custGeom>
              <a:avLst/>
              <a:gdLst/>
              <a:ahLst/>
              <a:cxnLst/>
              <a:rect l="l" t="t" r="r" b="b"/>
              <a:pathLst>
                <a:path w="149860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498600" h="80645">
                  <a:moveTo>
                    <a:pt x="524891" y="0"/>
                  </a:moveTo>
                  <a:lnTo>
                    <a:pt x="511302" y="0"/>
                  </a:lnTo>
                  <a:lnTo>
                    <a:pt x="511302" y="80391"/>
                  </a:lnTo>
                  <a:lnTo>
                    <a:pt x="524891" y="80391"/>
                  </a:lnTo>
                  <a:lnTo>
                    <a:pt x="524891" y="0"/>
                  </a:lnTo>
                  <a:close/>
                </a:path>
                <a:path w="1498600" h="80645">
                  <a:moveTo>
                    <a:pt x="965314" y="0"/>
                  </a:moveTo>
                  <a:lnTo>
                    <a:pt x="951738" y="0"/>
                  </a:lnTo>
                  <a:lnTo>
                    <a:pt x="951738" y="80391"/>
                  </a:lnTo>
                  <a:lnTo>
                    <a:pt x="965314" y="80391"/>
                  </a:lnTo>
                  <a:lnTo>
                    <a:pt x="965314" y="0"/>
                  </a:lnTo>
                  <a:close/>
                </a:path>
                <a:path w="1498600" h="80645">
                  <a:moveTo>
                    <a:pt x="1357236" y="0"/>
                  </a:moveTo>
                  <a:lnTo>
                    <a:pt x="1343660" y="0"/>
                  </a:lnTo>
                  <a:lnTo>
                    <a:pt x="1343660" y="80391"/>
                  </a:lnTo>
                  <a:lnTo>
                    <a:pt x="1357236" y="80391"/>
                  </a:lnTo>
                  <a:lnTo>
                    <a:pt x="1357236" y="0"/>
                  </a:lnTo>
                  <a:close/>
                </a:path>
                <a:path w="1498600" h="80645">
                  <a:moveTo>
                    <a:pt x="1498219" y="0"/>
                  </a:moveTo>
                  <a:lnTo>
                    <a:pt x="1484630" y="0"/>
                  </a:lnTo>
                  <a:lnTo>
                    <a:pt x="1484630" y="80391"/>
                  </a:lnTo>
                  <a:lnTo>
                    <a:pt x="1498219" y="80391"/>
                  </a:lnTo>
                  <a:lnTo>
                    <a:pt x="1498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0093452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8345233" y="5876163"/>
              <a:ext cx="1526540" cy="80645"/>
            </a:xfrm>
            <a:custGeom>
              <a:avLst/>
              <a:gdLst/>
              <a:ahLst/>
              <a:cxnLst/>
              <a:rect l="l" t="t" r="r" b="b"/>
              <a:pathLst>
                <a:path w="152654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526540" h="80645">
                  <a:moveTo>
                    <a:pt x="142735" y="0"/>
                  </a:moveTo>
                  <a:lnTo>
                    <a:pt x="129159" y="0"/>
                  </a:lnTo>
                  <a:lnTo>
                    <a:pt x="129159" y="80391"/>
                  </a:lnTo>
                  <a:lnTo>
                    <a:pt x="142735" y="80391"/>
                  </a:lnTo>
                  <a:lnTo>
                    <a:pt x="142735" y="0"/>
                  </a:lnTo>
                  <a:close/>
                </a:path>
                <a:path w="1526540" h="80645">
                  <a:moveTo>
                    <a:pt x="1526159" y="0"/>
                  </a:moveTo>
                  <a:lnTo>
                    <a:pt x="1512570" y="0"/>
                  </a:lnTo>
                  <a:lnTo>
                    <a:pt x="1512570" y="80391"/>
                  </a:lnTo>
                  <a:lnTo>
                    <a:pt x="1526159" y="80391"/>
                  </a:lnTo>
                  <a:lnTo>
                    <a:pt x="1526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596754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395908" y="5876163"/>
              <a:ext cx="2489835" cy="80645"/>
            </a:xfrm>
            <a:custGeom>
              <a:avLst/>
              <a:gdLst/>
              <a:ahLst/>
              <a:cxnLst/>
              <a:rect l="l" t="t" r="r" b="b"/>
              <a:pathLst>
                <a:path w="248983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489834" h="80645">
                  <a:moveTo>
                    <a:pt x="573278" y="0"/>
                  </a:moveTo>
                  <a:lnTo>
                    <a:pt x="559689" y="0"/>
                  </a:lnTo>
                  <a:lnTo>
                    <a:pt x="559689" y="80391"/>
                  </a:lnTo>
                  <a:lnTo>
                    <a:pt x="573278" y="80391"/>
                  </a:lnTo>
                  <a:lnTo>
                    <a:pt x="573278" y="0"/>
                  </a:lnTo>
                  <a:close/>
                </a:path>
                <a:path w="2489834" h="80645">
                  <a:moveTo>
                    <a:pt x="763130" y="0"/>
                  </a:moveTo>
                  <a:lnTo>
                    <a:pt x="749554" y="0"/>
                  </a:lnTo>
                  <a:lnTo>
                    <a:pt x="749554" y="80391"/>
                  </a:lnTo>
                  <a:lnTo>
                    <a:pt x="763130" y="80391"/>
                  </a:lnTo>
                  <a:lnTo>
                    <a:pt x="763130" y="0"/>
                  </a:lnTo>
                  <a:close/>
                </a:path>
                <a:path w="2489834" h="80645">
                  <a:moveTo>
                    <a:pt x="888365" y="0"/>
                  </a:moveTo>
                  <a:lnTo>
                    <a:pt x="874776" y="0"/>
                  </a:lnTo>
                  <a:lnTo>
                    <a:pt x="874776" y="80391"/>
                  </a:lnTo>
                  <a:lnTo>
                    <a:pt x="888365" y="80391"/>
                  </a:lnTo>
                  <a:lnTo>
                    <a:pt x="888365" y="0"/>
                  </a:lnTo>
                  <a:close/>
                </a:path>
                <a:path w="2489834" h="80645">
                  <a:moveTo>
                    <a:pt x="1080757" y="0"/>
                  </a:moveTo>
                  <a:lnTo>
                    <a:pt x="1067181" y="0"/>
                  </a:lnTo>
                  <a:lnTo>
                    <a:pt x="1067181" y="80391"/>
                  </a:lnTo>
                  <a:lnTo>
                    <a:pt x="1080757" y="80391"/>
                  </a:lnTo>
                  <a:lnTo>
                    <a:pt x="1080757" y="0"/>
                  </a:lnTo>
                  <a:close/>
                </a:path>
                <a:path w="2489834" h="80645">
                  <a:moveTo>
                    <a:pt x="1131189" y="0"/>
                  </a:moveTo>
                  <a:lnTo>
                    <a:pt x="1117600" y="0"/>
                  </a:lnTo>
                  <a:lnTo>
                    <a:pt x="1117600" y="80391"/>
                  </a:lnTo>
                  <a:lnTo>
                    <a:pt x="1131189" y="80391"/>
                  </a:lnTo>
                  <a:lnTo>
                    <a:pt x="1131189" y="0"/>
                  </a:lnTo>
                  <a:close/>
                </a:path>
                <a:path w="2489834" h="80645">
                  <a:moveTo>
                    <a:pt x="1320406" y="0"/>
                  </a:moveTo>
                  <a:lnTo>
                    <a:pt x="1306830" y="0"/>
                  </a:lnTo>
                  <a:lnTo>
                    <a:pt x="1306830" y="80391"/>
                  </a:lnTo>
                  <a:lnTo>
                    <a:pt x="1320406" y="80391"/>
                  </a:lnTo>
                  <a:lnTo>
                    <a:pt x="1320406" y="0"/>
                  </a:lnTo>
                  <a:close/>
                </a:path>
                <a:path w="2489834" h="80645">
                  <a:moveTo>
                    <a:pt x="1484884" y="0"/>
                  </a:moveTo>
                  <a:lnTo>
                    <a:pt x="1471295" y="0"/>
                  </a:lnTo>
                  <a:lnTo>
                    <a:pt x="1471295" y="80391"/>
                  </a:lnTo>
                  <a:lnTo>
                    <a:pt x="1484884" y="80391"/>
                  </a:lnTo>
                  <a:lnTo>
                    <a:pt x="1484884" y="0"/>
                  </a:lnTo>
                  <a:close/>
                </a:path>
                <a:path w="2489834" h="80645">
                  <a:moveTo>
                    <a:pt x="1530210" y="0"/>
                  </a:moveTo>
                  <a:lnTo>
                    <a:pt x="1516634" y="0"/>
                  </a:lnTo>
                  <a:lnTo>
                    <a:pt x="1516634" y="80391"/>
                  </a:lnTo>
                  <a:lnTo>
                    <a:pt x="1530210" y="80391"/>
                  </a:lnTo>
                  <a:lnTo>
                    <a:pt x="1530210" y="0"/>
                  </a:lnTo>
                  <a:close/>
                </a:path>
                <a:path w="2489834" h="80645">
                  <a:moveTo>
                    <a:pt x="2489581" y="0"/>
                  </a:moveTo>
                  <a:lnTo>
                    <a:pt x="2475992" y="0"/>
                  </a:lnTo>
                  <a:lnTo>
                    <a:pt x="2475992" y="80391"/>
                  </a:lnTo>
                  <a:lnTo>
                    <a:pt x="2489581" y="80391"/>
                  </a:lnTo>
                  <a:lnTo>
                    <a:pt x="2489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364217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565834" y="5876163"/>
              <a:ext cx="1100455" cy="80645"/>
            </a:xfrm>
            <a:custGeom>
              <a:avLst/>
              <a:gdLst/>
              <a:ahLst/>
              <a:cxnLst/>
              <a:rect l="l" t="t" r="r" b="b"/>
              <a:pathLst>
                <a:path w="110045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100454" h="80645">
                  <a:moveTo>
                    <a:pt x="77457" y="0"/>
                  </a:moveTo>
                  <a:lnTo>
                    <a:pt x="63881" y="0"/>
                  </a:lnTo>
                  <a:lnTo>
                    <a:pt x="63881" y="80391"/>
                  </a:lnTo>
                  <a:lnTo>
                    <a:pt x="77457" y="80391"/>
                  </a:lnTo>
                  <a:lnTo>
                    <a:pt x="77457" y="0"/>
                  </a:lnTo>
                  <a:close/>
                </a:path>
                <a:path w="1100454" h="80645">
                  <a:moveTo>
                    <a:pt x="401053" y="0"/>
                  </a:moveTo>
                  <a:lnTo>
                    <a:pt x="387477" y="0"/>
                  </a:lnTo>
                  <a:lnTo>
                    <a:pt x="387477" y="80391"/>
                  </a:lnTo>
                  <a:lnTo>
                    <a:pt x="401053" y="80391"/>
                  </a:lnTo>
                  <a:lnTo>
                    <a:pt x="401053" y="0"/>
                  </a:lnTo>
                  <a:close/>
                </a:path>
                <a:path w="1100454" h="80645">
                  <a:moveTo>
                    <a:pt x="636130" y="0"/>
                  </a:moveTo>
                  <a:lnTo>
                    <a:pt x="622554" y="0"/>
                  </a:lnTo>
                  <a:lnTo>
                    <a:pt x="622554" y="80391"/>
                  </a:lnTo>
                  <a:lnTo>
                    <a:pt x="636130" y="80391"/>
                  </a:lnTo>
                  <a:lnTo>
                    <a:pt x="636130" y="0"/>
                  </a:lnTo>
                  <a:close/>
                </a:path>
                <a:path w="1100454" h="80645">
                  <a:moveTo>
                    <a:pt x="1100201" y="0"/>
                  </a:moveTo>
                  <a:lnTo>
                    <a:pt x="1086612" y="0"/>
                  </a:lnTo>
                  <a:lnTo>
                    <a:pt x="1086612" y="80391"/>
                  </a:lnTo>
                  <a:lnTo>
                    <a:pt x="1100201" y="80391"/>
                  </a:lnTo>
                  <a:lnTo>
                    <a:pt x="1100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524116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545641" y="5876163"/>
              <a:ext cx="1906270" cy="80645"/>
            </a:xfrm>
            <a:custGeom>
              <a:avLst/>
              <a:gdLst/>
              <a:ahLst/>
              <a:cxnLst/>
              <a:rect l="l" t="t" r="r" b="b"/>
              <a:pathLst>
                <a:path w="1906270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906270" h="80645">
                  <a:moveTo>
                    <a:pt x="75946" y="0"/>
                  </a:moveTo>
                  <a:lnTo>
                    <a:pt x="62357" y="0"/>
                  </a:lnTo>
                  <a:lnTo>
                    <a:pt x="62357" y="80391"/>
                  </a:lnTo>
                  <a:lnTo>
                    <a:pt x="75946" y="80391"/>
                  </a:lnTo>
                  <a:lnTo>
                    <a:pt x="75946" y="0"/>
                  </a:lnTo>
                  <a:close/>
                </a:path>
                <a:path w="1906270" h="80645">
                  <a:moveTo>
                    <a:pt x="488696" y="0"/>
                  </a:moveTo>
                  <a:lnTo>
                    <a:pt x="475107" y="0"/>
                  </a:lnTo>
                  <a:lnTo>
                    <a:pt x="475107" y="80391"/>
                  </a:lnTo>
                  <a:lnTo>
                    <a:pt x="488696" y="80391"/>
                  </a:lnTo>
                  <a:lnTo>
                    <a:pt x="488696" y="0"/>
                  </a:lnTo>
                  <a:close/>
                </a:path>
                <a:path w="1906270" h="80645">
                  <a:moveTo>
                    <a:pt x="577342" y="0"/>
                  </a:moveTo>
                  <a:lnTo>
                    <a:pt x="563753" y="0"/>
                  </a:lnTo>
                  <a:lnTo>
                    <a:pt x="563753" y="80391"/>
                  </a:lnTo>
                  <a:lnTo>
                    <a:pt x="577342" y="80391"/>
                  </a:lnTo>
                  <a:lnTo>
                    <a:pt x="577342" y="0"/>
                  </a:lnTo>
                  <a:close/>
                </a:path>
                <a:path w="1906270" h="80645">
                  <a:moveTo>
                    <a:pt x="664718" y="0"/>
                  </a:moveTo>
                  <a:lnTo>
                    <a:pt x="651129" y="0"/>
                  </a:lnTo>
                  <a:lnTo>
                    <a:pt x="651129" y="80391"/>
                  </a:lnTo>
                  <a:lnTo>
                    <a:pt x="664718" y="80391"/>
                  </a:lnTo>
                  <a:lnTo>
                    <a:pt x="664718" y="0"/>
                  </a:lnTo>
                  <a:close/>
                </a:path>
                <a:path w="1906270" h="80645">
                  <a:moveTo>
                    <a:pt x="750176" y="0"/>
                  </a:moveTo>
                  <a:lnTo>
                    <a:pt x="736600" y="0"/>
                  </a:lnTo>
                  <a:lnTo>
                    <a:pt x="736600" y="80391"/>
                  </a:lnTo>
                  <a:lnTo>
                    <a:pt x="750176" y="80391"/>
                  </a:lnTo>
                  <a:lnTo>
                    <a:pt x="750176" y="0"/>
                  </a:lnTo>
                  <a:close/>
                </a:path>
                <a:path w="1906270" h="80645">
                  <a:moveTo>
                    <a:pt x="775843" y="0"/>
                  </a:moveTo>
                  <a:lnTo>
                    <a:pt x="762254" y="0"/>
                  </a:lnTo>
                  <a:lnTo>
                    <a:pt x="762254" y="80391"/>
                  </a:lnTo>
                  <a:lnTo>
                    <a:pt x="775843" y="80391"/>
                  </a:lnTo>
                  <a:lnTo>
                    <a:pt x="775843" y="0"/>
                  </a:lnTo>
                  <a:close/>
                </a:path>
                <a:path w="1906270" h="80645">
                  <a:moveTo>
                    <a:pt x="894575" y="0"/>
                  </a:moveTo>
                  <a:lnTo>
                    <a:pt x="880999" y="0"/>
                  </a:lnTo>
                  <a:lnTo>
                    <a:pt x="880999" y="80391"/>
                  </a:lnTo>
                  <a:lnTo>
                    <a:pt x="894575" y="80391"/>
                  </a:lnTo>
                  <a:lnTo>
                    <a:pt x="894575" y="0"/>
                  </a:lnTo>
                  <a:close/>
                </a:path>
                <a:path w="1906270" h="80645">
                  <a:moveTo>
                    <a:pt x="1149858" y="0"/>
                  </a:moveTo>
                  <a:lnTo>
                    <a:pt x="1136269" y="0"/>
                  </a:lnTo>
                  <a:lnTo>
                    <a:pt x="1136269" y="80391"/>
                  </a:lnTo>
                  <a:lnTo>
                    <a:pt x="1149858" y="80391"/>
                  </a:lnTo>
                  <a:lnTo>
                    <a:pt x="1149858" y="0"/>
                  </a:lnTo>
                  <a:close/>
                </a:path>
                <a:path w="1906270" h="80645">
                  <a:moveTo>
                    <a:pt x="1242441" y="0"/>
                  </a:moveTo>
                  <a:lnTo>
                    <a:pt x="1228852" y="0"/>
                  </a:lnTo>
                  <a:lnTo>
                    <a:pt x="1228852" y="80391"/>
                  </a:lnTo>
                  <a:lnTo>
                    <a:pt x="1242441" y="80391"/>
                  </a:lnTo>
                  <a:lnTo>
                    <a:pt x="1242441" y="0"/>
                  </a:lnTo>
                  <a:close/>
                </a:path>
                <a:path w="1906270" h="80645">
                  <a:moveTo>
                    <a:pt x="1315974" y="0"/>
                  </a:moveTo>
                  <a:lnTo>
                    <a:pt x="1302385" y="0"/>
                  </a:lnTo>
                  <a:lnTo>
                    <a:pt x="1302385" y="80391"/>
                  </a:lnTo>
                  <a:lnTo>
                    <a:pt x="1315974" y="80391"/>
                  </a:lnTo>
                  <a:lnTo>
                    <a:pt x="1315974" y="0"/>
                  </a:lnTo>
                  <a:close/>
                </a:path>
                <a:path w="1906270" h="80645">
                  <a:moveTo>
                    <a:pt x="1342250" y="0"/>
                  </a:moveTo>
                  <a:lnTo>
                    <a:pt x="1328674" y="0"/>
                  </a:lnTo>
                  <a:lnTo>
                    <a:pt x="1328674" y="80391"/>
                  </a:lnTo>
                  <a:lnTo>
                    <a:pt x="1342250" y="80391"/>
                  </a:lnTo>
                  <a:lnTo>
                    <a:pt x="1342250" y="0"/>
                  </a:lnTo>
                  <a:close/>
                </a:path>
                <a:path w="1906270" h="80645">
                  <a:moveTo>
                    <a:pt x="1386446" y="0"/>
                  </a:moveTo>
                  <a:lnTo>
                    <a:pt x="1372870" y="0"/>
                  </a:lnTo>
                  <a:lnTo>
                    <a:pt x="1372870" y="80391"/>
                  </a:lnTo>
                  <a:lnTo>
                    <a:pt x="1386446" y="80391"/>
                  </a:lnTo>
                  <a:lnTo>
                    <a:pt x="1386446" y="0"/>
                  </a:lnTo>
                  <a:close/>
                </a:path>
                <a:path w="1906270" h="80645">
                  <a:moveTo>
                    <a:pt x="1887474" y="0"/>
                  </a:moveTo>
                  <a:lnTo>
                    <a:pt x="1873885" y="0"/>
                  </a:lnTo>
                  <a:lnTo>
                    <a:pt x="1873885" y="80391"/>
                  </a:lnTo>
                  <a:lnTo>
                    <a:pt x="1887474" y="80391"/>
                  </a:lnTo>
                  <a:lnTo>
                    <a:pt x="1887474" y="0"/>
                  </a:lnTo>
                  <a:close/>
                </a:path>
                <a:path w="1906270" h="80645">
                  <a:moveTo>
                    <a:pt x="1905876" y="0"/>
                  </a:moveTo>
                  <a:lnTo>
                    <a:pt x="1892300" y="0"/>
                  </a:lnTo>
                  <a:lnTo>
                    <a:pt x="1892300" y="80391"/>
                  </a:lnTo>
                  <a:lnTo>
                    <a:pt x="1905876" y="80391"/>
                  </a:lnTo>
                  <a:lnTo>
                    <a:pt x="1905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8582659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8045259" y="5876163"/>
              <a:ext cx="637540" cy="80645"/>
            </a:xfrm>
            <a:custGeom>
              <a:avLst/>
              <a:gdLst/>
              <a:ahLst/>
              <a:cxnLst/>
              <a:rect l="l" t="t" r="r" b="b"/>
              <a:pathLst>
                <a:path w="63754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637540" h="80645">
                  <a:moveTo>
                    <a:pt x="637540" y="0"/>
                  </a:moveTo>
                  <a:lnTo>
                    <a:pt x="623951" y="0"/>
                  </a:lnTo>
                  <a:lnTo>
                    <a:pt x="623951" y="80391"/>
                  </a:lnTo>
                  <a:lnTo>
                    <a:pt x="637540" y="80391"/>
                  </a:lnTo>
                  <a:lnTo>
                    <a:pt x="637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816343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051357" y="5876163"/>
              <a:ext cx="1628139" cy="80645"/>
            </a:xfrm>
            <a:custGeom>
              <a:avLst/>
              <a:gdLst/>
              <a:ahLst/>
              <a:cxnLst/>
              <a:rect l="l" t="t" r="r" b="b"/>
              <a:pathLst>
                <a:path w="162814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628140" h="80645">
                  <a:moveTo>
                    <a:pt x="51562" y="0"/>
                  </a:moveTo>
                  <a:lnTo>
                    <a:pt x="37973" y="0"/>
                  </a:lnTo>
                  <a:lnTo>
                    <a:pt x="37973" y="80391"/>
                  </a:lnTo>
                  <a:lnTo>
                    <a:pt x="51562" y="80391"/>
                  </a:lnTo>
                  <a:lnTo>
                    <a:pt x="51562" y="0"/>
                  </a:lnTo>
                  <a:close/>
                </a:path>
                <a:path w="1628140" h="80645">
                  <a:moveTo>
                    <a:pt x="236982" y="0"/>
                  </a:moveTo>
                  <a:lnTo>
                    <a:pt x="223393" y="0"/>
                  </a:lnTo>
                  <a:lnTo>
                    <a:pt x="223393" y="80391"/>
                  </a:lnTo>
                  <a:lnTo>
                    <a:pt x="236982" y="80391"/>
                  </a:lnTo>
                  <a:lnTo>
                    <a:pt x="236982" y="0"/>
                  </a:lnTo>
                  <a:close/>
                </a:path>
                <a:path w="1628140" h="80645">
                  <a:moveTo>
                    <a:pt x="293751" y="0"/>
                  </a:moveTo>
                  <a:lnTo>
                    <a:pt x="280162" y="0"/>
                  </a:lnTo>
                  <a:lnTo>
                    <a:pt x="280162" y="80391"/>
                  </a:lnTo>
                  <a:lnTo>
                    <a:pt x="293751" y="80391"/>
                  </a:lnTo>
                  <a:lnTo>
                    <a:pt x="293751" y="0"/>
                  </a:lnTo>
                  <a:close/>
                </a:path>
                <a:path w="1628140" h="80645">
                  <a:moveTo>
                    <a:pt x="355981" y="0"/>
                  </a:moveTo>
                  <a:lnTo>
                    <a:pt x="342392" y="0"/>
                  </a:lnTo>
                  <a:lnTo>
                    <a:pt x="342392" y="80391"/>
                  </a:lnTo>
                  <a:lnTo>
                    <a:pt x="355981" y="80391"/>
                  </a:lnTo>
                  <a:lnTo>
                    <a:pt x="355981" y="0"/>
                  </a:lnTo>
                  <a:close/>
                </a:path>
                <a:path w="1628140" h="80645">
                  <a:moveTo>
                    <a:pt x="490982" y="0"/>
                  </a:moveTo>
                  <a:lnTo>
                    <a:pt x="477393" y="0"/>
                  </a:lnTo>
                  <a:lnTo>
                    <a:pt x="477393" y="80391"/>
                  </a:lnTo>
                  <a:lnTo>
                    <a:pt x="490982" y="80391"/>
                  </a:lnTo>
                  <a:lnTo>
                    <a:pt x="490982" y="0"/>
                  </a:lnTo>
                  <a:close/>
                </a:path>
                <a:path w="1628140" h="80645">
                  <a:moveTo>
                    <a:pt x="523367" y="0"/>
                  </a:moveTo>
                  <a:lnTo>
                    <a:pt x="509778" y="0"/>
                  </a:lnTo>
                  <a:lnTo>
                    <a:pt x="509778" y="80391"/>
                  </a:lnTo>
                  <a:lnTo>
                    <a:pt x="523367" y="80391"/>
                  </a:lnTo>
                  <a:lnTo>
                    <a:pt x="523367" y="0"/>
                  </a:lnTo>
                  <a:close/>
                </a:path>
                <a:path w="1628140" h="80645">
                  <a:moveTo>
                    <a:pt x="606031" y="0"/>
                  </a:moveTo>
                  <a:lnTo>
                    <a:pt x="592455" y="0"/>
                  </a:lnTo>
                  <a:lnTo>
                    <a:pt x="592455" y="80391"/>
                  </a:lnTo>
                  <a:lnTo>
                    <a:pt x="606031" y="80391"/>
                  </a:lnTo>
                  <a:lnTo>
                    <a:pt x="606031" y="0"/>
                  </a:lnTo>
                  <a:close/>
                </a:path>
                <a:path w="1628140" h="80645">
                  <a:moveTo>
                    <a:pt x="688086" y="0"/>
                  </a:moveTo>
                  <a:lnTo>
                    <a:pt x="674497" y="0"/>
                  </a:lnTo>
                  <a:lnTo>
                    <a:pt x="674497" y="80391"/>
                  </a:lnTo>
                  <a:lnTo>
                    <a:pt x="688086" y="80391"/>
                  </a:lnTo>
                  <a:lnTo>
                    <a:pt x="688086" y="0"/>
                  </a:lnTo>
                  <a:close/>
                </a:path>
                <a:path w="1628140" h="80645">
                  <a:moveTo>
                    <a:pt x="708533" y="0"/>
                  </a:moveTo>
                  <a:lnTo>
                    <a:pt x="694944" y="0"/>
                  </a:lnTo>
                  <a:lnTo>
                    <a:pt x="694944" y="80391"/>
                  </a:lnTo>
                  <a:lnTo>
                    <a:pt x="708533" y="80391"/>
                  </a:lnTo>
                  <a:lnTo>
                    <a:pt x="708533" y="0"/>
                  </a:lnTo>
                  <a:close/>
                </a:path>
                <a:path w="1628140" h="80645">
                  <a:moveTo>
                    <a:pt x="903859" y="0"/>
                  </a:moveTo>
                  <a:lnTo>
                    <a:pt x="890270" y="0"/>
                  </a:lnTo>
                  <a:lnTo>
                    <a:pt x="890270" y="80391"/>
                  </a:lnTo>
                  <a:lnTo>
                    <a:pt x="903859" y="80391"/>
                  </a:lnTo>
                  <a:lnTo>
                    <a:pt x="903859" y="0"/>
                  </a:lnTo>
                  <a:close/>
                </a:path>
                <a:path w="1628140" h="80645">
                  <a:moveTo>
                    <a:pt x="1021588" y="0"/>
                  </a:moveTo>
                  <a:lnTo>
                    <a:pt x="1007999" y="0"/>
                  </a:lnTo>
                  <a:lnTo>
                    <a:pt x="1007999" y="80391"/>
                  </a:lnTo>
                  <a:lnTo>
                    <a:pt x="1021588" y="80391"/>
                  </a:lnTo>
                  <a:lnTo>
                    <a:pt x="1021588" y="0"/>
                  </a:lnTo>
                  <a:close/>
                </a:path>
                <a:path w="1628140" h="80645">
                  <a:moveTo>
                    <a:pt x="1095108" y="0"/>
                  </a:moveTo>
                  <a:lnTo>
                    <a:pt x="1081532" y="0"/>
                  </a:lnTo>
                  <a:lnTo>
                    <a:pt x="1081532" y="80391"/>
                  </a:lnTo>
                  <a:lnTo>
                    <a:pt x="1095108" y="80391"/>
                  </a:lnTo>
                  <a:lnTo>
                    <a:pt x="1095108" y="0"/>
                  </a:lnTo>
                  <a:close/>
                </a:path>
                <a:path w="1628140" h="80645">
                  <a:moveTo>
                    <a:pt x="1146175" y="0"/>
                  </a:moveTo>
                  <a:lnTo>
                    <a:pt x="1138682" y="0"/>
                  </a:lnTo>
                  <a:lnTo>
                    <a:pt x="1132586" y="0"/>
                  </a:lnTo>
                  <a:lnTo>
                    <a:pt x="1125093" y="0"/>
                  </a:lnTo>
                  <a:lnTo>
                    <a:pt x="1125093" y="80391"/>
                  </a:lnTo>
                  <a:lnTo>
                    <a:pt x="1132586" y="80391"/>
                  </a:lnTo>
                  <a:lnTo>
                    <a:pt x="1138682" y="80391"/>
                  </a:lnTo>
                  <a:lnTo>
                    <a:pt x="1146175" y="80391"/>
                  </a:lnTo>
                  <a:lnTo>
                    <a:pt x="1146175" y="0"/>
                  </a:lnTo>
                  <a:close/>
                </a:path>
                <a:path w="1628140" h="80645">
                  <a:moveTo>
                    <a:pt x="1164336" y="0"/>
                  </a:moveTo>
                  <a:lnTo>
                    <a:pt x="1150747" y="0"/>
                  </a:lnTo>
                  <a:lnTo>
                    <a:pt x="1150747" y="80391"/>
                  </a:lnTo>
                  <a:lnTo>
                    <a:pt x="1164336" y="80391"/>
                  </a:lnTo>
                  <a:lnTo>
                    <a:pt x="1164336" y="0"/>
                  </a:lnTo>
                  <a:close/>
                </a:path>
                <a:path w="1628140" h="80645">
                  <a:moveTo>
                    <a:pt x="1198105" y="0"/>
                  </a:moveTo>
                  <a:lnTo>
                    <a:pt x="1184529" y="0"/>
                  </a:lnTo>
                  <a:lnTo>
                    <a:pt x="1184529" y="80391"/>
                  </a:lnTo>
                  <a:lnTo>
                    <a:pt x="1198105" y="80391"/>
                  </a:lnTo>
                  <a:lnTo>
                    <a:pt x="1198105" y="0"/>
                  </a:lnTo>
                  <a:close/>
                </a:path>
                <a:path w="1628140" h="80645">
                  <a:moveTo>
                    <a:pt x="1336408" y="0"/>
                  </a:moveTo>
                  <a:lnTo>
                    <a:pt x="1322832" y="0"/>
                  </a:lnTo>
                  <a:lnTo>
                    <a:pt x="1322832" y="80391"/>
                  </a:lnTo>
                  <a:lnTo>
                    <a:pt x="1336408" y="80391"/>
                  </a:lnTo>
                  <a:lnTo>
                    <a:pt x="1336408" y="0"/>
                  </a:lnTo>
                  <a:close/>
                </a:path>
                <a:path w="1628140" h="80645">
                  <a:moveTo>
                    <a:pt x="1385189" y="0"/>
                  </a:moveTo>
                  <a:lnTo>
                    <a:pt x="1383906" y="0"/>
                  </a:lnTo>
                  <a:lnTo>
                    <a:pt x="1371600" y="0"/>
                  </a:lnTo>
                  <a:lnTo>
                    <a:pt x="1370330" y="0"/>
                  </a:lnTo>
                  <a:lnTo>
                    <a:pt x="1370330" y="80391"/>
                  </a:lnTo>
                  <a:lnTo>
                    <a:pt x="1371600" y="80391"/>
                  </a:lnTo>
                  <a:lnTo>
                    <a:pt x="1383906" y="80391"/>
                  </a:lnTo>
                  <a:lnTo>
                    <a:pt x="1385189" y="80391"/>
                  </a:lnTo>
                  <a:lnTo>
                    <a:pt x="1385189" y="0"/>
                  </a:lnTo>
                  <a:close/>
                </a:path>
                <a:path w="1628140" h="80645">
                  <a:moveTo>
                    <a:pt x="1417561" y="0"/>
                  </a:moveTo>
                  <a:lnTo>
                    <a:pt x="1414005" y="0"/>
                  </a:lnTo>
                  <a:lnTo>
                    <a:pt x="1403985" y="0"/>
                  </a:lnTo>
                  <a:lnTo>
                    <a:pt x="1400429" y="0"/>
                  </a:lnTo>
                  <a:lnTo>
                    <a:pt x="1400429" y="80391"/>
                  </a:lnTo>
                  <a:lnTo>
                    <a:pt x="1403985" y="80391"/>
                  </a:lnTo>
                  <a:lnTo>
                    <a:pt x="1414005" y="80391"/>
                  </a:lnTo>
                  <a:lnTo>
                    <a:pt x="1417561" y="80391"/>
                  </a:lnTo>
                  <a:lnTo>
                    <a:pt x="1417561" y="0"/>
                  </a:lnTo>
                  <a:close/>
                </a:path>
                <a:path w="1628140" h="80645">
                  <a:moveTo>
                    <a:pt x="1506080" y="0"/>
                  </a:moveTo>
                  <a:lnTo>
                    <a:pt x="1506080" y="0"/>
                  </a:lnTo>
                  <a:lnTo>
                    <a:pt x="1480820" y="0"/>
                  </a:lnTo>
                  <a:lnTo>
                    <a:pt x="1480820" y="80391"/>
                  </a:lnTo>
                  <a:lnTo>
                    <a:pt x="1506080" y="80391"/>
                  </a:lnTo>
                  <a:lnTo>
                    <a:pt x="1506080" y="0"/>
                  </a:lnTo>
                  <a:close/>
                </a:path>
                <a:path w="1628140" h="80645">
                  <a:moveTo>
                    <a:pt x="1570609" y="0"/>
                  </a:moveTo>
                  <a:lnTo>
                    <a:pt x="1557020" y="0"/>
                  </a:lnTo>
                  <a:lnTo>
                    <a:pt x="1557020" y="80391"/>
                  </a:lnTo>
                  <a:lnTo>
                    <a:pt x="1570609" y="80391"/>
                  </a:lnTo>
                  <a:lnTo>
                    <a:pt x="1570609" y="0"/>
                  </a:lnTo>
                  <a:close/>
                </a:path>
                <a:path w="1628140" h="80645">
                  <a:moveTo>
                    <a:pt x="1627886" y="0"/>
                  </a:moveTo>
                  <a:lnTo>
                    <a:pt x="1614297" y="0"/>
                  </a:lnTo>
                  <a:lnTo>
                    <a:pt x="1614297" y="80391"/>
                  </a:lnTo>
                  <a:lnTo>
                    <a:pt x="1627886" y="80391"/>
                  </a:lnTo>
                  <a:lnTo>
                    <a:pt x="16278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477761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326568" y="5876163"/>
              <a:ext cx="2344420" cy="80645"/>
            </a:xfrm>
            <a:custGeom>
              <a:avLst/>
              <a:gdLst/>
              <a:ahLst/>
              <a:cxnLst/>
              <a:rect l="l" t="t" r="r" b="b"/>
              <a:pathLst>
                <a:path w="234442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344420" h="80645">
                  <a:moveTo>
                    <a:pt x="383667" y="0"/>
                  </a:moveTo>
                  <a:lnTo>
                    <a:pt x="374777" y="0"/>
                  </a:lnTo>
                  <a:lnTo>
                    <a:pt x="370078" y="0"/>
                  </a:lnTo>
                  <a:lnTo>
                    <a:pt x="361188" y="0"/>
                  </a:lnTo>
                  <a:lnTo>
                    <a:pt x="361188" y="80391"/>
                  </a:lnTo>
                  <a:lnTo>
                    <a:pt x="370078" y="80391"/>
                  </a:lnTo>
                  <a:lnTo>
                    <a:pt x="374777" y="80391"/>
                  </a:lnTo>
                  <a:lnTo>
                    <a:pt x="383667" y="80391"/>
                  </a:lnTo>
                  <a:lnTo>
                    <a:pt x="383667" y="0"/>
                  </a:lnTo>
                  <a:close/>
                </a:path>
                <a:path w="2344420" h="80645">
                  <a:moveTo>
                    <a:pt x="822579" y="0"/>
                  </a:moveTo>
                  <a:lnTo>
                    <a:pt x="808990" y="0"/>
                  </a:lnTo>
                  <a:lnTo>
                    <a:pt x="808990" y="80391"/>
                  </a:lnTo>
                  <a:lnTo>
                    <a:pt x="822579" y="80391"/>
                  </a:lnTo>
                  <a:lnTo>
                    <a:pt x="822579" y="0"/>
                  </a:lnTo>
                  <a:close/>
                </a:path>
                <a:path w="2344420" h="80645">
                  <a:moveTo>
                    <a:pt x="927354" y="0"/>
                  </a:moveTo>
                  <a:lnTo>
                    <a:pt x="913765" y="0"/>
                  </a:lnTo>
                  <a:lnTo>
                    <a:pt x="913765" y="80391"/>
                  </a:lnTo>
                  <a:lnTo>
                    <a:pt x="927354" y="80391"/>
                  </a:lnTo>
                  <a:lnTo>
                    <a:pt x="927354" y="0"/>
                  </a:lnTo>
                  <a:close/>
                </a:path>
                <a:path w="2344420" h="80645">
                  <a:moveTo>
                    <a:pt x="971931" y="0"/>
                  </a:moveTo>
                  <a:lnTo>
                    <a:pt x="958342" y="0"/>
                  </a:lnTo>
                  <a:lnTo>
                    <a:pt x="958342" y="80391"/>
                  </a:lnTo>
                  <a:lnTo>
                    <a:pt x="971931" y="80391"/>
                  </a:lnTo>
                  <a:lnTo>
                    <a:pt x="971931" y="0"/>
                  </a:lnTo>
                  <a:close/>
                </a:path>
                <a:path w="2344420" h="80645">
                  <a:moveTo>
                    <a:pt x="1187945" y="0"/>
                  </a:moveTo>
                  <a:lnTo>
                    <a:pt x="1182370" y="0"/>
                  </a:lnTo>
                  <a:lnTo>
                    <a:pt x="1174369" y="0"/>
                  </a:lnTo>
                  <a:lnTo>
                    <a:pt x="1168781" y="0"/>
                  </a:lnTo>
                  <a:lnTo>
                    <a:pt x="1168781" y="80391"/>
                  </a:lnTo>
                  <a:lnTo>
                    <a:pt x="1174369" y="80391"/>
                  </a:lnTo>
                  <a:lnTo>
                    <a:pt x="1182370" y="80391"/>
                  </a:lnTo>
                  <a:lnTo>
                    <a:pt x="1187945" y="80391"/>
                  </a:lnTo>
                  <a:lnTo>
                    <a:pt x="1187945" y="0"/>
                  </a:lnTo>
                  <a:close/>
                </a:path>
                <a:path w="2344420" h="80645">
                  <a:moveTo>
                    <a:pt x="1357122" y="0"/>
                  </a:moveTo>
                  <a:lnTo>
                    <a:pt x="1346200" y="0"/>
                  </a:lnTo>
                  <a:lnTo>
                    <a:pt x="1343533" y="0"/>
                  </a:lnTo>
                  <a:lnTo>
                    <a:pt x="1332611" y="0"/>
                  </a:lnTo>
                  <a:lnTo>
                    <a:pt x="1332611" y="80391"/>
                  </a:lnTo>
                  <a:lnTo>
                    <a:pt x="1343533" y="80391"/>
                  </a:lnTo>
                  <a:lnTo>
                    <a:pt x="1346200" y="80391"/>
                  </a:lnTo>
                  <a:lnTo>
                    <a:pt x="1357122" y="80391"/>
                  </a:lnTo>
                  <a:lnTo>
                    <a:pt x="1357122" y="0"/>
                  </a:lnTo>
                  <a:close/>
                </a:path>
                <a:path w="2344420" h="80645">
                  <a:moveTo>
                    <a:pt x="1477518" y="0"/>
                  </a:moveTo>
                  <a:lnTo>
                    <a:pt x="1463929" y="0"/>
                  </a:lnTo>
                  <a:lnTo>
                    <a:pt x="1463929" y="80391"/>
                  </a:lnTo>
                  <a:lnTo>
                    <a:pt x="1477518" y="80391"/>
                  </a:lnTo>
                  <a:lnTo>
                    <a:pt x="1477518" y="0"/>
                  </a:lnTo>
                  <a:close/>
                </a:path>
                <a:path w="2344420" h="80645">
                  <a:moveTo>
                    <a:pt x="1740281" y="0"/>
                  </a:moveTo>
                  <a:lnTo>
                    <a:pt x="1726692" y="0"/>
                  </a:lnTo>
                  <a:lnTo>
                    <a:pt x="1726692" y="80391"/>
                  </a:lnTo>
                  <a:lnTo>
                    <a:pt x="1740281" y="80391"/>
                  </a:lnTo>
                  <a:lnTo>
                    <a:pt x="1740281" y="0"/>
                  </a:lnTo>
                  <a:close/>
                </a:path>
                <a:path w="2344420" h="80645">
                  <a:moveTo>
                    <a:pt x="1833880" y="0"/>
                  </a:moveTo>
                  <a:lnTo>
                    <a:pt x="1820291" y="0"/>
                  </a:lnTo>
                  <a:lnTo>
                    <a:pt x="1820291" y="80391"/>
                  </a:lnTo>
                  <a:lnTo>
                    <a:pt x="1833880" y="80391"/>
                  </a:lnTo>
                  <a:lnTo>
                    <a:pt x="1833880" y="0"/>
                  </a:lnTo>
                  <a:close/>
                </a:path>
                <a:path w="2344420" h="80645">
                  <a:moveTo>
                    <a:pt x="1880997" y="0"/>
                  </a:moveTo>
                  <a:lnTo>
                    <a:pt x="1871472" y="0"/>
                  </a:lnTo>
                  <a:lnTo>
                    <a:pt x="1867408" y="0"/>
                  </a:lnTo>
                  <a:lnTo>
                    <a:pt x="1857883" y="0"/>
                  </a:lnTo>
                  <a:lnTo>
                    <a:pt x="1857883" y="80391"/>
                  </a:lnTo>
                  <a:lnTo>
                    <a:pt x="1867408" y="80391"/>
                  </a:lnTo>
                  <a:lnTo>
                    <a:pt x="1871472" y="80391"/>
                  </a:lnTo>
                  <a:lnTo>
                    <a:pt x="1880997" y="80391"/>
                  </a:lnTo>
                  <a:lnTo>
                    <a:pt x="1880997" y="0"/>
                  </a:lnTo>
                  <a:close/>
                </a:path>
                <a:path w="2344420" h="80645">
                  <a:moveTo>
                    <a:pt x="1938655" y="0"/>
                  </a:moveTo>
                  <a:lnTo>
                    <a:pt x="1925066" y="0"/>
                  </a:lnTo>
                  <a:lnTo>
                    <a:pt x="1925066" y="80391"/>
                  </a:lnTo>
                  <a:lnTo>
                    <a:pt x="1938655" y="80391"/>
                  </a:lnTo>
                  <a:lnTo>
                    <a:pt x="1938655" y="0"/>
                  </a:lnTo>
                  <a:close/>
                </a:path>
                <a:path w="2344420" h="80645">
                  <a:moveTo>
                    <a:pt x="2013699" y="0"/>
                  </a:moveTo>
                  <a:lnTo>
                    <a:pt x="2000123" y="0"/>
                  </a:lnTo>
                  <a:lnTo>
                    <a:pt x="2000123" y="80391"/>
                  </a:lnTo>
                  <a:lnTo>
                    <a:pt x="2013699" y="80391"/>
                  </a:lnTo>
                  <a:lnTo>
                    <a:pt x="2013699" y="0"/>
                  </a:lnTo>
                  <a:close/>
                </a:path>
                <a:path w="2344420" h="80645">
                  <a:moveTo>
                    <a:pt x="2344420" y="0"/>
                  </a:moveTo>
                  <a:lnTo>
                    <a:pt x="2330831" y="0"/>
                  </a:lnTo>
                  <a:lnTo>
                    <a:pt x="2330831" y="80391"/>
                  </a:lnTo>
                  <a:lnTo>
                    <a:pt x="2344420" y="80391"/>
                  </a:lnTo>
                  <a:lnTo>
                    <a:pt x="2344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620255" y="5876163"/>
              <a:ext cx="544830" cy="80645"/>
            </a:xfrm>
            <a:custGeom>
              <a:avLst/>
              <a:gdLst/>
              <a:ahLst/>
              <a:cxnLst/>
              <a:rect l="l" t="t" r="r" b="b"/>
              <a:pathLst>
                <a:path w="544829" h="80645">
                  <a:moveTo>
                    <a:pt x="0" y="80391"/>
                  </a:moveTo>
                  <a:lnTo>
                    <a:pt x="0" y="0"/>
                  </a:lnTo>
                </a:path>
                <a:path w="544829" h="80645">
                  <a:moveTo>
                    <a:pt x="361696" y="80391"/>
                  </a:moveTo>
                  <a:lnTo>
                    <a:pt x="361696" y="0"/>
                  </a:lnTo>
                </a:path>
                <a:path w="544829" h="80645">
                  <a:moveTo>
                    <a:pt x="544449" y="80391"/>
                  </a:moveTo>
                  <a:lnTo>
                    <a:pt x="544449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317422" y="5876163"/>
              <a:ext cx="1475740" cy="80645"/>
            </a:xfrm>
            <a:custGeom>
              <a:avLst/>
              <a:gdLst/>
              <a:ahLst/>
              <a:cxnLst/>
              <a:rect l="l" t="t" r="r" b="b"/>
              <a:pathLst>
                <a:path w="147574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475740" h="80645">
                  <a:moveTo>
                    <a:pt x="449199" y="0"/>
                  </a:moveTo>
                  <a:lnTo>
                    <a:pt x="435610" y="0"/>
                  </a:lnTo>
                  <a:lnTo>
                    <a:pt x="435610" y="80391"/>
                  </a:lnTo>
                  <a:lnTo>
                    <a:pt x="449199" y="80391"/>
                  </a:lnTo>
                  <a:lnTo>
                    <a:pt x="449199" y="0"/>
                  </a:lnTo>
                  <a:close/>
                </a:path>
                <a:path w="1475740" h="80645">
                  <a:moveTo>
                    <a:pt x="642747" y="0"/>
                  </a:moveTo>
                  <a:lnTo>
                    <a:pt x="629158" y="0"/>
                  </a:lnTo>
                  <a:lnTo>
                    <a:pt x="629158" y="80391"/>
                  </a:lnTo>
                  <a:lnTo>
                    <a:pt x="642747" y="80391"/>
                  </a:lnTo>
                  <a:lnTo>
                    <a:pt x="642747" y="0"/>
                  </a:lnTo>
                  <a:close/>
                </a:path>
                <a:path w="1475740" h="80645">
                  <a:moveTo>
                    <a:pt x="1475346" y="0"/>
                  </a:moveTo>
                  <a:lnTo>
                    <a:pt x="1461770" y="0"/>
                  </a:lnTo>
                  <a:lnTo>
                    <a:pt x="1461770" y="80391"/>
                  </a:lnTo>
                  <a:lnTo>
                    <a:pt x="1475346" y="80391"/>
                  </a:lnTo>
                  <a:lnTo>
                    <a:pt x="1475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9513951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866826" y="5876163"/>
              <a:ext cx="1905635" cy="80645"/>
            </a:xfrm>
            <a:custGeom>
              <a:avLst/>
              <a:gdLst/>
              <a:ahLst/>
              <a:cxnLst/>
              <a:rect l="l" t="t" r="r" b="b"/>
              <a:pathLst>
                <a:path w="190563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905634" h="80645">
                  <a:moveTo>
                    <a:pt x="184264" y="0"/>
                  </a:moveTo>
                  <a:lnTo>
                    <a:pt x="170688" y="0"/>
                  </a:lnTo>
                  <a:lnTo>
                    <a:pt x="170688" y="80391"/>
                  </a:lnTo>
                  <a:lnTo>
                    <a:pt x="184264" y="80391"/>
                  </a:lnTo>
                  <a:lnTo>
                    <a:pt x="184264" y="0"/>
                  </a:lnTo>
                  <a:close/>
                </a:path>
                <a:path w="1905634" h="80645">
                  <a:moveTo>
                    <a:pt x="451231" y="0"/>
                  </a:moveTo>
                  <a:lnTo>
                    <a:pt x="437642" y="0"/>
                  </a:lnTo>
                  <a:lnTo>
                    <a:pt x="437642" y="80391"/>
                  </a:lnTo>
                  <a:lnTo>
                    <a:pt x="451231" y="80391"/>
                  </a:lnTo>
                  <a:lnTo>
                    <a:pt x="451231" y="0"/>
                  </a:lnTo>
                  <a:close/>
                </a:path>
                <a:path w="1905634" h="80645">
                  <a:moveTo>
                    <a:pt x="565137" y="0"/>
                  </a:moveTo>
                  <a:lnTo>
                    <a:pt x="555371" y="0"/>
                  </a:lnTo>
                  <a:lnTo>
                    <a:pt x="551561" y="0"/>
                  </a:lnTo>
                  <a:lnTo>
                    <a:pt x="541782" y="0"/>
                  </a:lnTo>
                  <a:lnTo>
                    <a:pt x="541782" y="80391"/>
                  </a:lnTo>
                  <a:lnTo>
                    <a:pt x="551561" y="80391"/>
                  </a:lnTo>
                  <a:lnTo>
                    <a:pt x="555371" y="80391"/>
                  </a:lnTo>
                  <a:lnTo>
                    <a:pt x="565137" y="80391"/>
                  </a:lnTo>
                  <a:lnTo>
                    <a:pt x="565137" y="0"/>
                  </a:lnTo>
                  <a:close/>
                </a:path>
                <a:path w="1905634" h="80645">
                  <a:moveTo>
                    <a:pt x="722490" y="0"/>
                  </a:moveTo>
                  <a:lnTo>
                    <a:pt x="708914" y="0"/>
                  </a:lnTo>
                  <a:lnTo>
                    <a:pt x="708914" y="80391"/>
                  </a:lnTo>
                  <a:lnTo>
                    <a:pt x="722490" y="80391"/>
                  </a:lnTo>
                  <a:lnTo>
                    <a:pt x="722490" y="0"/>
                  </a:lnTo>
                  <a:close/>
                </a:path>
                <a:path w="1905634" h="80645">
                  <a:moveTo>
                    <a:pt x="759587" y="0"/>
                  </a:moveTo>
                  <a:lnTo>
                    <a:pt x="745998" y="0"/>
                  </a:lnTo>
                  <a:lnTo>
                    <a:pt x="745998" y="80391"/>
                  </a:lnTo>
                  <a:lnTo>
                    <a:pt x="759587" y="80391"/>
                  </a:lnTo>
                  <a:lnTo>
                    <a:pt x="759587" y="0"/>
                  </a:lnTo>
                  <a:close/>
                </a:path>
                <a:path w="1905634" h="80645">
                  <a:moveTo>
                    <a:pt x="789292" y="0"/>
                  </a:moveTo>
                  <a:lnTo>
                    <a:pt x="775716" y="0"/>
                  </a:lnTo>
                  <a:lnTo>
                    <a:pt x="775716" y="80391"/>
                  </a:lnTo>
                  <a:lnTo>
                    <a:pt x="789292" y="80391"/>
                  </a:lnTo>
                  <a:lnTo>
                    <a:pt x="789292" y="0"/>
                  </a:lnTo>
                  <a:close/>
                </a:path>
                <a:path w="1905634" h="80645">
                  <a:moveTo>
                    <a:pt x="853567" y="0"/>
                  </a:moveTo>
                  <a:lnTo>
                    <a:pt x="839978" y="0"/>
                  </a:lnTo>
                  <a:lnTo>
                    <a:pt x="839978" y="80391"/>
                  </a:lnTo>
                  <a:lnTo>
                    <a:pt x="853567" y="80391"/>
                  </a:lnTo>
                  <a:lnTo>
                    <a:pt x="853567" y="0"/>
                  </a:lnTo>
                  <a:close/>
                </a:path>
                <a:path w="1905634" h="80645">
                  <a:moveTo>
                    <a:pt x="899160" y="0"/>
                  </a:moveTo>
                  <a:lnTo>
                    <a:pt x="898017" y="0"/>
                  </a:lnTo>
                  <a:lnTo>
                    <a:pt x="885571" y="0"/>
                  </a:lnTo>
                  <a:lnTo>
                    <a:pt x="884428" y="0"/>
                  </a:lnTo>
                  <a:lnTo>
                    <a:pt x="884428" y="80391"/>
                  </a:lnTo>
                  <a:lnTo>
                    <a:pt x="885571" y="80391"/>
                  </a:lnTo>
                  <a:lnTo>
                    <a:pt x="898017" y="80391"/>
                  </a:lnTo>
                  <a:lnTo>
                    <a:pt x="899160" y="80391"/>
                  </a:lnTo>
                  <a:lnTo>
                    <a:pt x="899160" y="0"/>
                  </a:lnTo>
                  <a:close/>
                </a:path>
                <a:path w="1905634" h="80645">
                  <a:moveTo>
                    <a:pt x="927608" y="0"/>
                  </a:moveTo>
                  <a:lnTo>
                    <a:pt x="914019" y="0"/>
                  </a:lnTo>
                  <a:lnTo>
                    <a:pt x="914019" y="80391"/>
                  </a:lnTo>
                  <a:lnTo>
                    <a:pt x="927608" y="80391"/>
                  </a:lnTo>
                  <a:lnTo>
                    <a:pt x="927608" y="0"/>
                  </a:lnTo>
                  <a:close/>
                </a:path>
                <a:path w="1905634" h="80645">
                  <a:moveTo>
                    <a:pt x="996823" y="0"/>
                  </a:moveTo>
                  <a:lnTo>
                    <a:pt x="983234" y="0"/>
                  </a:lnTo>
                  <a:lnTo>
                    <a:pt x="983234" y="80391"/>
                  </a:lnTo>
                  <a:lnTo>
                    <a:pt x="996823" y="80391"/>
                  </a:lnTo>
                  <a:lnTo>
                    <a:pt x="996823" y="0"/>
                  </a:lnTo>
                  <a:close/>
                </a:path>
                <a:path w="1905634" h="80645">
                  <a:moveTo>
                    <a:pt x="1068311" y="0"/>
                  </a:moveTo>
                  <a:lnTo>
                    <a:pt x="1054735" y="0"/>
                  </a:lnTo>
                  <a:lnTo>
                    <a:pt x="1054735" y="80391"/>
                  </a:lnTo>
                  <a:lnTo>
                    <a:pt x="1068311" y="80391"/>
                  </a:lnTo>
                  <a:lnTo>
                    <a:pt x="1068311" y="0"/>
                  </a:lnTo>
                  <a:close/>
                </a:path>
                <a:path w="1905634" h="80645">
                  <a:moveTo>
                    <a:pt x="1144511" y="0"/>
                  </a:moveTo>
                  <a:lnTo>
                    <a:pt x="1130935" y="0"/>
                  </a:lnTo>
                  <a:lnTo>
                    <a:pt x="1130935" y="80391"/>
                  </a:lnTo>
                  <a:lnTo>
                    <a:pt x="1144511" y="80391"/>
                  </a:lnTo>
                  <a:lnTo>
                    <a:pt x="1144511" y="0"/>
                  </a:lnTo>
                  <a:close/>
                </a:path>
                <a:path w="1905634" h="80645">
                  <a:moveTo>
                    <a:pt x="1161034" y="0"/>
                  </a:moveTo>
                  <a:lnTo>
                    <a:pt x="1147445" y="0"/>
                  </a:lnTo>
                  <a:lnTo>
                    <a:pt x="1147445" y="80391"/>
                  </a:lnTo>
                  <a:lnTo>
                    <a:pt x="1161034" y="80391"/>
                  </a:lnTo>
                  <a:lnTo>
                    <a:pt x="1161034" y="0"/>
                  </a:lnTo>
                  <a:close/>
                </a:path>
                <a:path w="1905634" h="80645">
                  <a:moveTo>
                    <a:pt x="1218057" y="0"/>
                  </a:moveTo>
                  <a:lnTo>
                    <a:pt x="1213739" y="0"/>
                  </a:lnTo>
                  <a:lnTo>
                    <a:pt x="1204468" y="0"/>
                  </a:lnTo>
                  <a:lnTo>
                    <a:pt x="1200150" y="0"/>
                  </a:lnTo>
                  <a:lnTo>
                    <a:pt x="1200150" y="80391"/>
                  </a:lnTo>
                  <a:lnTo>
                    <a:pt x="1204468" y="80391"/>
                  </a:lnTo>
                  <a:lnTo>
                    <a:pt x="1213739" y="80391"/>
                  </a:lnTo>
                  <a:lnTo>
                    <a:pt x="1218057" y="80391"/>
                  </a:lnTo>
                  <a:lnTo>
                    <a:pt x="1218057" y="0"/>
                  </a:lnTo>
                  <a:close/>
                </a:path>
                <a:path w="1905634" h="80645">
                  <a:moveTo>
                    <a:pt x="1233297" y="0"/>
                  </a:moveTo>
                  <a:lnTo>
                    <a:pt x="1219708" y="0"/>
                  </a:lnTo>
                  <a:lnTo>
                    <a:pt x="1219708" y="80391"/>
                  </a:lnTo>
                  <a:lnTo>
                    <a:pt x="1233297" y="80391"/>
                  </a:lnTo>
                  <a:lnTo>
                    <a:pt x="1233297" y="0"/>
                  </a:lnTo>
                  <a:close/>
                </a:path>
                <a:path w="1905634" h="80645">
                  <a:moveTo>
                    <a:pt x="1252842" y="0"/>
                  </a:moveTo>
                  <a:lnTo>
                    <a:pt x="1250696" y="0"/>
                  </a:lnTo>
                  <a:lnTo>
                    <a:pt x="1239266" y="0"/>
                  </a:lnTo>
                  <a:lnTo>
                    <a:pt x="1237107" y="0"/>
                  </a:lnTo>
                  <a:lnTo>
                    <a:pt x="1237107" y="80391"/>
                  </a:lnTo>
                  <a:lnTo>
                    <a:pt x="1239266" y="80391"/>
                  </a:lnTo>
                  <a:lnTo>
                    <a:pt x="1250696" y="80391"/>
                  </a:lnTo>
                  <a:lnTo>
                    <a:pt x="1252842" y="80391"/>
                  </a:lnTo>
                  <a:lnTo>
                    <a:pt x="1252842" y="0"/>
                  </a:lnTo>
                  <a:close/>
                </a:path>
                <a:path w="1905634" h="80645">
                  <a:moveTo>
                    <a:pt x="1299845" y="0"/>
                  </a:moveTo>
                  <a:lnTo>
                    <a:pt x="1286256" y="0"/>
                  </a:lnTo>
                  <a:lnTo>
                    <a:pt x="1286256" y="80391"/>
                  </a:lnTo>
                  <a:lnTo>
                    <a:pt x="1299845" y="80391"/>
                  </a:lnTo>
                  <a:lnTo>
                    <a:pt x="1299845" y="0"/>
                  </a:lnTo>
                  <a:close/>
                </a:path>
                <a:path w="1905634" h="80645">
                  <a:moveTo>
                    <a:pt x="1765681" y="0"/>
                  </a:moveTo>
                  <a:lnTo>
                    <a:pt x="1752092" y="0"/>
                  </a:lnTo>
                  <a:lnTo>
                    <a:pt x="1752092" y="80391"/>
                  </a:lnTo>
                  <a:lnTo>
                    <a:pt x="1765681" y="80391"/>
                  </a:lnTo>
                  <a:lnTo>
                    <a:pt x="1765681" y="0"/>
                  </a:lnTo>
                  <a:close/>
                </a:path>
                <a:path w="1905634" h="80645">
                  <a:moveTo>
                    <a:pt x="1905508" y="0"/>
                  </a:moveTo>
                  <a:lnTo>
                    <a:pt x="1891919" y="0"/>
                  </a:lnTo>
                  <a:lnTo>
                    <a:pt x="1891919" y="80391"/>
                  </a:lnTo>
                  <a:lnTo>
                    <a:pt x="1905508" y="80391"/>
                  </a:lnTo>
                  <a:lnTo>
                    <a:pt x="1905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6852284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7326439" y="5876163"/>
              <a:ext cx="2018664" cy="80645"/>
            </a:xfrm>
            <a:custGeom>
              <a:avLst/>
              <a:gdLst/>
              <a:ahLst/>
              <a:cxnLst/>
              <a:rect l="l" t="t" r="r" b="b"/>
              <a:pathLst>
                <a:path w="2018665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2018665" h="80645">
                  <a:moveTo>
                    <a:pt x="530974" y="0"/>
                  </a:moveTo>
                  <a:lnTo>
                    <a:pt x="517398" y="0"/>
                  </a:lnTo>
                  <a:lnTo>
                    <a:pt x="517398" y="80391"/>
                  </a:lnTo>
                  <a:lnTo>
                    <a:pt x="530974" y="80391"/>
                  </a:lnTo>
                  <a:lnTo>
                    <a:pt x="530974" y="0"/>
                  </a:lnTo>
                  <a:close/>
                </a:path>
                <a:path w="2018665" h="80645">
                  <a:moveTo>
                    <a:pt x="689851" y="0"/>
                  </a:moveTo>
                  <a:lnTo>
                    <a:pt x="676275" y="0"/>
                  </a:lnTo>
                  <a:lnTo>
                    <a:pt x="676275" y="80391"/>
                  </a:lnTo>
                  <a:lnTo>
                    <a:pt x="689851" y="80391"/>
                  </a:lnTo>
                  <a:lnTo>
                    <a:pt x="689851" y="0"/>
                  </a:lnTo>
                  <a:close/>
                </a:path>
                <a:path w="2018665" h="80645">
                  <a:moveTo>
                    <a:pt x="1125220" y="0"/>
                  </a:moveTo>
                  <a:lnTo>
                    <a:pt x="1111631" y="0"/>
                  </a:lnTo>
                  <a:lnTo>
                    <a:pt x="1111631" y="80391"/>
                  </a:lnTo>
                  <a:lnTo>
                    <a:pt x="1125220" y="80391"/>
                  </a:lnTo>
                  <a:lnTo>
                    <a:pt x="1125220" y="0"/>
                  </a:lnTo>
                  <a:close/>
                </a:path>
                <a:path w="2018665" h="80645">
                  <a:moveTo>
                    <a:pt x="1286002" y="0"/>
                  </a:moveTo>
                  <a:lnTo>
                    <a:pt x="1272413" y="0"/>
                  </a:lnTo>
                  <a:lnTo>
                    <a:pt x="1272413" y="80391"/>
                  </a:lnTo>
                  <a:lnTo>
                    <a:pt x="1286002" y="80391"/>
                  </a:lnTo>
                  <a:lnTo>
                    <a:pt x="1286002" y="0"/>
                  </a:lnTo>
                  <a:close/>
                </a:path>
                <a:path w="2018665" h="80645">
                  <a:moveTo>
                    <a:pt x="1440802" y="0"/>
                  </a:moveTo>
                  <a:lnTo>
                    <a:pt x="1427226" y="0"/>
                  </a:lnTo>
                  <a:lnTo>
                    <a:pt x="1427226" y="80391"/>
                  </a:lnTo>
                  <a:lnTo>
                    <a:pt x="1440802" y="80391"/>
                  </a:lnTo>
                  <a:lnTo>
                    <a:pt x="1440802" y="0"/>
                  </a:lnTo>
                  <a:close/>
                </a:path>
                <a:path w="2018665" h="80645">
                  <a:moveTo>
                    <a:pt x="2018284" y="0"/>
                  </a:moveTo>
                  <a:lnTo>
                    <a:pt x="2004695" y="0"/>
                  </a:lnTo>
                  <a:lnTo>
                    <a:pt x="2004695" y="80391"/>
                  </a:lnTo>
                  <a:lnTo>
                    <a:pt x="2018284" y="80391"/>
                  </a:lnTo>
                  <a:lnTo>
                    <a:pt x="2018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9268586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7978838" y="5876163"/>
              <a:ext cx="920750" cy="80645"/>
            </a:xfrm>
            <a:custGeom>
              <a:avLst/>
              <a:gdLst/>
              <a:ahLst/>
              <a:cxnLst/>
              <a:rect l="l" t="t" r="r" b="b"/>
              <a:pathLst>
                <a:path w="920750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920750" h="80645">
                  <a:moveTo>
                    <a:pt x="299847" y="0"/>
                  </a:moveTo>
                  <a:lnTo>
                    <a:pt x="286258" y="0"/>
                  </a:lnTo>
                  <a:lnTo>
                    <a:pt x="286258" y="80391"/>
                  </a:lnTo>
                  <a:lnTo>
                    <a:pt x="299847" y="80391"/>
                  </a:lnTo>
                  <a:lnTo>
                    <a:pt x="299847" y="0"/>
                  </a:lnTo>
                  <a:close/>
                </a:path>
                <a:path w="920750" h="80645">
                  <a:moveTo>
                    <a:pt x="388620" y="0"/>
                  </a:moveTo>
                  <a:lnTo>
                    <a:pt x="375031" y="0"/>
                  </a:lnTo>
                  <a:lnTo>
                    <a:pt x="375031" y="80391"/>
                  </a:lnTo>
                  <a:lnTo>
                    <a:pt x="388620" y="80391"/>
                  </a:lnTo>
                  <a:lnTo>
                    <a:pt x="388620" y="0"/>
                  </a:lnTo>
                  <a:close/>
                </a:path>
                <a:path w="920750" h="80645">
                  <a:moveTo>
                    <a:pt x="418325" y="0"/>
                  </a:moveTo>
                  <a:lnTo>
                    <a:pt x="404749" y="0"/>
                  </a:lnTo>
                  <a:lnTo>
                    <a:pt x="404749" y="80391"/>
                  </a:lnTo>
                  <a:lnTo>
                    <a:pt x="418325" y="80391"/>
                  </a:lnTo>
                  <a:lnTo>
                    <a:pt x="418325" y="0"/>
                  </a:lnTo>
                  <a:close/>
                </a:path>
                <a:path w="920750" h="80645">
                  <a:moveTo>
                    <a:pt x="585076" y="0"/>
                  </a:moveTo>
                  <a:lnTo>
                    <a:pt x="571500" y="0"/>
                  </a:lnTo>
                  <a:lnTo>
                    <a:pt x="571500" y="80391"/>
                  </a:lnTo>
                  <a:lnTo>
                    <a:pt x="585076" y="80391"/>
                  </a:lnTo>
                  <a:lnTo>
                    <a:pt x="585076" y="0"/>
                  </a:lnTo>
                  <a:close/>
                </a:path>
                <a:path w="920750" h="80645">
                  <a:moveTo>
                    <a:pt x="707009" y="0"/>
                  </a:moveTo>
                  <a:lnTo>
                    <a:pt x="693420" y="0"/>
                  </a:lnTo>
                  <a:lnTo>
                    <a:pt x="693420" y="80391"/>
                  </a:lnTo>
                  <a:lnTo>
                    <a:pt x="707009" y="80391"/>
                  </a:lnTo>
                  <a:lnTo>
                    <a:pt x="707009" y="0"/>
                  </a:lnTo>
                  <a:close/>
                </a:path>
                <a:path w="920750" h="80645">
                  <a:moveTo>
                    <a:pt x="807326" y="0"/>
                  </a:moveTo>
                  <a:lnTo>
                    <a:pt x="793750" y="0"/>
                  </a:lnTo>
                  <a:lnTo>
                    <a:pt x="793750" y="80391"/>
                  </a:lnTo>
                  <a:lnTo>
                    <a:pt x="807326" y="80391"/>
                  </a:lnTo>
                  <a:lnTo>
                    <a:pt x="807326" y="0"/>
                  </a:lnTo>
                  <a:close/>
                </a:path>
                <a:path w="920750" h="80645">
                  <a:moveTo>
                    <a:pt x="920229" y="0"/>
                  </a:moveTo>
                  <a:lnTo>
                    <a:pt x="906653" y="0"/>
                  </a:lnTo>
                  <a:lnTo>
                    <a:pt x="906653" y="80391"/>
                  </a:lnTo>
                  <a:lnTo>
                    <a:pt x="920229" y="80391"/>
                  </a:lnTo>
                  <a:lnTo>
                    <a:pt x="92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952743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5801105" y="5740653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5730494" y="5210936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5730494" y="4681220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20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5730494" y="4151503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30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5730494" y="3621785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40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9" name="object 89" descr=""/>
          <p:cNvSpPr/>
          <p:nvPr/>
        </p:nvSpPr>
        <p:spPr>
          <a:xfrm>
            <a:off x="5914771" y="3715892"/>
            <a:ext cx="4982210" cy="2279015"/>
          </a:xfrm>
          <a:custGeom>
            <a:avLst/>
            <a:gdLst/>
            <a:ahLst/>
            <a:cxnLst/>
            <a:rect l="l" t="t" r="r" b="b"/>
            <a:pathLst>
              <a:path w="4982209" h="2279015">
                <a:moveTo>
                  <a:pt x="0" y="2118867"/>
                </a:moveTo>
                <a:lnTo>
                  <a:pt x="37973" y="2118867"/>
                </a:lnTo>
              </a:path>
              <a:path w="4982209" h="2279015">
                <a:moveTo>
                  <a:pt x="0" y="1589150"/>
                </a:moveTo>
                <a:lnTo>
                  <a:pt x="37973" y="1589150"/>
                </a:lnTo>
              </a:path>
              <a:path w="4982209" h="2279015">
                <a:moveTo>
                  <a:pt x="0" y="1059433"/>
                </a:moveTo>
                <a:lnTo>
                  <a:pt x="37973" y="1059433"/>
                </a:lnTo>
              </a:path>
              <a:path w="4982209" h="2279015">
                <a:moveTo>
                  <a:pt x="0" y="529716"/>
                </a:moveTo>
                <a:lnTo>
                  <a:pt x="37973" y="529716"/>
                </a:lnTo>
              </a:path>
              <a:path w="4982209" h="2279015">
                <a:moveTo>
                  <a:pt x="0" y="0"/>
                </a:moveTo>
                <a:lnTo>
                  <a:pt x="37973" y="0"/>
                </a:lnTo>
              </a:path>
              <a:path w="4982209" h="2279015">
                <a:moveTo>
                  <a:pt x="37973" y="2240660"/>
                </a:moveTo>
                <a:lnTo>
                  <a:pt x="4982083" y="2240660"/>
                </a:lnTo>
              </a:path>
              <a:path w="4982209" h="2279015">
                <a:moveTo>
                  <a:pt x="201040" y="2278633"/>
                </a:moveTo>
                <a:lnTo>
                  <a:pt x="201040" y="2240660"/>
                </a:lnTo>
              </a:path>
              <a:path w="4982209" h="2279015">
                <a:moveTo>
                  <a:pt x="1182751" y="2278633"/>
                </a:moveTo>
                <a:lnTo>
                  <a:pt x="1182751" y="2240660"/>
                </a:lnTo>
              </a:path>
              <a:path w="4982209" h="2279015">
                <a:moveTo>
                  <a:pt x="2164333" y="2278633"/>
                </a:moveTo>
                <a:lnTo>
                  <a:pt x="2164333" y="2240660"/>
                </a:lnTo>
              </a:path>
              <a:path w="4982209" h="2279015">
                <a:moveTo>
                  <a:pt x="3145917" y="2278633"/>
                </a:moveTo>
                <a:lnTo>
                  <a:pt x="3145917" y="2240660"/>
                </a:lnTo>
              </a:path>
              <a:path w="4982209" h="2279015">
                <a:moveTo>
                  <a:pt x="4127500" y="2278633"/>
                </a:moveTo>
                <a:lnTo>
                  <a:pt x="4127500" y="224066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 txBox="1"/>
          <p:nvPr/>
        </p:nvSpPr>
        <p:spPr>
          <a:xfrm>
            <a:off x="5836539" y="5976365"/>
            <a:ext cx="5588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−0.00050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2672333" y="6140662"/>
            <a:ext cx="5676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lag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[1M]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8225790" y="6140662"/>
            <a:ext cx="3981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.resid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6818248" y="5976365"/>
            <a:ext cx="5588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7836916" y="5976365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8818498" y="5976365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9800081" y="5976365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5521029" y="4417244"/>
            <a:ext cx="196215" cy="3987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count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972800" cy="6400800"/>
          </a:xfrm>
          <a:custGeom>
            <a:avLst/>
            <a:gdLst/>
            <a:ahLst/>
            <a:cxnLst/>
            <a:rect l="l" t="t" r="r" b="b"/>
            <a:pathLst>
              <a:path w="10972800" h="6400800">
                <a:moveTo>
                  <a:pt x="10972800" y="0"/>
                </a:moveTo>
                <a:lnTo>
                  <a:pt x="0" y="0"/>
                </a:lnTo>
                <a:lnTo>
                  <a:pt x="0" y="6400800"/>
                </a:lnTo>
                <a:lnTo>
                  <a:pt x="10972800" y="6400800"/>
                </a:lnTo>
                <a:lnTo>
                  <a:pt x="10972800" y="0"/>
                </a:lnTo>
                <a:close/>
              </a:path>
            </a:pathLst>
          </a:custGeom>
          <a:solidFill>
            <a:srgbClr val="FDF6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38809" y="68326"/>
            <a:ext cx="10266045" cy="2695575"/>
            <a:chOff x="638809" y="68326"/>
            <a:chExt cx="10266045" cy="2695575"/>
          </a:xfrm>
        </p:grpSpPr>
        <p:sp>
          <p:nvSpPr>
            <p:cNvPr id="4" name="object 4" descr=""/>
            <p:cNvSpPr/>
            <p:nvPr/>
          </p:nvSpPr>
          <p:spPr>
            <a:xfrm>
              <a:off x="646429" y="75946"/>
              <a:ext cx="10250805" cy="2680335"/>
            </a:xfrm>
            <a:custGeom>
              <a:avLst/>
              <a:gdLst/>
              <a:ahLst/>
              <a:cxnLst/>
              <a:rect l="l" t="t" r="r" b="b"/>
              <a:pathLst>
                <a:path w="10250805" h="2680335">
                  <a:moveTo>
                    <a:pt x="0" y="2680207"/>
                  </a:moveTo>
                  <a:lnTo>
                    <a:pt x="10250424" y="2680207"/>
                  </a:lnTo>
                  <a:lnTo>
                    <a:pt x="10250424" y="0"/>
                  </a:lnTo>
                  <a:lnTo>
                    <a:pt x="0" y="0"/>
                  </a:lnTo>
                  <a:lnTo>
                    <a:pt x="0" y="2680207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6429" y="75946"/>
              <a:ext cx="10250805" cy="2680335"/>
            </a:xfrm>
            <a:custGeom>
              <a:avLst/>
              <a:gdLst/>
              <a:ahLst/>
              <a:cxnLst/>
              <a:rect l="l" t="t" r="r" b="b"/>
              <a:pathLst>
                <a:path w="10250805" h="2680335">
                  <a:moveTo>
                    <a:pt x="0" y="2493391"/>
                  </a:moveTo>
                  <a:lnTo>
                    <a:pt x="10250424" y="2493391"/>
                  </a:lnTo>
                </a:path>
                <a:path w="10250805" h="2680335">
                  <a:moveTo>
                    <a:pt x="0" y="1758188"/>
                  </a:moveTo>
                  <a:lnTo>
                    <a:pt x="10250424" y="1758188"/>
                  </a:lnTo>
                </a:path>
                <a:path w="10250805" h="2680335">
                  <a:moveTo>
                    <a:pt x="0" y="1022857"/>
                  </a:moveTo>
                  <a:lnTo>
                    <a:pt x="10250424" y="1022857"/>
                  </a:lnTo>
                </a:path>
                <a:path w="10250805" h="2680335">
                  <a:moveTo>
                    <a:pt x="0" y="287527"/>
                  </a:moveTo>
                  <a:lnTo>
                    <a:pt x="10250424" y="287527"/>
                  </a:lnTo>
                </a:path>
                <a:path w="10250805" h="2680335">
                  <a:moveTo>
                    <a:pt x="759333" y="2680207"/>
                  </a:moveTo>
                  <a:lnTo>
                    <a:pt x="759333" y="0"/>
                  </a:lnTo>
                </a:path>
                <a:path w="10250805" h="2680335">
                  <a:moveTo>
                    <a:pt x="3686556" y="2680207"/>
                  </a:moveTo>
                  <a:lnTo>
                    <a:pt x="3686556" y="0"/>
                  </a:lnTo>
                </a:path>
                <a:path w="10250805" h="2680335">
                  <a:moveTo>
                    <a:pt x="6613652" y="2680207"/>
                  </a:moveTo>
                  <a:lnTo>
                    <a:pt x="6613652" y="0"/>
                  </a:lnTo>
                </a:path>
                <a:path w="10250805" h="2680335">
                  <a:moveTo>
                    <a:pt x="9540875" y="2680207"/>
                  </a:moveTo>
                  <a:lnTo>
                    <a:pt x="9540875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6429" y="75946"/>
              <a:ext cx="10250805" cy="2680335"/>
            </a:xfrm>
            <a:custGeom>
              <a:avLst/>
              <a:gdLst/>
              <a:ahLst/>
              <a:cxnLst/>
              <a:rect l="l" t="t" r="r" b="b"/>
              <a:pathLst>
                <a:path w="10250805" h="2680335">
                  <a:moveTo>
                    <a:pt x="0" y="2125853"/>
                  </a:moveTo>
                  <a:lnTo>
                    <a:pt x="10250424" y="2125853"/>
                  </a:lnTo>
                </a:path>
                <a:path w="10250805" h="2680335">
                  <a:moveTo>
                    <a:pt x="0" y="1390523"/>
                  </a:moveTo>
                  <a:lnTo>
                    <a:pt x="10250424" y="1390523"/>
                  </a:lnTo>
                </a:path>
                <a:path w="10250805" h="2680335">
                  <a:moveTo>
                    <a:pt x="0" y="655192"/>
                  </a:moveTo>
                  <a:lnTo>
                    <a:pt x="10250424" y="655192"/>
                  </a:lnTo>
                </a:path>
                <a:path w="10250805" h="2680335">
                  <a:moveTo>
                    <a:pt x="2222881" y="2680207"/>
                  </a:moveTo>
                  <a:lnTo>
                    <a:pt x="2222881" y="0"/>
                  </a:lnTo>
                </a:path>
                <a:path w="10250805" h="2680335">
                  <a:moveTo>
                    <a:pt x="5150104" y="2680207"/>
                  </a:moveTo>
                  <a:lnTo>
                    <a:pt x="5150104" y="0"/>
                  </a:lnTo>
                </a:path>
                <a:path w="10250805" h="2680335">
                  <a:moveTo>
                    <a:pt x="8077327" y="2680207"/>
                  </a:moveTo>
                  <a:lnTo>
                    <a:pt x="8077327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992" y="168465"/>
              <a:ext cx="9377299" cy="249516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46429" y="759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7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44093" y="2107691"/>
            <a:ext cx="3473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8261" y="1372361"/>
            <a:ext cx="2730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8261" y="637032"/>
            <a:ext cx="2730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08456" y="731138"/>
            <a:ext cx="10288905" cy="2063114"/>
          </a:xfrm>
          <a:custGeom>
            <a:avLst/>
            <a:gdLst/>
            <a:ahLst/>
            <a:cxnLst/>
            <a:rect l="l" t="t" r="r" b="b"/>
            <a:pathLst>
              <a:path w="10288905" h="2063114">
                <a:moveTo>
                  <a:pt x="0" y="1470660"/>
                </a:moveTo>
                <a:lnTo>
                  <a:pt x="37973" y="1470660"/>
                </a:lnTo>
              </a:path>
              <a:path w="10288905" h="2063114">
                <a:moveTo>
                  <a:pt x="0" y="735330"/>
                </a:moveTo>
                <a:lnTo>
                  <a:pt x="37973" y="735330"/>
                </a:lnTo>
              </a:path>
              <a:path w="10288905" h="2063114">
                <a:moveTo>
                  <a:pt x="0" y="0"/>
                </a:moveTo>
                <a:lnTo>
                  <a:pt x="37973" y="0"/>
                </a:lnTo>
              </a:path>
              <a:path w="10288905" h="2063114">
                <a:moveTo>
                  <a:pt x="37973" y="2025014"/>
                </a:moveTo>
                <a:lnTo>
                  <a:pt x="10288397" y="2025014"/>
                </a:lnTo>
              </a:path>
              <a:path w="10288905" h="2063114">
                <a:moveTo>
                  <a:pt x="2260854" y="2062988"/>
                </a:moveTo>
                <a:lnTo>
                  <a:pt x="2260854" y="2025014"/>
                </a:lnTo>
              </a:path>
              <a:path w="10288905" h="2063114">
                <a:moveTo>
                  <a:pt x="5188077" y="2062988"/>
                </a:moveTo>
                <a:lnTo>
                  <a:pt x="5188077" y="2025014"/>
                </a:lnTo>
              </a:path>
              <a:path w="10288905" h="2063114">
                <a:moveTo>
                  <a:pt x="8115300" y="2062988"/>
                </a:moveTo>
                <a:lnTo>
                  <a:pt x="8115300" y="2025014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596642" y="27759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451088" y="27759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96991" y="2775965"/>
            <a:ext cx="74993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9530">
              <a:lnSpc>
                <a:spcPts val="119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  <a:p>
            <a:pPr algn="ctr">
              <a:lnSpc>
                <a:spcPts val="1430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YearMonth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629" y="728543"/>
            <a:ext cx="196215" cy="13754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Innovation</a:t>
            </a:r>
            <a:r>
              <a:rPr dirty="0" sz="1200" spc="-5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residuals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68198" y="3268726"/>
            <a:ext cx="4850130" cy="2695575"/>
            <a:chOff x="568198" y="3268726"/>
            <a:chExt cx="4850130" cy="2695575"/>
          </a:xfrm>
        </p:grpSpPr>
        <p:sp>
          <p:nvSpPr>
            <p:cNvPr id="18" name="object 18" descr=""/>
            <p:cNvSpPr/>
            <p:nvPr/>
          </p:nvSpPr>
          <p:spPr>
            <a:xfrm>
              <a:off x="575818" y="3276346"/>
              <a:ext cx="4834890" cy="2680335"/>
            </a:xfrm>
            <a:custGeom>
              <a:avLst/>
              <a:gdLst/>
              <a:ahLst/>
              <a:cxnLst/>
              <a:rect l="l" t="t" r="r" b="b"/>
              <a:pathLst>
                <a:path w="4834890" h="2680335">
                  <a:moveTo>
                    <a:pt x="0" y="2680208"/>
                  </a:moveTo>
                  <a:lnTo>
                    <a:pt x="4834635" y="2680208"/>
                  </a:lnTo>
                  <a:lnTo>
                    <a:pt x="4834635" y="0"/>
                  </a:lnTo>
                  <a:lnTo>
                    <a:pt x="0" y="0"/>
                  </a:lnTo>
                  <a:lnTo>
                    <a:pt x="0" y="2680208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5818" y="3276346"/>
              <a:ext cx="4834890" cy="2680335"/>
            </a:xfrm>
            <a:custGeom>
              <a:avLst/>
              <a:gdLst/>
              <a:ahLst/>
              <a:cxnLst/>
              <a:rect l="l" t="t" r="r" b="b"/>
              <a:pathLst>
                <a:path w="4834890" h="2680335">
                  <a:moveTo>
                    <a:pt x="0" y="2332354"/>
                  </a:moveTo>
                  <a:lnTo>
                    <a:pt x="4834635" y="2332354"/>
                  </a:lnTo>
                </a:path>
                <a:path w="4834890" h="2680335">
                  <a:moveTo>
                    <a:pt x="0" y="1744217"/>
                  </a:moveTo>
                  <a:lnTo>
                    <a:pt x="4834635" y="1744217"/>
                  </a:lnTo>
                </a:path>
                <a:path w="4834890" h="2680335">
                  <a:moveTo>
                    <a:pt x="0" y="1156080"/>
                  </a:moveTo>
                  <a:lnTo>
                    <a:pt x="4834635" y="1156080"/>
                  </a:lnTo>
                </a:path>
                <a:path w="4834890" h="2680335">
                  <a:moveTo>
                    <a:pt x="0" y="567943"/>
                  </a:moveTo>
                  <a:lnTo>
                    <a:pt x="4834635" y="567943"/>
                  </a:lnTo>
                </a:path>
                <a:path w="4834890" h="2680335">
                  <a:moveTo>
                    <a:pt x="10540" y="2680208"/>
                  </a:moveTo>
                  <a:lnTo>
                    <a:pt x="10540" y="0"/>
                  </a:lnTo>
                </a:path>
                <a:path w="4834890" h="2680335">
                  <a:moveTo>
                    <a:pt x="638429" y="2680208"/>
                  </a:moveTo>
                  <a:lnTo>
                    <a:pt x="638429" y="0"/>
                  </a:lnTo>
                </a:path>
                <a:path w="4834890" h="2680335">
                  <a:moveTo>
                    <a:pt x="1894077" y="2680208"/>
                  </a:moveTo>
                  <a:lnTo>
                    <a:pt x="1894077" y="0"/>
                  </a:lnTo>
                </a:path>
                <a:path w="4834890" h="2680335">
                  <a:moveTo>
                    <a:pt x="3149854" y="2680208"/>
                  </a:moveTo>
                  <a:lnTo>
                    <a:pt x="3149854" y="0"/>
                  </a:lnTo>
                </a:path>
                <a:path w="4834890" h="2680335">
                  <a:moveTo>
                    <a:pt x="4405630" y="2680208"/>
                  </a:moveTo>
                  <a:lnTo>
                    <a:pt x="4405630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75818" y="3276346"/>
              <a:ext cx="4834890" cy="2680335"/>
            </a:xfrm>
            <a:custGeom>
              <a:avLst/>
              <a:gdLst/>
              <a:ahLst/>
              <a:cxnLst/>
              <a:rect l="l" t="t" r="r" b="b"/>
              <a:pathLst>
                <a:path w="4834890" h="2680335">
                  <a:moveTo>
                    <a:pt x="0" y="2626486"/>
                  </a:moveTo>
                  <a:lnTo>
                    <a:pt x="4834635" y="2626486"/>
                  </a:lnTo>
                </a:path>
                <a:path w="4834890" h="2680335">
                  <a:moveTo>
                    <a:pt x="0" y="2038350"/>
                  </a:moveTo>
                  <a:lnTo>
                    <a:pt x="4834635" y="2038350"/>
                  </a:lnTo>
                </a:path>
                <a:path w="4834890" h="2680335">
                  <a:moveTo>
                    <a:pt x="0" y="1450085"/>
                  </a:moveTo>
                  <a:lnTo>
                    <a:pt x="4834635" y="1450085"/>
                  </a:lnTo>
                </a:path>
                <a:path w="4834890" h="2680335">
                  <a:moveTo>
                    <a:pt x="0" y="861948"/>
                  </a:moveTo>
                  <a:lnTo>
                    <a:pt x="4834635" y="861948"/>
                  </a:lnTo>
                </a:path>
                <a:path w="4834890" h="2680335">
                  <a:moveTo>
                    <a:pt x="0" y="273811"/>
                  </a:moveTo>
                  <a:lnTo>
                    <a:pt x="4834635" y="273811"/>
                  </a:lnTo>
                </a:path>
                <a:path w="4834890" h="2680335">
                  <a:moveTo>
                    <a:pt x="1266189" y="2680208"/>
                  </a:moveTo>
                  <a:lnTo>
                    <a:pt x="1266189" y="0"/>
                  </a:lnTo>
                </a:path>
                <a:path w="4834890" h="2680335">
                  <a:moveTo>
                    <a:pt x="2521966" y="2680208"/>
                  </a:moveTo>
                  <a:lnTo>
                    <a:pt x="2521966" y="0"/>
                  </a:lnTo>
                </a:path>
                <a:path w="4834890" h="2680335">
                  <a:moveTo>
                    <a:pt x="3777742" y="2680208"/>
                  </a:moveTo>
                  <a:lnTo>
                    <a:pt x="377774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75818" y="3398139"/>
              <a:ext cx="4834890" cy="2437130"/>
            </a:xfrm>
            <a:custGeom>
              <a:avLst/>
              <a:gdLst/>
              <a:ahLst/>
              <a:cxnLst/>
              <a:rect l="l" t="t" r="r" b="b"/>
              <a:pathLst>
                <a:path w="4834890" h="2437129">
                  <a:moveTo>
                    <a:pt x="219836" y="919988"/>
                  </a:moveTo>
                  <a:lnTo>
                    <a:pt x="219836" y="1328293"/>
                  </a:lnTo>
                </a:path>
                <a:path w="4834890" h="2437129">
                  <a:moveTo>
                    <a:pt x="429132" y="2436622"/>
                  </a:moveTo>
                  <a:lnTo>
                    <a:pt x="429132" y="1328293"/>
                  </a:lnTo>
                </a:path>
                <a:path w="4834890" h="2437129">
                  <a:moveTo>
                    <a:pt x="638429" y="1079627"/>
                  </a:moveTo>
                  <a:lnTo>
                    <a:pt x="638429" y="1328293"/>
                  </a:lnTo>
                </a:path>
                <a:path w="4834890" h="2437129">
                  <a:moveTo>
                    <a:pt x="847597" y="1549781"/>
                  </a:moveTo>
                  <a:lnTo>
                    <a:pt x="847597" y="1328293"/>
                  </a:lnTo>
                </a:path>
                <a:path w="4834890" h="2437129">
                  <a:moveTo>
                    <a:pt x="1056894" y="2351024"/>
                  </a:moveTo>
                  <a:lnTo>
                    <a:pt x="1056894" y="1328293"/>
                  </a:lnTo>
                </a:path>
                <a:path w="4834890" h="2437129">
                  <a:moveTo>
                    <a:pt x="1266189" y="1882139"/>
                  </a:moveTo>
                  <a:lnTo>
                    <a:pt x="1266189" y="1328293"/>
                  </a:lnTo>
                </a:path>
                <a:path w="4834890" h="2437129">
                  <a:moveTo>
                    <a:pt x="1475486" y="1800733"/>
                  </a:moveTo>
                  <a:lnTo>
                    <a:pt x="1475486" y="1328293"/>
                  </a:lnTo>
                </a:path>
                <a:path w="4834890" h="2437129">
                  <a:moveTo>
                    <a:pt x="1684782" y="1940814"/>
                  </a:moveTo>
                  <a:lnTo>
                    <a:pt x="1684782" y="1328293"/>
                  </a:lnTo>
                </a:path>
                <a:path w="4834890" h="2437129">
                  <a:moveTo>
                    <a:pt x="1894077" y="1605153"/>
                  </a:moveTo>
                  <a:lnTo>
                    <a:pt x="1894077" y="1328293"/>
                  </a:lnTo>
                </a:path>
                <a:path w="4834890" h="2437129">
                  <a:moveTo>
                    <a:pt x="2103374" y="878459"/>
                  </a:moveTo>
                  <a:lnTo>
                    <a:pt x="2103374" y="1328293"/>
                  </a:lnTo>
                </a:path>
                <a:path w="4834890" h="2437129">
                  <a:moveTo>
                    <a:pt x="2312670" y="0"/>
                  </a:moveTo>
                  <a:lnTo>
                    <a:pt x="2312670" y="1328293"/>
                  </a:lnTo>
                </a:path>
                <a:path w="4834890" h="2437129">
                  <a:moveTo>
                    <a:pt x="2521966" y="2116328"/>
                  </a:moveTo>
                  <a:lnTo>
                    <a:pt x="2521966" y="1328293"/>
                  </a:lnTo>
                </a:path>
                <a:path w="4834890" h="2437129">
                  <a:moveTo>
                    <a:pt x="2731261" y="2255266"/>
                  </a:moveTo>
                  <a:lnTo>
                    <a:pt x="2731261" y="1328293"/>
                  </a:lnTo>
                </a:path>
                <a:path w="4834890" h="2437129">
                  <a:moveTo>
                    <a:pt x="2940558" y="443738"/>
                  </a:moveTo>
                  <a:lnTo>
                    <a:pt x="2940558" y="1328293"/>
                  </a:lnTo>
                </a:path>
                <a:path w="4834890" h="2437129">
                  <a:moveTo>
                    <a:pt x="3149854" y="1399794"/>
                  </a:moveTo>
                  <a:lnTo>
                    <a:pt x="3149854" y="1328293"/>
                  </a:lnTo>
                </a:path>
                <a:path w="4834890" h="2437129">
                  <a:moveTo>
                    <a:pt x="3359150" y="1714754"/>
                  </a:moveTo>
                  <a:lnTo>
                    <a:pt x="3359150" y="1328293"/>
                  </a:lnTo>
                </a:path>
                <a:path w="4834890" h="2437129">
                  <a:moveTo>
                    <a:pt x="3568446" y="1113282"/>
                  </a:moveTo>
                  <a:lnTo>
                    <a:pt x="3568446" y="1328293"/>
                  </a:lnTo>
                </a:path>
                <a:path w="4834890" h="2437129">
                  <a:moveTo>
                    <a:pt x="3777742" y="879983"/>
                  </a:moveTo>
                  <a:lnTo>
                    <a:pt x="3777742" y="1328293"/>
                  </a:lnTo>
                </a:path>
                <a:path w="4834890" h="2437129">
                  <a:moveTo>
                    <a:pt x="3987037" y="762635"/>
                  </a:moveTo>
                  <a:lnTo>
                    <a:pt x="3987037" y="1328293"/>
                  </a:lnTo>
                </a:path>
                <a:path w="4834890" h="2437129">
                  <a:moveTo>
                    <a:pt x="4196333" y="836803"/>
                  </a:moveTo>
                  <a:lnTo>
                    <a:pt x="4196333" y="1328293"/>
                  </a:lnTo>
                </a:path>
                <a:path w="4834890" h="2437129">
                  <a:moveTo>
                    <a:pt x="4405630" y="1623187"/>
                  </a:moveTo>
                  <a:lnTo>
                    <a:pt x="4405630" y="1328293"/>
                  </a:lnTo>
                </a:path>
                <a:path w="4834890" h="2437129">
                  <a:moveTo>
                    <a:pt x="4614926" y="989457"/>
                  </a:moveTo>
                  <a:lnTo>
                    <a:pt x="4614926" y="1328293"/>
                  </a:lnTo>
                </a:path>
                <a:path w="4834890" h="2437129">
                  <a:moveTo>
                    <a:pt x="0" y="1328293"/>
                  </a:moveTo>
                  <a:lnTo>
                    <a:pt x="4834635" y="1328293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75818" y="3894582"/>
              <a:ext cx="4834890" cy="1664335"/>
            </a:xfrm>
            <a:custGeom>
              <a:avLst/>
              <a:gdLst/>
              <a:ahLst/>
              <a:cxnLst/>
              <a:rect l="l" t="t" r="r" b="b"/>
              <a:pathLst>
                <a:path w="4834890" h="1664335">
                  <a:moveTo>
                    <a:pt x="0" y="0"/>
                  </a:moveTo>
                  <a:lnTo>
                    <a:pt x="4834635" y="0"/>
                  </a:lnTo>
                </a:path>
                <a:path w="4834890" h="1664335">
                  <a:moveTo>
                    <a:pt x="0" y="1663827"/>
                  </a:moveTo>
                  <a:lnTo>
                    <a:pt x="4834635" y="1663827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75818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44093" y="5808726"/>
            <a:ext cx="2762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−0.2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44093" y="5220589"/>
            <a:ext cx="2762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−0.1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18261" y="4632325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18261" y="4044188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0.1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18261" y="3456051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37844" y="3550158"/>
            <a:ext cx="4872990" cy="2444750"/>
          </a:xfrm>
          <a:custGeom>
            <a:avLst/>
            <a:gdLst/>
            <a:ahLst/>
            <a:cxnLst/>
            <a:rect l="l" t="t" r="r" b="b"/>
            <a:pathLst>
              <a:path w="4872990" h="2444750">
                <a:moveTo>
                  <a:pt x="0" y="2352675"/>
                </a:moveTo>
                <a:lnTo>
                  <a:pt x="37973" y="2352675"/>
                </a:lnTo>
              </a:path>
              <a:path w="4872990" h="2444750">
                <a:moveTo>
                  <a:pt x="0" y="1764538"/>
                </a:moveTo>
                <a:lnTo>
                  <a:pt x="37973" y="1764538"/>
                </a:lnTo>
              </a:path>
              <a:path w="4872990" h="2444750">
                <a:moveTo>
                  <a:pt x="0" y="1176274"/>
                </a:moveTo>
                <a:lnTo>
                  <a:pt x="37973" y="1176274"/>
                </a:lnTo>
              </a:path>
              <a:path w="4872990" h="2444750">
                <a:moveTo>
                  <a:pt x="0" y="588137"/>
                </a:moveTo>
                <a:lnTo>
                  <a:pt x="37973" y="588137"/>
                </a:lnTo>
              </a:path>
              <a:path w="4872990" h="2444750">
                <a:moveTo>
                  <a:pt x="0" y="0"/>
                </a:moveTo>
                <a:lnTo>
                  <a:pt x="37973" y="0"/>
                </a:lnTo>
              </a:path>
              <a:path w="4872990" h="2444750">
                <a:moveTo>
                  <a:pt x="37973" y="2406396"/>
                </a:moveTo>
                <a:lnTo>
                  <a:pt x="4872608" y="2406396"/>
                </a:lnTo>
              </a:path>
              <a:path w="4872990" h="2444750">
                <a:moveTo>
                  <a:pt x="1304163" y="2444369"/>
                </a:moveTo>
                <a:lnTo>
                  <a:pt x="1304163" y="2406396"/>
                </a:lnTo>
              </a:path>
              <a:path w="4872990" h="2444750">
                <a:moveTo>
                  <a:pt x="2559939" y="2444369"/>
                </a:moveTo>
                <a:lnTo>
                  <a:pt x="2559939" y="2406396"/>
                </a:lnTo>
              </a:path>
              <a:path w="4872990" h="2444750">
                <a:moveTo>
                  <a:pt x="3815715" y="2444369"/>
                </a:moveTo>
                <a:lnTo>
                  <a:pt x="3815715" y="2406396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794001" y="5976365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014472" y="5976365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270247" y="5976365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18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4629" y="4502050"/>
            <a:ext cx="196215" cy="2292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acf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5945123" y="3268726"/>
            <a:ext cx="4959350" cy="2695575"/>
            <a:chOff x="5945123" y="3268726"/>
            <a:chExt cx="4959350" cy="2695575"/>
          </a:xfrm>
        </p:grpSpPr>
        <p:sp>
          <p:nvSpPr>
            <p:cNvPr id="35" name="object 35" descr=""/>
            <p:cNvSpPr/>
            <p:nvPr/>
          </p:nvSpPr>
          <p:spPr>
            <a:xfrm>
              <a:off x="5952743" y="3276346"/>
              <a:ext cx="4944110" cy="2680335"/>
            </a:xfrm>
            <a:custGeom>
              <a:avLst/>
              <a:gdLst/>
              <a:ahLst/>
              <a:cxnLst/>
              <a:rect l="l" t="t" r="r" b="b"/>
              <a:pathLst>
                <a:path w="4944109" h="2680335">
                  <a:moveTo>
                    <a:pt x="0" y="2680208"/>
                  </a:moveTo>
                  <a:lnTo>
                    <a:pt x="4944109" y="2680208"/>
                  </a:lnTo>
                  <a:lnTo>
                    <a:pt x="4944109" y="0"/>
                  </a:lnTo>
                  <a:lnTo>
                    <a:pt x="0" y="0"/>
                  </a:lnTo>
                  <a:lnTo>
                    <a:pt x="0" y="2680208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952743" y="5040122"/>
              <a:ext cx="4944110" cy="530225"/>
            </a:xfrm>
            <a:custGeom>
              <a:avLst/>
              <a:gdLst/>
              <a:ahLst/>
              <a:cxnLst/>
              <a:rect l="l" t="t" r="r" b="b"/>
              <a:pathLst>
                <a:path w="4944109" h="530225">
                  <a:moveTo>
                    <a:pt x="0" y="529716"/>
                  </a:moveTo>
                  <a:lnTo>
                    <a:pt x="599312" y="529716"/>
                  </a:lnTo>
                </a:path>
                <a:path w="4944109" h="530225">
                  <a:moveTo>
                    <a:pt x="3595751" y="529716"/>
                  </a:moveTo>
                  <a:lnTo>
                    <a:pt x="4944109" y="529716"/>
                  </a:lnTo>
                </a:path>
                <a:path w="4944109" h="530225">
                  <a:moveTo>
                    <a:pt x="0" y="0"/>
                  </a:moveTo>
                  <a:lnTo>
                    <a:pt x="1348358" y="0"/>
                  </a:lnTo>
                </a:path>
                <a:path w="4944109" h="530225">
                  <a:moveTo>
                    <a:pt x="3221101" y="0"/>
                  </a:moveTo>
                  <a:lnTo>
                    <a:pt x="4944109" y="0"/>
                  </a:lnTo>
                </a:path>
              </a:pathLst>
            </a:custGeom>
            <a:ln w="7366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952743" y="3451098"/>
              <a:ext cx="4944110" cy="1059815"/>
            </a:xfrm>
            <a:custGeom>
              <a:avLst/>
              <a:gdLst/>
              <a:ahLst/>
              <a:cxnLst/>
              <a:rect l="l" t="t" r="r" b="b"/>
              <a:pathLst>
                <a:path w="4944109" h="1059814">
                  <a:moveTo>
                    <a:pt x="0" y="1059433"/>
                  </a:moveTo>
                  <a:lnTo>
                    <a:pt x="1723008" y="1059433"/>
                  </a:lnTo>
                </a:path>
                <a:path w="4944109" h="1059814">
                  <a:moveTo>
                    <a:pt x="2472054" y="1059433"/>
                  </a:moveTo>
                  <a:lnTo>
                    <a:pt x="2846578" y="1059433"/>
                  </a:lnTo>
                </a:path>
                <a:path w="4944109" h="1059814">
                  <a:moveTo>
                    <a:pt x="3221101" y="1059433"/>
                  </a:moveTo>
                  <a:lnTo>
                    <a:pt x="4944109" y="1059433"/>
                  </a:lnTo>
                </a:path>
                <a:path w="4944109" h="1059814">
                  <a:moveTo>
                    <a:pt x="0" y="529716"/>
                  </a:moveTo>
                  <a:lnTo>
                    <a:pt x="1723008" y="529716"/>
                  </a:lnTo>
                </a:path>
                <a:path w="4944109" h="1059814">
                  <a:moveTo>
                    <a:pt x="2472054" y="529716"/>
                  </a:moveTo>
                  <a:lnTo>
                    <a:pt x="4944109" y="529716"/>
                  </a:lnTo>
                </a:path>
                <a:path w="4944109" h="1059814">
                  <a:moveTo>
                    <a:pt x="0" y="0"/>
                  </a:moveTo>
                  <a:lnTo>
                    <a:pt x="2097531" y="0"/>
                  </a:lnTo>
                </a:path>
                <a:path w="4944109" h="1059814">
                  <a:moveTo>
                    <a:pt x="2472054" y="0"/>
                  </a:moveTo>
                  <a:lnTo>
                    <a:pt x="4944109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372478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558415"/>
                  </a:moveTo>
                  <a:lnTo>
                    <a:pt x="0" y="2680208"/>
                  </a:lnTo>
                </a:path>
                <a:path w="0" h="2680335">
                  <a:moveTo>
                    <a:pt x="0" y="0"/>
                  </a:moveTo>
                  <a:lnTo>
                    <a:pt x="0" y="2346579"/>
                  </a:lnTo>
                </a:path>
              </a:pathLst>
            </a:custGeom>
            <a:ln w="7366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615935" y="3276346"/>
              <a:ext cx="2486660" cy="2680335"/>
            </a:xfrm>
            <a:custGeom>
              <a:avLst/>
              <a:gdLst/>
              <a:ahLst/>
              <a:cxnLst/>
              <a:rect l="l" t="t" r="r" b="b"/>
              <a:pathLst>
                <a:path w="2486659" h="2680335">
                  <a:moveTo>
                    <a:pt x="0" y="2558415"/>
                  </a:moveTo>
                  <a:lnTo>
                    <a:pt x="0" y="2680208"/>
                  </a:lnTo>
                </a:path>
                <a:path w="2486659" h="2680335">
                  <a:moveTo>
                    <a:pt x="0" y="0"/>
                  </a:moveTo>
                  <a:lnTo>
                    <a:pt x="0" y="1552066"/>
                  </a:lnTo>
                </a:path>
                <a:path w="2486659" h="2680335">
                  <a:moveTo>
                    <a:pt x="1243330" y="2558415"/>
                  </a:moveTo>
                  <a:lnTo>
                    <a:pt x="1243330" y="2680208"/>
                  </a:lnTo>
                </a:path>
                <a:path w="2486659" h="2680335">
                  <a:moveTo>
                    <a:pt x="1243330" y="0"/>
                  </a:moveTo>
                  <a:lnTo>
                    <a:pt x="1243330" y="1128267"/>
                  </a:lnTo>
                </a:path>
                <a:path w="2486659" h="2680335">
                  <a:moveTo>
                    <a:pt x="2486660" y="2558415"/>
                  </a:moveTo>
                  <a:lnTo>
                    <a:pt x="2486660" y="2680208"/>
                  </a:lnTo>
                </a:path>
                <a:path w="2486659" h="2680335">
                  <a:moveTo>
                    <a:pt x="2486660" y="0"/>
                  </a:moveTo>
                  <a:lnTo>
                    <a:pt x="2486660" y="2452497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952743" y="5831077"/>
              <a:ext cx="4944110" cy="7620"/>
            </a:xfrm>
            <a:custGeom>
              <a:avLst/>
              <a:gdLst/>
              <a:ahLst/>
              <a:cxnLst/>
              <a:rect l="l" t="t" r="r" b="b"/>
              <a:pathLst>
                <a:path w="4944109" h="7620">
                  <a:moveTo>
                    <a:pt x="0" y="0"/>
                  </a:moveTo>
                  <a:lnTo>
                    <a:pt x="599312" y="0"/>
                  </a:lnTo>
                </a:path>
                <a:path w="4944109" h="7620">
                  <a:moveTo>
                    <a:pt x="4719320" y="0"/>
                  </a:moveTo>
                  <a:lnTo>
                    <a:pt x="4944109" y="0"/>
                  </a:lnTo>
                </a:path>
                <a:path w="4944109" h="7620">
                  <a:moveTo>
                    <a:pt x="0" y="7366"/>
                  </a:moveTo>
                  <a:lnTo>
                    <a:pt x="4944109" y="7366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952743" y="4775327"/>
              <a:ext cx="4944110" cy="530225"/>
            </a:xfrm>
            <a:custGeom>
              <a:avLst/>
              <a:gdLst/>
              <a:ahLst/>
              <a:cxnLst/>
              <a:rect l="l" t="t" r="r" b="b"/>
              <a:pathLst>
                <a:path w="4944109" h="530225">
                  <a:moveTo>
                    <a:pt x="0" y="529717"/>
                  </a:moveTo>
                  <a:lnTo>
                    <a:pt x="973835" y="529717"/>
                  </a:lnTo>
                </a:path>
                <a:path w="4944109" h="530225">
                  <a:moveTo>
                    <a:pt x="3595751" y="529717"/>
                  </a:moveTo>
                  <a:lnTo>
                    <a:pt x="4944109" y="529717"/>
                  </a:lnTo>
                </a:path>
                <a:path w="4944109" h="530225">
                  <a:moveTo>
                    <a:pt x="0" y="0"/>
                  </a:moveTo>
                  <a:lnTo>
                    <a:pt x="1723008" y="0"/>
                  </a:lnTo>
                </a:path>
                <a:path w="4944109" h="530225">
                  <a:moveTo>
                    <a:pt x="2472054" y="0"/>
                  </a:moveTo>
                  <a:lnTo>
                    <a:pt x="2846578" y="0"/>
                  </a:lnTo>
                </a:path>
                <a:path w="4944109" h="530225">
                  <a:moveTo>
                    <a:pt x="3221101" y="0"/>
                  </a:moveTo>
                  <a:lnTo>
                    <a:pt x="4944109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952743" y="3715893"/>
              <a:ext cx="4944110" cy="530225"/>
            </a:xfrm>
            <a:custGeom>
              <a:avLst/>
              <a:gdLst/>
              <a:ahLst/>
              <a:cxnLst/>
              <a:rect l="l" t="t" r="r" b="b"/>
              <a:pathLst>
                <a:path w="4944109" h="530225">
                  <a:moveTo>
                    <a:pt x="0" y="529716"/>
                  </a:moveTo>
                  <a:lnTo>
                    <a:pt x="1723008" y="529716"/>
                  </a:lnTo>
                </a:path>
                <a:path w="4944109" h="530225">
                  <a:moveTo>
                    <a:pt x="2472054" y="529716"/>
                  </a:moveTo>
                  <a:lnTo>
                    <a:pt x="4944109" y="529716"/>
                  </a:lnTo>
                </a:path>
                <a:path w="4944109" h="530225">
                  <a:moveTo>
                    <a:pt x="0" y="0"/>
                  </a:moveTo>
                  <a:lnTo>
                    <a:pt x="1723008" y="0"/>
                  </a:lnTo>
                </a:path>
                <a:path w="4944109" h="530225">
                  <a:moveTo>
                    <a:pt x="2472054" y="0"/>
                  </a:moveTo>
                  <a:lnTo>
                    <a:pt x="4944109" y="0"/>
                  </a:lnTo>
                </a:path>
              </a:pathLst>
            </a:custGeom>
            <a:ln w="14732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994143" y="3276346"/>
              <a:ext cx="2487295" cy="2680335"/>
            </a:xfrm>
            <a:custGeom>
              <a:avLst/>
              <a:gdLst/>
              <a:ahLst/>
              <a:cxnLst/>
              <a:rect l="l" t="t" r="r" b="b"/>
              <a:pathLst>
                <a:path w="2487295" h="2680335">
                  <a:moveTo>
                    <a:pt x="0" y="2558415"/>
                  </a:moveTo>
                  <a:lnTo>
                    <a:pt x="0" y="2680208"/>
                  </a:lnTo>
                </a:path>
                <a:path w="2487295" h="2680335">
                  <a:moveTo>
                    <a:pt x="0" y="0"/>
                  </a:moveTo>
                  <a:lnTo>
                    <a:pt x="0" y="1975739"/>
                  </a:lnTo>
                </a:path>
                <a:path w="2487295" h="2680335">
                  <a:moveTo>
                    <a:pt x="1243456" y="2558415"/>
                  </a:moveTo>
                  <a:lnTo>
                    <a:pt x="1243456" y="2680208"/>
                  </a:lnTo>
                </a:path>
                <a:path w="2487295" h="2680335">
                  <a:moveTo>
                    <a:pt x="1243456" y="0"/>
                  </a:moveTo>
                  <a:lnTo>
                    <a:pt x="1243456" y="121919"/>
                  </a:lnTo>
                </a:path>
                <a:path w="2487295" h="2680335">
                  <a:moveTo>
                    <a:pt x="2486786" y="2558415"/>
                  </a:moveTo>
                  <a:lnTo>
                    <a:pt x="2486786" y="2680208"/>
                  </a:lnTo>
                </a:path>
                <a:path w="2487295" h="2680335">
                  <a:moveTo>
                    <a:pt x="2486786" y="0"/>
                  </a:moveTo>
                  <a:lnTo>
                    <a:pt x="2486786" y="1922779"/>
                  </a:lnTo>
                </a:path>
              </a:pathLst>
            </a:custGeom>
            <a:ln w="14732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724260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177534" y="3398265"/>
              <a:ext cx="4494530" cy="2436495"/>
            </a:xfrm>
            <a:custGeom>
              <a:avLst/>
              <a:gdLst/>
              <a:ahLst/>
              <a:cxnLst/>
              <a:rect l="l" t="t" r="r" b="b"/>
              <a:pathLst>
                <a:path w="4494530" h="2436495">
                  <a:moveTo>
                    <a:pt x="1498092" y="1430147"/>
                  </a:moveTo>
                  <a:lnTo>
                    <a:pt x="1123569" y="1430147"/>
                  </a:lnTo>
                  <a:lnTo>
                    <a:pt x="1123569" y="1853819"/>
                  </a:lnTo>
                  <a:lnTo>
                    <a:pt x="749046" y="1853819"/>
                  </a:lnTo>
                  <a:lnTo>
                    <a:pt x="749046" y="2012696"/>
                  </a:lnTo>
                  <a:lnTo>
                    <a:pt x="374510" y="2012696"/>
                  </a:lnTo>
                  <a:lnTo>
                    <a:pt x="374510" y="2224659"/>
                  </a:lnTo>
                  <a:lnTo>
                    <a:pt x="0" y="2224659"/>
                  </a:lnTo>
                  <a:lnTo>
                    <a:pt x="0" y="2436495"/>
                  </a:lnTo>
                  <a:lnTo>
                    <a:pt x="374510" y="2436495"/>
                  </a:lnTo>
                  <a:lnTo>
                    <a:pt x="749046" y="2436495"/>
                  </a:lnTo>
                  <a:lnTo>
                    <a:pt x="1123569" y="2436495"/>
                  </a:lnTo>
                  <a:lnTo>
                    <a:pt x="1498092" y="2436495"/>
                  </a:lnTo>
                  <a:lnTo>
                    <a:pt x="1498092" y="1430147"/>
                  </a:lnTo>
                  <a:close/>
                </a:path>
                <a:path w="4494530" h="2436495">
                  <a:moveTo>
                    <a:pt x="2996311" y="1006348"/>
                  </a:moveTo>
                  <a:lnTo>
                    <a:pt x="2621788" y="1006348"/>
                  </a:lnTo>
                  <a:lnTo>
                    <a:pt x="2621788" y="1589024"/>
                  </a:lnTo>
                  <a:lnTo>
                    <a:pt x="2247265" y="1589024"/>
                  </a:lnTo>
                  <a:lnTo>
                    <a:pt x="2247265" y="0"/>
                  </a:lnTo>
                  <a:lnTo>
                    <a:pt x="1872742" y="0"/>
                  </a:lnTo>
                  <a:lnTo>
                    <a:pt x="1872742" y="264795"/>
                  </a:lnTo>
                  <a:lnTo>
                    <a:pt x="1498219" y="264795"/>
                  </a:lnTo>
                  <a:lnTo>
                    <a:pt x="1498219" y="2436495"/>
                  </a:lnTo>
                  <a:lnTo>
                    <a:pt x="1872742" y="2436495"/>
                  </a:lnTo>
                  <a:lnTo>
                    <a:pt x="2247265" y="2436495"/>
                  </a:lnTo>
                  <a:lnTo>
                    <a:pt x="2621788" y="2436495"/>
                  </a:lnTo>
                  <a:lnTo>
                    <a:pt x="2996311" y="2436495"/>
                  </a:lnTo>
                  <a:lnTo>
                    <a:pt x="2996311" y="1006348"/>
                  </a:lnTo>
                  <a:close/>
                </a:path>
                <a:path w="4494530" h="2436495">
                  <a:moveTo>
                    <a:pt x="4494530" y="2330577"/>
                  </a:moveTo>
                  <a:lnTo>
                    <a:pt x="4120007" y="2330577"/>
                  </a:lnTo>
                  <a:lnTo>
                    <a:pt x="3745484" y="2330577"/>
                  </a:lnTo>
                  <a:lnTo>
                    <a:pt x="3745484" y="2224659"/>
                  </a:lnTo>
                  <a:lnTo>
                    <a:pt x="3370961" y="2224659"/>
                  </a:lnTo>
                  <a:lnTo>
                    <a:pt x="3370961" y="1800860"/>
                  </a:lnTo>
                  <a:lnTo>
                    <a:pt x="2996438" y="1800860"/>
                  </a:lnTo>
                  <a:lnTo>
                    <a:pt x="2996438" y="2436495"/>
                  </a:lnTo>
                  <a:lnTo>
                    <a:pt x="3370961" y="2436495"/>
                  </a:lnTo>
                  <a:lnTo>
                    <a:pt x="3745484" y="2436495"/>
                  </a:lnTo>
                  <a:lnTo>
                    <a:pt x="4120007" y="2436495"/>
                  </a:lnTo>
                  <a:lnTo>
                    <a:pt x="4494530" y="2436495"/>
                  </a:lnTo>
                  <a:lnTo>
                    <a:pt x="4494530" y="23305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959536" y="5876163"/>
              <a:ext cx="1889760" cy="80645"/>
            </a:xfrm>
            <a:custGeom>
              <a:avLst/>
              <a:gdLst/>
              <a:ahLst/>
              <a:cxnLst/>
              <a:rect l="l" t="t" r="r" b="b"/>
              <a:pathLst>
                <a:path w="1889759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889759" h="80645">
                  <a:moveTo>
                    <a:pt x="1375905" y="0"/>
                  </a:moveTo>
                  <a:lnTo>
                    <a:pt x="1362329" y="0"/>
                  </a:lnTo>
                  <a:lnTo>
                    <a:pt x="1362329" y="80391"/>
                  </a:lnTo>
                  <a:lnTo>
                    <a:pt x="1375905" y="80391"/>
                  </a:lnTo>
                  <a:lnTo>
                    <a:pt x="1375905" y="0"/>
                  </a:lnTo>
                  <a:close/>
                </a:path>
                <a:path w="1889759" h="80645">
                  <a:moveTo>
                    <a:pt x="1889252" y="0"/>
                  </a:moveTo>
                  <a:lnTo>
                    <a:pt x="1875663" y="0"/>
                  </a:lnTo>
                  <a:lnTo>
                    <a:pt x="1875663" y="80391"/>
                  </a:lnTo>
                  <a:lnTo>
                    <a:pt x="1889252" y="80391"/>
                  </a:lnTo>
                  <a:lnTo>
                    <a:pt x="1889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030084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709471" y="5876163"/>
              <a:ext cx="1266825" cy="80645"/>
            </a:xfrm>
            <a:custGeom>
              <a:avLst/>
              <a:gdLst/>
              <a:ahLst/>
              <a:cxnLst/>
              <a:rect l="l" t="t" r="r" b="b"/>
              <a:pathLst>
                <a:path w="126682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266825" h="80645">
                  <a:moveTo>
                    <a:pt x="240792" y="0"/>
                  </a:moveTo>
                  <a:lnTo>
                    <a:pt x="227203" y="0"/>
                  </a:lnTo>
                  <a:lnTo>
                    <a:pt x="227203" y="80391"/>
                  </a:lnTo>
                  <a:lnTo>
                    <a:pt x="240792" y="80391"/>
                  </a:lnTo>
                  <a:lnTo>
                    <a:pt x="240792" y="0"/>
                  </a:lnTo>
                  <a:close/>
                </a:path>
                <a:path w="1266825" h="80645">
                  <a:moveTo>
                    <a:pt x="268719" y="0"/>
                  </a:moveTo>
                  <a:lnTo>
                    <a:pt x="255143" y="0"/>
                  </a:lnTo>
                  <a:lnTo>
                    <a:pt x="255143" y="80391"/>
                  </a:lnTo>
                  <a:lnTo>
                    <a:pt x="268719" y="80391"/>
                  </a:lnTo>
                  <a:lnTo>
                    <a:pt x="268719" y="0"/>
                  </a:lnTo>
                  <a:close/>
                </a:path>
                <a:path w="1266825" h="80645">
                  <a:moveTo>
                    <a:pt x="296037" y="0"/>
                  </a:moveTo>
                  <a:lnTo>
                    <a:pt x="282448" y="0"/>
                  </a:lnTo>
                  <a:lnTo>
                    <a:pt x="282448" y="80391"/>
                  </a:lnTo>
                  <a:lnTo>
                    <a:pt x="296037" y="80391"/>
                  </a:lnTo>
                  <a:lnTo>
                    <a:pt x="296037" y="0"/>
                  </a:lnTo>
                  <a:close/>
                </a:path>
                <a:path w="1266825" h="80645">
                  <a:moveTo>
                    <a:pt x="345694" y="0"/>
                  </a:moveTo>
                  <a:lnTo>
                    <a:pt x="332105" y="0"/>
                  </a:lnTo>
                  <a:lnTo>
                    <a:pt x="332105" y="80391"/>
                  </a:lnTo>
                  <a:lnTo>
                    <a:pt x="345694" y="80391"/>
                  </a:lnTo>
                  <a:lnTo>
                    <a:pt x="345694" y="0"/>
                  </a:lnTo>
                  <a:close/>
                </a:path>
                <a:path w="1266825" h="80645">
                  <a:moveTo>
                    <a:pt x="477647" y="0"/>
                  </a:moveTo>
                  <a:lnTo>
                    <a:pt x="469646" y="0"/>
                  </a:lnTo>
                  <a:lnTo>
                    <a:pt x="464058" y="0"/>
                  </a:lnTo>
                  <a:lnTo>
                    <a:pt x="456057" y="0"/>
                  </a:lnTo>
                  <a:lnTo>
                    <a:pt x="456057" y="80391"/>
                  </a:lnTo>
                  <a:lnTo>
                    <a:pt x="464058" y="80391"/>
                  </a:lnTo>
                  <a:lnTo>
                    <a:pt x="469646" y="80391"/>
                  </a:lnTo>
                  <a:lnTo>
                    <a:pt x="477647" y="80391"/>
                  </a:lnTo>
                  <a:lnTo>
                    <a:pt x="477647" y="0"/>
                  </a:lnTo>
                  <a:close/>
                </a:path>
                <a:path w="1266825" h="80645">
                  <a:moveTo>
                    <a:pt x="580136" y="0"/>
                  </a:moveTo>
                  <a:lnTo>
                    <a:pt x="566547" y="0"/>
                  </a:lnTo>
                  <a:lnTo>
                    <a:pt x="566547" y="80391"/>
                  </a:lnTo>
                  <a:lnTo>
                    <a:pt x="580136" y="80391"/>
                  </a:lnTo>
                  <a:lnTo>
                    <a:pt x="580136" y="0"/>
                  </a:lnTo>
                  <a:close/>
                </a:path>
                <a:path w="1266825" h="80645">
                  <a:moveTo>
                    <a:pt x="1145921" y="0"/>
                  </a:moveTo>
                  <a:lnTo>
                    <a:pt x="1132332" y="0"/>
                  </a:lnTo>
                  <a:lnTo>
                    <a:pt x="1132332" y="80391"/>
                  </a:lnTo>
                  <a:lnTo>
                    <a:pt x="1145921" y="80391"/>
                  </a:lnTo>
                  <a:lnTo>
                    <a:pt x="1145921" y="0"/>
                  </a:lnTo>
                  <a:close/>
                </a:path>
                <a:path w="1266825" h="80645">
                  <a:moveTo>
                    <a:pt x="1208786" y="0"/>
                  </a:moveTo>
                  <a:lnTo>
                    <a:pt x="1195197" y="0"/>
                  </a:lnTo>
                  <a:lnTo>
                    <a:pt x="1195197" y="80391"/>
                  </a:lnTo>
                  <a:lnTo>
                    <a:pt x="1208786" y="80391"/>
                  </a:lnTo>
                  <a:lnTo>
                    <a:pt x="1208786" y="0"/>
                  </a:lnTo>
                  <a:close/>
                </a:path>
                <a:path w="1266825" h="80645">
                  <a:moveTo>
                    <a:pt x="1231519" y="0"/>
                  </a:moveTo>
                  <a:lnTo>
                    <a:pt x="1217930" y="0"/>
                  </a:lnTo>
                  <a:lnTo>
                    <a:pt x="1217930" y="80391"/>
                  </a:lnTo>
                  <a:lnTo>
                    <a:pt x="1231519" y="80391"/>
                  </a:lnTo>
                  <a:lnTo>
                    <a:pt x="1231519" y="0"/>
                  </a:lnTo>
                  <a:close/>
                </a:path>
                <a:path w="1266825" h="80645">
                  <a:moveTo>
                    <a:pt x="1250696" y="0"/>
                  </a:moveTo>
                  <a:lnTo>
                    <a:pt x="1237107" y="0"/>
                  </a:lnTo>
                  <a:lnTo>
                    <a:pt x="1237107" y="80391"/>
                  </a:lnTo>
                  <a:lnTo>
                    <a:pt x="1250696" y="80391"/>
                  </a:lnTo>
                  <a:lnTo>
                    <a:pt x="1250696" y="0"/>
                  </a:lnTo>
                  <a:close/>
                </a:path>
                <a:path w="1266825" h="80645">
                  <a:moveTo>
                    <a:pt x="1266571" y="0"/>
                  </a:moveTo>
                  <a:lnTo>
                    <a:pt x="1252982" y="0"/>
                  </a:lnTo>
                  <a:lnTo>
                    <a:pt x="1252982" y="80391"/>
                  </a:lnTo>
                  <a:lnTo>
                    <a:pt x="1266571" y="80391"/>
                  </a:lnTo>
                  <a:lnTo>
                    <a:pt x="1266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382884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984047" y="5876163"/>
              <a:ext cx="1276350" cy="80645"/>
            </a:xfrm>
            <a:custGeom>
              <a:avLst/>
              <a:gdLst/>
              <a:ahLst/>
              <a:cxnLst/>
              <a:rect l="l" t="t" r="r" b="b"/>
              <a:pathLst>
                <a:path w="127635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276350" h="80645">
                  <a:moveTo>
                    <a:pt x="543941" y="0"/>
                  </a:moveTo>
                  <a:lnTo>
                    <a:pt x="530352" y="0"/>
                  </a:lnTo>
                  <a:lnTo>
                    <a:pt x="530352" y="80391"/>
                  </a:lnTo>
                  <a:lnTo>
                    <a:pt x="543941" y="80391"/>
                  </a:lnTo>
                  <a:lnTo>
                    <a:pt x="543941" y="0"/>
                  </a:lnTo>
                  <a:close/>
                </a:path>
                <a:path w="1276350" h="80645">
                  <a:moveTo>
                    <a:pt x="737362" y="0"/>
                  </a:moveTo>
                  <a:lnTo>
                    <a:pt x="723773" y="0"/>
                  </a:lnTo>
                  <a:lnTo>
                    <a:pt x="723773" y="80391"/>
                  </a:lnTo>
                  <a:lnTo>
                    <a:pt x="737362" y="80391"/>
                  </a:lnTo>
                  <a:lnTo>
                    <a:pt x="737362" y="0"/>
                  </a:lnTo>
                  <a:close/>
                </a:path>
                <a:path w="1276350" h="80645">
                  <a:moveTo>
                    <a:pt x="764921" y="0"/>
                  </a:moveTo>
                  <a:lnTo>
                    <a:pt x="763651" y="0"/>
                  </a:lnTo>
                  <a:lnTo>
                    <a:pt x="751332" y="0"/>
                  </a:lnTo>
                  <a:lnTo>
                    <a:pt x="750062" y="0"/>
                  </a:lnTo>
                  <a:lnTo>
                    <a:pt x="750062" y="80391"/>
                  </a:lnTo>
                  <a:lnTo>
                    <a:pt x="751332" y="80391"/>
                  </a:lnTo>
                  <a:lnTo>
                    <a:pt x="763651" y="80391"/>
                  </a:lnTo>
                  <a:lnTo>
                    <a:pt x="764921" y="80391"/>
                  </a:lnTo>
                  <a:lnTo>
                    <a:pt x="764921" y="0"/>
                  </a:lnTo>
                  <a:close/>
                </a:path>
                <a:path w="1276350" h="80645">
                  <a:moveTo>
                    <a:pt x="1063117" y="0"/>
                  </a:moveTo>
                  <a:lnTo>
                    <a:pt x="1049528" y="0"/>
                  </a:lnTo>
                  <a:lnTo>
                    <a:pt x="1049528" y="80391"/>
                  </a:lnTo>
                  <a:lnTo>
                    <a:pt x="1063117" y="80391"/>
                  </a:lnTo>
                  <a:lnTo>
                    <a:pt x="1063117" y="0"/>
                  </a:lnTo>
                  <a:close/>
                </a:path>
                <a:path w="1276350" h="80645">
                  <a:moveTo>
                    <a:pt x="1187323" y="0"/>
                  </a:moveTo>
                  <a:lnTo>
                    <a:pt x="1173734" y="0"/>
                  </a:lnTo>
                  <a:lnTo>
                    <a:pt x="1173734" y="80391"/>
                  </a:lnTo>
                  <a:lnTo>
                    <a:pt x="1187323" y="80391"/>
                  </a:lnTo>
                  <a:lnTo>
                    <a:pt x="1187323" y="0"/>
                  </a:lnTo>
                  <a:close/>
                </a:path>
                <a:path w="1276350" h="80645">
                  <a:moveTo>
                    <a:pt x="1275842" y="0"/>
                  </a:moveTo>
                  <a:lnTo>
                    <a:pt x="1262253" y="0"/>
                  </a:lnTo>
                  <a:lnTo>
                    <a:pt x="1262253" y="80391"/>
                  </a:lnTo>
                  <a:lnTo>
                    <a:pt x="1275842" y="80391"/>
                  </a:lnTo>
                  <a:lnTo>
                    <a:pt x="1275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556369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770812" y="5876163"/>
              <a:ext cx="1393190" cy="80645"/>
            </a:xfrm>
            <a:custGeom>
              <a:avLst/>
              <a:gdLst/>
              <a:ahLst/>
              <a:cxnLst/>
              <a:rect l="l" t="t" r="r" b="b"/>
              <a:pathLst>
                <a:path w="1393190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393190" h="80645">
                  <a:moveTo>
                    <a:pt x="591426" y="0"/>
                  </a:moveTo>
                  <a:lnTo>
                    <a:pt x="577850" y="0"/>
                  </a:lnTo>
                  <a:lnTo>
                    <a:pt x="577850" y="80391"/>
                  </a:lnTo>
                  <a:lnTo>
                    <a:pt x="591426" y="80391"/>
                  </a:lnTo>
                  <a:lnTo>
                    <a:pt x="591426" y="0"/>
                  </a:lnTo>
                  <a:close/>
                </a:path>
                <a:path w="1393190" h="80645">
                  <a:moveTo>
                    <a:pt x="1162177" y="0"/>
                  </a:moveTo>
                  <a:lnTo>
                    <a:pt x="1148588" y="0"/>
                  </a:lnTo>
                  <a:lnTo>
                    <a:pt x="1148588" y="80391"/>
                  </a:lnTo>
                  <a:lnTo>
                    <a:pt x="1162177" y="80391"/>
                  </a:lnTo>
                  <a:lnTo>
                    <a:pt x="1162177" y="0"/>
                  </a:lnTo>
                  <a:close/>
                </a:path>
                <a:path w="1393190" h="80645">
                  <a:moveTo>
                    <a:pt x="1393177" y="0"/>
                  </a:moveTo>
                  <a:lnTo>
                    <a:pt x="1379601" y="0"/>
                  </a:lnTo>
                  <a:lnTo>
                    <a:pt x="1379601" y="80391"/>
                  </a:lnTo>
                  <a:lnTo>
                    <a:pt x="1393177" y="80391"/>
                  </a:lnTo>
                  <a:lnTo>
                    <a:pt x="1393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066279" y="5876163"/>
              <a:ext cx="2055495" cy="80645"/>
            </a:xfrm>
            <a:custGeom>
              <a:avLst/>
              <a:gdLst/>
              <a:ahLst/>
              <a:cxnLst/>
              <a:rect l="l" t="t" r="r" b="b"/>
              <a:pathLst>
                <a:path w="2055495" h="80645">
                  <a:moveTo>
                    <a:pt x="2055241" y="80391"/>
                  </a:moveTo>
                  <a:lnTo>
                    <a:pt x="2055241" y="0"/>
                  </a:lnTo>
                </a:path>
                <a:path w="2055495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421943" y="5876163"/>
              <a:ext cx="1809750" cy="80645"/>
            </a:xfrm>
            <a:custGeom>
              <a:avLst/>
              <a:gdLst/>
              <a:ahLst/>
              <a:cxnLst/>
              <a:rect l="l" t="t" r="r" b="b"/>
              <a:pathLst>
                <a:path w="180975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809750" h="80645">
                  <a:moveTo>
                    <a:pt x="373748" y="0"/>
                  </a:moveTo>
                  <a:lnTo>
                    <a:pt x="360172" y="0"/>
                  </a:lnTo>
                  <a:lnTo>
                    <a:pt x="360172" y="80391"/>
                  </a:lnTo>
                  <a:lnTo>
                    <a:pt x="373748" y="80391"/>
                  </a:lnTo>
                  <a:lnTo>
                    <a:pt x="373748" y="0"/>
                  </a:lnTo>
                  <a:close/>
                </a:path>
                <a:path w="1809750" h="80645">
                  <a:moveTo>
                    <a:pt x="440817" y="0"/>
                  </a:moveTo>
                  <a:lnTo>
                    <a:pt x="427228" y="0"/>
                  </a:lnTo>
                  <a:lnTo>
                    <a:pt x="427228" y="80391"/>
                  </a:lnTo>
                  <a:lnTo>
                    <a:pt x="440817" y="80391"/>
                  </a:lnTo>
                  <a:lnTo>
                    <a:pt x="440817" y="0"/>
                  </a:lnTo>
                  <a:close/>
                </a:path>
                <a:path w="1809750" h="80645">
                  <a:moveTo>
                    <a:pt x="548767" y="0"/>
                  </a:moveTo>
                  <a:lnTo>
                    <a:pt x="536575" y="0"/>
                  </a:lnTo>
                  <a:lnTo>
                    <a:pt x="535178" y="0"/>
                  </a:lnTo>
                  <a:lnTo>
                    <a:pt x="522986" y="0"/>
                  </a:lnTo>
                  <a:lnTo>
                    <a:pt x="522986" y="80391"/>
                  </a:lnTo>
                  <a:lnTo>
                    <a:pt x="535178" y="80391"/>
                  </a:lnTo>
                  <a:lnTo>
                    <a:pt x="536575" y="80391"/>
                  </a:lnTo>
                  <a:lnTo>
                    <a:pt x="548767" y="80391"/>
                  </a:lnTo>
                  <a:lnTo>
                    <a:pt x="548767" y="0"/>
                  </a:lnTo>
                  <a:close/>
                </a:path>
                <a:path w="1809750" h="80645">
                  <a:moveTo>
                    <a:pt x="630555" y="0"/>
                  </a:moveTo>
                  <a:lnTo>
                    <a:pt x="616966" y="0"/>
                  </a:lnTo>
                  <a:lnTo>
                    <a:pt x="616966" y="80391"/>
                  </a:lnTo>
                  <a:lnTo>
                    <a:pt x="630555" y="80391"/>
                  </a:lnTo>
                  <a:lnTo>
                    <a:pt x="630555" y="0"/>
                  </a:lnTo>
                  <a:close/>
                </a:path>
                <a:path w="1809750" h="80645">
                  <a:moveTo>
                    <a:pt x="658368" y="0"/>
                  </a:moveTo>
                  <a:lnTo>
                    <a:pt x="644779" y="0"/>
                  </a:lnTo>
                  <a:lnTo>
                    <a:pt x="644779" y="80391"/>
                  </a:lnTo>
                  <a:lnTo>
                    <a:pt x="658368" y="80391"/>
                  </a:lnTo>
                  <a:lnTo>
                    <a:pt x="658368" y="0"/>
                  </a:lnTo>
                  <a:close/>
                </a:path>
                <a:path w="1809750" h="80645">
                  <a:moveTo>
                    <a:pt x="946531" y="0"/>
                  </a:moveTo>
                  <a:lnTo>
                    <a:pt x="932942" y="0"/>
                  </a:lnTo>
                  <a:lnTo>
                    <a:pt x="932942" y="80391"/>
                  </a:lnTo>
                  <a:lnTo>
                    <a:pt x="946531" y="80391"/>
                  </a:lnTo>
                  <a:lnTo>
                    <a:pt x="946531" y="0"/>
                  </a:lnTo>
                  <a:close/>
                </a:path>
                <a:path w="1809750" h="80645">
                  <a:moveTo>
                    <a:pt x="1088898" y="0"/>
                  </a:moveTo>
                  <a:lnTo>
                    <a:pt x="1075309" y="0"/>
                  </a:lnTo>
                  <a:lnTo>
                    <a:pt x="1075309" y="80391"/>
                  </a:lnTo>
                  <a:lnTo>
                    <a:pt x="1088898" y="80391"/>
                  </a:lnTo>
                  <a:lnTo>
                    <a:pt x="1088898" y="0"/>
                  </a:lnTo>
                  <a:close/>
                </a:path>
                <a:path w="1809750" h="80645">
                  <a:moveTo>
                    <a:pt x="1114298" y="0"/>
                  </a:moveTo>
                  <a:lnTo>
                    <a:pt x="1100709" y="0"/>
                  </a:lnTo>
                  <a:lnTo>
                    <a:pt x="1100709" y="80391"/>
                  </a:lnTo>
                  <a:lnTo>
                    <a:pt x="1114298" y="80391"/>
                  </a:lnTo>
                  <a:lnTo>
                    <a:pt x="1114298" y="0"/>
                  </a:lnTo>
                  <a:close/>
                </a:path>
                <a:path w="1809750" h="80645">
                  <a:moveTo>
                    <a:pt x="1781670" y="0"/>
                  </a:moveTo>
                  <a:lnTo>
                    <a:pt x="1768094" y="0"/>
                  </a:lnTo>
                  <a:lnTo>
                    <a:pt x="1768094" y="80391"/>
                  </a:lnTo>
                  <a:lnTo>
                    <a:pt x="1781670" y="80391"/>
                  </a:lnTo>
                  <a:lnTo>
                    <a:pt x="1781670" y="0"/>
                  </a:lnTo>
                  <a:close/>
                </a:path>
                <a:path w="1809750" h="80645">
                  <a:moveTo>
                    <a:pt x="1809242" y="0"/>
                  </a:moveTo>
                  <a:lnTo>
                    <a:pt x="1795653" y="0"/>
                  </a:lnTo>
                  <a:lnTo>
                    <a:pt x="1795653" y="80391"/>
                  </a:lnTo>
                  <a:lnTo>
                    <a:pt x="1809242" y="80391"/>
                  </a:lnTo>
                  <a:lnTo>
                    <a:pt x="1809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871202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755955" y="5876163"/>
              <a:ext cx="1376045" cy="80645"/>
            </a:xfrm>
            <a:custGeom>
              <a:avLst/>
              <a:gdLst/>
              <a:ahLst/>
              <a:cxnLst/>
              <a:rect l="l" t="t" r="r" b="b"/>
              <a:pathLst>
                <a:path w="137604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376045" h="80645">
                  <a:moveTo>
                    <a:pt x="1375791" y="0"/>
                  </a:moveTo>
                  <a:lnTo>
                    <a:pt x="1362202" y="0"/>
                  </a:lnTo>
                  <a:lnTo>
                    <a:pt x="1362202" y="80391"/>
                  </a:lnTo>
                  <a:lnTo>
                    <a:pt x="1375791" y="80391"/>
                  </a:lnTo>
                  <a:lnTo>
                    <a:pt x="1375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0339451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828091" y="5876163"/>
              <a:ext cx="1355725" cy="80645"/>
            </a:xfrm>
            <a:custGeom>
              <a:avLst/>
              <a:gdLst/>
              <a:ahLst/>
              <a:cxnLst/>
              <a:rect l="l" t="t" r="r" b="b"/>
              <a:pathLst>
                <a:path w="1355725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355725" h="80645">
                  <a:moveTo>
                    <a:pt x="1282319" y="0"/>
                  </a:moveTo>
                  <a:lnTo>
                    <a:pt x="1268730" y="0"/>
                  </a:lnTo>
                  <a:lnTo>
                    <a:pt x="1268730" y="80391"/>
                  </a:lnTo>
                  <a:lnTo>
                    <a:pt x="1282319" y="80391"/>
                  </a:lnTo>
                  <a:lnTo>
                    <a:pt x="1282319" y="0"/>
                  </a:lnTo>
                  <a:close/>
                </a:path>
                <a:path w="1355725" h="80645">
                  <a:moveTo>
                    <a:pt x="1355217" y="0"/>
                  </a:moveTo>
                  <a:lnTo>
                    <a:pt x="1341628" y="0"/>
                  </a:lnTo>
                  <a:lnTo>
                    <a:pt x="1341628" y="80391"/>
                  </a:lnTo>
                  <a:lnTo>
                    <a:pt x="1355217" y="80391"/>
                  </a:lnTo>
                  <a:lnTo>
                    <a:pt x="1355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632064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369365" y="5876163"/>
              <a:ext cx="13970" cy="80645"/>
            </a:xfrm>
            <a:custGeom>
              <a:avLst/>
              <a:gdLst/>
              <a:ahLst/>
              <a:cxnLst/>
              <a:rect l="l" t="t" r="r" b="b"/>
              <a:pathLst>
                <a:path w="13970" h="80645">
                  <a:moveTo>
                    <a:pt x="0" y="80391"/>
                  </a:moveTo>
                  <a:lnTo>
                    <a:pt x="13588" y="80391"/>
                  </a:lnTo>
                  <a:lnTo>
                    <a:pt x="13588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190358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355649" y="5876163"/>
              <a:ext cx="1823720" cy="80645"/>
            </a:xfrm>
            <a:custGeom>
              <a:avLst/>
              <a:gdLst/>
              <a:ahLst/>
              <a:cxnLst/>
              <a:rect l="l" t="t" r="r" b="b"/>
              <a:pathLst>
                <a:path w="182372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823720" h="80645">
                  <a:moveTo>
                    <a:pt x="1021194" y="0"/>
                  </a:moveTo>
                  <a:lnTo>
                    <a:pt x="1007618" y="0"/>
                  </a:lnTo>
                  <a:lnTo>
                    <a:pt x="1007618" y="80391"/>
                  </a:lnTo>
                  <a:lnTo>
                    <a:pt x="1021194" y="80391"/>
                  </a:lnTo>
                  <a:lnTo>
                    <a:pt x="1021194" y="0"/>
                  </a:lnTo>
                  <a:close/>
                </a:path>
                <a:path w="1823720" h="80645">
                  <a:moveTo>
                    <a:pt x="1548765" y="0"/>
                  </a:moveTo>
                  <a:lnTo>
                    <a:pt x="1535176" y="0"/>
                  </a:lnTo>
                  <a:lnTo>
                    <a:pt x="1535176" y="80391"/>
                  </a:lnTo>
                  <a:lnTo>
                    <a:pt x="1548765" y="80391"/>
                  </a:lnTo>
                  <a:lnTo>
                    <a:pt x="1548765" y="0"/>
                  </a:lnTo>
                  <a:close/>
                </a:path>
                <a:path w="1823720" h="80645">
                  <a:moveTo>
                    <a:pt x="1823593" y="0"/>
                  </a:moveTo>
                  <a:lnTo>
                    <a:pt x="1810004" y="0"/>
                  </a:lnTo>
                  <a:lnTo>
                    <a:pt x="1810004" y="80391"/>
                  </a:lnTo>
                  <a:lnTo>
                    <a:pt x="1823593" y="80391"/>
                  </a:lnTo>
                  <a:lnTo>
                    <a:pt x="18235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929495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855775" y="5876163"/>
              <a:ext cx="13970" cy="80645"/>
            </a:xfrm>
            <a:custGeom>
              <a:avLst/>
              <a:gdLst/>
              <a:ahLst/>
              <a:cxnLst/>
              <a:rect l="l" t="t" r="r" b="b"/>
              <a:pathLst>
                <a:path w="13970" h="80645">
                  <a:moveTo>
                    <a:pt x="0" y="80391"/>
                  </a:moveTo>
                  <a:lnTo>
                    <a:pt x="13588" y="80391"/>
                  </a:lnTo>
                  <a:lnTo>
                    <a:pt x="13588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262750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331382" y="5876163"/>
              <a:ext cx="2614295" cy="80645"/>
            </a:xfrm>
            <a:custGeom>
              <a:avLst/>
              <a:gdLst/>
              <a:ahLst/>
              <a:cxnLst/>
              <a:rect l="l" t="t" r="r" b="b"/>
              <a:pathLst>
                <a:path w="2614295" h="80645">
                  <a:moveTo>
                    <a:pt x="13601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601" y="80391"/>
                  </a:lnTo>
                  <a:lnTo>
                    <a:pt x="13601" y="0"/>
                  </a:lnTo>
                  <a:close/>
                </a:path>
                <a:path w="2614295" h="80645">
                  <a:moveTo>
                    <a:pt x="1195209" y="0"/>
                  </a:moveTo>
                  <a:lnTo>
                    <a:pt x="1181620" y="0"/>
                  </a:lnTo>
                  <a:lnTo>
                    <a:pt x="1181620" y="80391"/>
                  </a:lnTo>
                  <a:lnTo>
                    <a:pt x="1195209" y="80391"/>
                  </a:lnTo>
                  <a:lnTo>
                    <a:pt x="1195209" y="0"/>
                  </a:lnTo>
                  <a:close/>
                </a:path>
                <a:path w="2614295" h="80645">
                  <a:moveTo>
                    <a:pt x="1390789" y="0"/>
                  </a:moveTo>
                  <a:lnTo>
                    <a:pt x="1377200" y="0"/>
                  </a:lnTo>
                  <a:lnTo>
                    <a:pt x="1377200" y="80391"/>
                  </a:lnTo>
                  <a:lnTo>
                    <a:pt x="1390789" y="80391"/>
                  </a:lnTo>
                  <a:lnTo>
                    <a:pt x="1390789" y="0"/>
                  </a:lnTo>
                  <a:close/>
                </a:path>
                <a:path w="2614295" h="80645">
                  <a:moveTo>
                    <a:pt x="1621536" y="0"/>
                  </a:moveTo>
                  <a:lnTo>
                    <a:pt x="1607959" y="0"/>
                  </a:lnTo>
                  <a:lnTo>
                    <a:pt x="1607959" y="80391"/>
                  </a:lnTo>
                  <a:lnTo>
                    <a:pt x="1621536" y="80391"/>
                  </a:lnTo>
                  <a:lnTo>
                    <a:pt x="1621536" y="0"/>
                  </a:lnTo>
                  <a:close/>
                </a:path>
                <a:path w="2614295" h="80645">
                  <a:moveTo>
                    <a:pt x="1705241" y="0"/>
                  </a:moveTo>
                  <a:lnTo>
                    <a:pt x="1691652" y="0"/>
                  </a:lnTo>
                  <a:lnTo>
                    <a:pt x="1691652" y="80391"/>
                  </a:lnTo>
                  <a:lnTo>
                    <a:pt x="1705241" y="80391"/>
                  </a:lnTo>
                  <a:lnTo>
                    <a:pt x="1705241" y="0"/>
                  </a:lnTo>
                  <a:close/>
                </a:path>
                <a:path w="2614295" h="80645">
                  <a:moveTo>
                    <a:pt x="1728101" y="0"/>
                  </a:moveTo>
                  <a:lnTo>
                    <a:pt x="1714512" y="0"/>
                  </a:lnTo>
                  <a:lnTo>
                    <a:pt x="1714512" y="80391"/>
                  </a:lnTo>
                  <a:lnTo>
                    <a:pt x="1728101" y="80391"/>
                  </a:lnTo>
                  <a:lnTo>
                    <a:pt x="1728101" y="0"/>
                  </a:lnTo>
                  <a:close/>
                </a:path>
                <a:path w="2614295" h="80645">
                  <a:moveTo>
                    <a:pt x="1870710" y="0"/>
                  </a:moveTo>
                  <a:lnTo>
                    <a:pt x="1857133" y="0"/>
                  </a:lnTo>
                  <a:lnTo>
                    <a:pt x="1857133" y="80391"/>
                  </a:lnTo>
                  <a:lnTo>
                    <a:pt x="1870710" y="80391"/>
                  </a:lnTo>
                  <a:lnTo>
                    <a:pt x="1870710" y="0"/>
                  </a:lnTo>
                  <a:close/>
                </a:path>
                <a:path w="2614295" h="80645">
                  <a:moveTo>
                    <a:pt x="1936127" y="0"/>
                  </a:moveTo>
                  <a:lnTo>
                    <a:pt x="1922538" y="0"/>
                  </a:lnTo>
                  <a:lnTo>
                    <a:pt x="1922538" y="80391"/>
                  </a:lnTo>
                  <a:lnTo>
                    <a:pt x="1936127" y="80391"/>
                  </a:lnTo>
                  <a:lnTo>
                    <a:pt x="1936127" y="0"/>
                  </a:lnTo>
                  <a:close/>
                </a:path>
                <a:path w="2614295" h="80645">
                  <a:moveTo>
                    <a:pt x="2041410" y="0"/>
                  </a:moveTo>
                  <a:lnTo>
                    <a:pt x="2027821" y="0"/>
                  </a:lnTo>
                  <a:lnTo>
                    <a:pt x="2027821" y="80391"/>
                  </a:lnTo>
                  <a:lnTo>
                    <a:pt x="2041410" y="80391"/>
                  </a:lnTo>
                  <a:lnTo>
                    <a:pt x="2041410" y="0"/>
                  </a:lnTo>
                  <a:close/>
                </a:path>
                <a:path w="2614295" h="80645">
                  <a:moveTo>
                    <a:pt x="2060587" y="0"/>
                  </a:moveTo>
                  <a:lnTo>
                    <a:pt x="2046998" y="0"/>
                  </a:lnTo>
                  <a:lnTo>
                    <a:pt x="2046998" y="80391"/>
                  </a:lnTo>
                  <a:lnTo>
                    <a:pt x="2060587" y="80391"/>
                  </a:lnTo>
                  <a:lnTo>
                    <a:pt x="2060587" y="0"/>
                  </a:lnTo>
                  <a:close/>
                </a:path>
                <a:path w="2614295" h="80645">
                  <a:moveTo>
                    <a:pt x="2157742" y="0"/>
                  </a:moveTo>
                  <a:lnTo>
                    <a:pt x="2144153" y="0"/>
                  </a:lnTo>
                  <a:lnTo>
                    <a:pt x="2144153" y="80391"/>
                  </a:lnTo>
                  <a:lnTo>
                    <a:pt x="2157742" y="80391"/>
                  </a:lnTo>
                  <a:lnTo>
                    <a:pt x="2157742" y="0"/>
                  </a:lnTo>
                  <a:close/>
                </a:path>
                <a:path w="2614295" h="80645">
                  <a:moveTo>
                    <a:pt x="2200414" y="0"/>
                  </a:moveTo>
                  <a:lnTo>
                    <a:pt x="2186825" y="0"/>
                  </a:lnTo>
                  <a:lnTo>
                    <a:pt x="2186825" y="80391"/>
                  </a:lnTo>
                  <a:lnTo>
                    <a:pt x="2200414" y="80391"/>
                  </a:lnTo>
                  <a:lnTo>
                    <a:pt x="2200414" y="0"/>
                  </a:lnTo>
                  <a:close/>
                </a:path>
                <a:path w="2614295" h="80645">
                  <a:moveTo>
                    <a:pt x="2470035" y="0"/>
                  </a:moveTo>
                  <a:lnTo>
                    <a:pt x="2468892" y="0"/>
                  </a:lnTo>
                  <a:lnTo>
                    <a:pt x="2456446" y="0"/>
                  </a:lnTo>
                  <a:lnTo>
                    <a:pt x="2455303" y="0"/>
                  </a:lnTo>
                  <a:lnTo>
                    <a:pt x="2455303" y="80391"/>
                  </a:lnTo>
                  <a:lnTo>
                    <a:pt x="2456446" y="80391"/>
                  </a:lnTo>
                  <a:lnTo>
                    <a:pt x="2468892" y="80391"/>
                  </a:lnTo>
                  <a:lnTo>
                    <a:pt x="2470035" y="80391"/>
                  </a:lnTo>
                  <a:lnTo>
                    <a:pt x="2470035" y="0"/>
                  </a:lnTo>
                  <a:close/>
                </a:path>
                <a:path w="2614295" h="80645">
                  <a:moveTo>
                    <a:pt x="2502166" y="0"/>
                  </a:moveTo>
                  <a:lnTo>
                    <a:pt x="2488577" y="0"/>
                  </a:lnTo>
                  <a:lnTo>
                    <a:pt x="2488577" y="80391"/>
                  </a:lnTo>
                  <a:lnTo>
                    <a:pt x="2502166" y="80391"/>
                  </a:lnTo>
                  <a:lnTo>
                    <a:pt x="2502166" y="0"/>
                  </a:lnTo>
                  <a:close/>
                </a:path>
                <a:path w="2614295" h="80645">
                  <a:moveTo>
                    <a:pt x="2580906" y="0"/>
                  </a:moveTo>
                  <a:lnTo>
                    <a:pt x="2567317" y="0"/>
                  </a:lnTo>
                  <a:lnTo>
                    <a:pt x="2567317" y="80391"/>
                  </a:lnTo>
                  <a:lnTo>
                    <a:pt x="2580906" y="80391"/>
                  </a:lnTo>
                  <a:lnTo>
                    <a:pt x="2580906" y="0"/>
                  </a:lnTo>
                  <a:close/>
                </a:path>
                <a:path w="2614295" h="80645">
                  <a:moveTo>
                    <a:pt x="2613787" y="0"/>
                  </a:moveTo>
                  <a:lnTo>
                    <a:pt x="2600210" y="0"/>
                  </a:lnTo>
                  <a:lnTo>
                    <a:pt x="2600210" y="80391"/>
                  </a:lnTo>
                  <a:lnTo>
                    <a:pt x="2613787" y="80391"/>
                  </a:lnTo>
                  <a:lnTo>
                    <a:pt x="2613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219187" y="5876163"/>
              <a:ext cx="2195830" cy="80645"/>
            </a:xfrm>
            <a:custGeom>
              <a:avLst/>
              <a:gdLst/>
              <a:ahLst/>
              <a:cxnLst/>
              <a:rect l="l" t="t" r="r" b="b"/>
              <a:pathLst>
                <a:path w="2195829" h="80645">
                  <a:moveTo>
                    <a:pt x="2195829" y="80391"/>
                  </a:moveTo>
                  <a:lnTo>
                    <a:pt x="2195829" y="0"/>
                  </a:lnTo>
                </a:path>
                <a:path w="2195829" h="80645">
                  <a:moveTo>
                    <a:pt x="1546225" y="80391"/>
                  </a:moveTo>
                  <a:lnTo>
                    <a:pt x="1546225" y="0"/>
                  </a:lnTo>
                </a:path>
                <a:path w="2195829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451788" y="5876163"/>
              <a:ext cx="1733550" cy="80645"/>
            </a:xfrm>
            <a:custGeom>
              <a:avLst/>
              <a:gdLst/>
              <a:ahLst/>
              <a:cxnLst/>
              <a:rect l="l" t="t" r="r" b="b"/>
              <a:pathLst>
                <a:path w="1733550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733550" h="80645">
                  <a:moveTo>
                    <a:pt x="306451" y="0"/>
                  </a:moveTo>
                  <a:lnTo>
                    <a:pt x="292862" y="0"/>
                  </a:lnTo>
                  <a:lnTo>
                    <a:pt x="292862" y="80391"/>
                  </a:lnTo>
                  <a:lnTo>
                    <a:pt x="306451" y="80391"/>
                  </a:lnTo>
                  <a:lnTo>
                    <a:pt x="306451" y="0"/>
                  </a:lnTo>
                  <a:close/>
                </a:path>
                <a:path w="1733550" h="80645">
                  <a:moveTo>
                    <a:pt x="578104" y="0"/>
                  </a:moveTo>
                  <a:lnTo>
                    <a:pt x="564515" y="0"/>
                  </a:lnTo>
                  <a:lnTo>
                    <a:pt x="564515" y="80391"/>
                  </a:lnTo>
                  <a:lnTo>
                    <a:pt x="578104" y="80391"/>
                  </a:lnTo>
                  <a:lnTo>
                    <a:pt x="578104" y="0"/>
                  </a:lnTo>
                  <a:close/>
                </a:path>
                <a:path w="1733550" h="80645">
                  <a:moveTo>
                    <a:pt x="820026" y="0"/>
                  </a:moveTo>
                  <a:lnTo>
                    <a:pt x="806450" y="0"/>
                  </a:lnTo>
                  <a:lnTo>
                    <a:pt x="806450" y="80391"/>
                  </a:lnTo>
                  <a:lnTo>
                    <a:pt x="820026" y="80391"/>
                  </a:lnTo>
                  <a:lnTo>
                    <a:pt x="820026" y="0"/>
                  </a:lnTo>
                  <a:close/>
                </a:path>
                <a:path w="1733550" h="80645">
                  <a:moveTo>
                    <a:pt x="990854" y="0"/>
                  </a:moveTo>
                  <a:lnTo>
                    <a:pt x="990854" y="0"/>
                  </a:lnTo>
                  <a:lnTo>
                    <a:pt x="962279" y="0"/>
                  </a:lnTo>
                  <a:lnTo>
                    <a:pt x="962279" y="80391"/>
                  </a:lnTo>
                  <a:lnTo>
                    <a:pt x="990854" y="80391"/>
                  </a:lnTo>
                  <a:lnTo>
                    <a:pt x="990854" y="0"/>
                  </a:lnTo>
                  <a:close/>
                </a:path>
                <a:path w="1733550" h="80645">
                  <a:moveTo>
                    <a:pt x="1584579" y="0"/>
                  </a:moveTo>
                  <a:lnTo>
                    <a:pt x="1570990" y="0"/>
                  </a:lnTo>
                  <a:lnTo>
                    <a:pt x="1570990" y="80391"/>
                  </a:lnTo>
                  <a:lnTo>
                    <a:pt x="1584579" y="80391"/>
                  </a:lnTo>
                  <a:lnTo>
                    <a:pt x="1584579" y="0"/>
                  </a:lnTo>
                  <a:close/>
                </a:path>
                <a:path w="1733550" h="80645">
                  <a:moveTo>
                    <a:pt x="1733550" y="0"/>
                  </a:moveTo>
                  <a:lnTo>
                    <a:pt x="1719961" y="0"/>
                  </a:lnTo>
                  <a:lnTo>
                    <a:pt x="1719961" y="80391"/>
                  </a:lnTo>
                  <a:lnTo>
                    <a:pt x="1733550" y="80391"/>
                  </a:lnTo>
                  <a:lnTo>
                    <a:pt x="1733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281671" y="5876163"/>
              <a:ext cx="542925" cy="80645"/>
            </a:xfrm>
            <a:custGeom>
              <a:avLst/>
              <a:gdLst/>
              <a:ahLst/>
              <a:cxnLst/>
              <a:rect l="l" t="t" r="r" b="b"/>
              <a:pathLst>
                <a:path w="542925" h="80645">
                  <a:moveTo>
                    <a:pt x="542544" y="80391"/>
                  </a:moveTo>
                  <a:lnTo>
                    <a:pt x="542544" y="0"/>
                  </a:lnTo>
                </a:path>
                <a:path w="542925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781988" y="5876163"/>
              <a:ext cx="1513205" cy="80645"/>
            </a:xfrm>
            <a:custGeom>
              <a:avLst/>
              <a:gdLst/>
              <a:ahLst/>
              <a:cxnLst/>
              <a:rect l="l" t="t" r="r" b="b"/>
              <a:pathLst>
                <a:path w="1513204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513204" h="80645">
                  <a:moveTo>
                    <a:pt x="1512697" y="0"/>
                  </a:moveTo>
                  <a:lnTo>
                    <a:pt x="1499108" y="0"/>
                  </a:lnTo>
                  <a:lnTo>
                    <a:pt x="1499108" y="80391"/>
                  </a:lnTo>
                  <a:lnTo>
                    <a:pt x="1512697" y="80391"/>
                  </a:lnTo>
                  <a:lnTo>
                    <a:pt x="15126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157465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510208" y="5876163"/>
              <a:ext cx="1326515" cy="80645"/>
            </a:xfrm>
            <a:custGeom>
              <a:avLst/>
              <a:gdLst/>
              <a:ahLst/>
              <a:cxnLst/>
              <a:rect l="l" t="t" r="r" b="b"/>
              <a:pathLst>
                <a:path w="132651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326515" h="80645">
                  <a:moveTo>
                    <a:pt x="583438" y="0"/>
                  </a:moveTo>
                  <a:lnTo>
                    <a:pt x="569849" y="0"/>
                  </a:lnTo>
                  <a:lnTo>
                    <a:pt x="569849" y="80391"/>
                  </a:lnTo>
                  <a:lnTo>
                    <a:pt x="583438" y="80391"/>
                  </a:lnTo>
                  <a:lnTo>
                    <a:pt x="583438" y="0"/>
                  </a:lnTo>
                  <a:close/>
                </a:path>
                <a:path w="1326515" h="80645">
                  <a:moveTo>
                    <a:pt x="1326515" y="0"/>
                  </a:moveTo>
                  <a:lnTo>
                    <a:pt x="1312926" y="0"/>
                  </a:lnTo>
                  <a:lnTo>
                    <a:pt x="1312926" y="80391"/>
                  </a:lnTo>
                  <a:lnTo>
                    <a:pt x="1326515" y="80391"/>
                  </a:lnTo>
                  <a:lnTo>
                    <a:pt x="1326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9318116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948614" y="5876163"/>
              <a:ext cx="2103755" cy="80645"/>
            </a:xfrm>
            <a:custGeom>
              <a:avLst/>
              <a:gdLst/>
              <a:ahLst/>
              <a:cxnLst/>
              <a:rect l="l" t="t" r="r" b="b"/>
              <a:pathLst>
                <a:path w="2103754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2103754" h="80645">
                  <a:moveTo>
                    <a:pt x="558927" y="0"/>
                  </a:moveTo>
                  <a:lnTo>
                    <a:pt x="545338" y="0"/>
                  </a:lnTo>
                  <a:lnTo>
                    <a:pt x="545338" y="80391"/>
                  </a:lnTo>
                  <a:lnTo>
                    <a:pt x="558927" y="80391"/>
                  </a:lnTo>
                  <a:lnTo>
                    <a:pt x="558927" y="0"/>
                  </a:lnTo>
                  <a:close/>
                </a:path>
                <a:path w="2103754" h="80645">
                  <a:moveTo>
                    <a:pt x="583298" y="0"/>
                  </a:moveTo>
                  <a:lnTo>
                    <a:pt x="569722" y="0"/>
                  </a:lnTo>
                  <a:lnTo>
                    <a:pt x="569722" y="80391"/>
                  </a:lnTo>
                  <a:lnTo>
                    <a:pt x="583298" y="80391"/>
                  </a:lnTo>
                  <a:lnTo>
                    <a:pt x="583298" y="0"/>
                  </a:lnTo>
                  <a:close/>
                </a:path>
                <a:path w="2103754" h="80645">
                  <a:moveTo>
                    <a:pt x="644779" y="0"/>
                  </a:moveTo>
                  <a:lnTo>
                    <a:pt x="631190" y="0"/>
                  </a:lnTo>
                  <a:lnTo>
                    <a:pt x="631190" y="80391"/>
                  </a:lnTo>
                  <a:lnTo>
                    <a:pt x="644779" y="80391"/>
                  </a:lnTo>
                  <a:lnTo>
                    <a:pt x="644779" y="0"/>
                  </a:lnTo>
                  <a:close/>
                </a:path>
                <a:path w="2103754" h="80645">
                  <a:moveTo>
                    <a:pt x="819531" y="0"/>
                  </a:moveTo>
                  <a:lnTo>
                    <a:pt x="805942" y="0"/>
                  </a:lnTo>
                  <a:lnTo>
                    <a:pt x="805942" y="80391"/>
                  </a:lnTo>
                  <a:lnTo>
                    <a:pt x="819531" y="80391"/>
                  </a:lnTo>
                  <a:lnTo>
                    <a:pt x="819531" y="0"/>
                  </a:lnTo>
                  <a:close/>
                </a:path>
                <a:path w="2103754" h="80645">
                  <a:moveTo>
                    <a:pt x="857999" y="0"/>
                  </a:moveTo>
                  <a:lnTo>
                    <a:pt x="844677" y="0"/>
                  </a:lnTo>
                  <a:lnTo>
                    <a:pt x="844423" y="0"/>
                  </a:lnTo>
                  <a:lnTo>
                    <a:pt x="831088" y="0"/>
                  </a:lnTo>
                  <a:lnTo>
                    <a:pt x="831088" y="80391"/>
                  </a:lnTo>
                  <a:lnTo>
                    <a:pt x="844423" y="80391"/>
                  </a:lnTo>
                  <a:lnTo>
                    <a:pt x="844677" y="80391"/>
                  </a:lnTo>
                  <a:lnTo>
                    <a:pt x="857999" y="80391"/>
                  </a:lnTo>
                  <a:lnTo>
                    <a:pt x="857999" y="0"/>
                  </a:lnTo>
                  <a:close/>
                </a:path>
                <a:path w="2103754" h="80645">
                  <a:moveTo>
                    <a:pt x="1184910" y="0"/>
                  </a:moveTo>
                  <a:lnTo>
                    <a:pt x="1171321" y="0"/>
                  </a:lnTo>
                  <a:lnTo>
                    <a:pt x="1171321" y="80391"/>
                  </a:lnTo>
                  <a:lnTo>
                    <a:pt x="1184910" y="80391"/>
                  </a:lnTo>
                  <a:lnTo>
                    <a:pt x="1184910" y="0"/>
                  </a:lnTo>
                  <a:close/>
                </a:path>
                <a:path w="2103754" h="80645">
                  <a:moveTo>
                    <a:pt x="1241933" y="0"/>
                  </a:moveTo>
                  <a:lnTo>
                    <a:pt x="1228344" y="0"/>
                  </a:lnTo>
                  <a:lnTo>
                    <a:pt x="1228344" y="80391"/>
                  </a:lnTo>
                  <a:lnTo>
                    <a:pt x="1241933" y="80391"/>
                  </a:lnTo>
                  <a:lnTo>
                    <a:pt x="1241933" y="0"/>
                  </a:lnTo>
                  <a:close/>
                </a:path>
                <a:path w="2103754" h="80645">
                  <a:moveTo>
                    <a:pt x="1305560" y="0"/>
                  </a:moveTo>
                  <a:lnTo>
                    <a:pt x="1299451" y="0"/>
                  </a:lnTo>
                  <a:lnTo>
                    <a:pt x="1291971" y="0"/>
                  </a:lnTo>
                  <a:lnTo>
                    <a:pt x="1285875" y="0"/>
                  </a:lnTo>
                  <a:lnTo>
                    <a:pt x="1285875" y="80391"/>
                  </a:lnTo>
                  <a:lnTo>
                    <a:pt x="1291971" y="80391"/>
                  </a:lnTo>
                  <a:lnTo>
                    <a:pt x="1299451" y="80391"/>
                  </a:lnTo>
                  <a:lnTo>
                    <a:pt x="1305560" y="80391"/>
                  </a:lnTo>
                  <a:lnTo>
                    <a:pt x="1305560" y="0"/>
                  </a:lnTo>
                  <a:close/>
                </a:path>
                <a:path w="2103754" h="80645">
                  <a:moveTo>
                    <a:pt x="1428102" y="0"/>
                  </a:moveTo>
                  <a:lnTo>
                    <a:pt x="1423276" y="0"/>
                  </a:lnTo>
                  <a:lnTo>
                    <a:pt x="1414526" y="0"/>
                  </a:lnTo>
                  <a:lnTo>
                    <a:pt x="1409700" y="0"/>
                  </a:lnTo>
                  <a:lnTo>
                    <a:pt x="1409700" y="80391"/>
                  </a:lnTo>
                  <a:lnTo>
                    <a:pt x="1414526" y="80391"/>
                  </a:lnTo>
                  <a:lnTo>
                    <a:pt x="1423276" y="80391"/>
                  </a:lnTo>
                  <a:lnTo>
                    <a:pt x="1428102" y="80391"/>
                  </a:lnTo>
                  <a:lnTo>
                    <a:pt x="1428102" y="0"/>
                  </a:lnTo>
                  <a:close/>
                </a:path>
                <a:path w="2103754" h="80645">
                  <a:moveTo>
                    <a:pt x="1445768" y="0"/>
                  </a:moveTo>
                  <a:lnTo>
                    <a:pt x="1432179" y="0"/>
                  </a:lnTo>
                  <a:lnTo>
                    <a:pt x="1432179" y="80391"/>
                  </a:lnTo>
                  <a:lnTo>
                    <a:pt x="1445768" y="80391"/>
                  </a:lnTo>
                  <a:lnTo>
                    <a:pt x="1445768" y="0"/>
                  </a:lnTo>
                  <a:close/>
                </a:path>
                <a:path w="2103754" h="80645">
                  <a:moveTo>
                    <a:pt x="2061718" y="0"/>
                  </a:moveTo>
                  <a:lnTo>
                    <a:pt x="2048129" y="0"/>
                  </a:lnTo>
                  <a:lnTo>
                    <a:pt x="2048129" y="80391"/>
                  </a:lnTo>
                  <a:lnTo>
                    <a:pt x="2061718" y="80391"/>
                  </a:lnTo>
                  <a:lnTo>
                    <a:pt x="2061718" y="0"/>
                  </a:lnTo>
                  <a:close/>
                </a:path>
                <a:path w="2103754" h="80645">
                  <a:moveTo>
                    <a:pt x="2103628" y="0"/>
                  </a:moveTo>
                  <a:lnTo>
                    <a:pt x="2090039" y="0"/>
                  </a:lnTo>
                  <a:lnTo>
                    <a:pt x="2090039" y="80391"/>
                  </a:lnTo>
                  <a:lnTo>
                    <a:pt x="2103628" y="80391"/>
                  </a:lnTo>
                  <a:lnTo>
                    <a:pt x="2103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8552433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6341796" y="5876163"/>
              <a:ext cx="2938145" cy="80645"/>
            </a:xfrm>
            <a:custGeom>
              <a:avLst/>
              <a:gdLst/>
              <a:ahLst/>
              <a:cxnLst/>
              <a:rect l="l" t="t" r="r" b="b"/>
              <a:pathLst>
                <a:path w="2938145" h="80645">
                  <a:moveTo>
                    <a:pt x="13601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601" y="80391"/>
                  </a:lnTo>
                  <a:lnTo>
                    <a:pt x="13601" y="0"/>
                  </a:lnTo>
                  <a:close/>
                </a:path>
                <a:path w="2938145" h="80645">
                  <a:moveTo>
                    <a:pt x="1621802" y="0"/>
                  </a:moveTo>
                  <a:lnTo>
                    <a:pt x="1608213" y="0"/>
                  </a:lnTo>
                  <a:lnTo>
                    <a:pt x="1608213" y="80391"/>
                  </a:lnTo>
                  <a:lnTo>
                    <a:pt x="1621802" y="80391"/>
                  </a:lnTo>
                  <a:lnTo>
                    <a:pt x="1621802" y="0"/>
                  </a:lnTo>
                  <a:close/>
                </a:path>
                <a:path w="2938145" h="80645">
                  <a:moveTo>
                    <a:pt x="1744992" y="0"/>
                  </a:moveTo>
                  <a:lnTo>
                    <a:pt x="1731403" y="0"/>
                  </a:lnTo>
                  <a:lnTo>
                    <a:pt x="1731403" y="80391"/>
                  </a:lnTo>
                  <a:lnTo>
                    <a:pt x="1744992" y="80391"/>
                  </a:lnTo>
                  <a:lnTo>
                    <a:pt x="1744992" y="0"/>
                  </a:lnTo>
                  <a:close/>
                </a:path>
                <a:path w="2938145" h="80645">
                  <a:moveTo>
                    <a:pt x="1963686" y="0"/>
                  </a:moveTo>
                  <a:lnTo>
                    <a:pt x="1950097" y="0"/>
                  </a:lnTo>
                  <a:lnTo>
                    <a:pt x="1950097" y="80391"/>
                  </a:lnTo>
                  <a:lnTo>
                    <a:pt x="1963686" y="80391"/>
                  </a:lnTo>
                  <a:lnTo>
                    <a:pt x="1963686" y="0"/>
                  </a:lnTo>
                  <a:close/>
                </a:path>
                <a:path w="2938145" h="80645">
                  <a:moveTo>
                    <a:pt x="1983244" y="0"/>
                  </a:moveTo>
                  <a:lnTo>
                    <a:pt x="1969655" y="0"/>
                  </a:lnTo>
                  <a:lnTo>
                    <a:pt x="1969655" y="80391"/>
                  </a:lnTo>
                  <a:lnTo>
                    <a:pt x="1983244" y="80391"/>
                  </a:lnTo>
                  <a:lnTo>
                    <a:pt x="1983244" y="0"/>
                  </a:lnTo>
                  <a:close/>
                </a:path>
                <a:path w="2938145" h="80645">
                  <a:moveTo>
                    <a:pt x="2377198" y="0"/>
                  </a:moveTo>
                  <a:lnTo>
                    <a:pt x="2363609" y="0"/>
                  </a:lnTo>
                  <a:lnTo>
                    <a:pt x="2363609" y="80391"/>
                  </a:lnTo>
                  <a:lnTo>
                    <a:pt x="2377198" y="80391"/>
                  </a:lnTo>
                  <a:lnTo>
                    <a:pt x="2377198" y="0"/>
                  </a:lnTo>
                  <a:close/>
                </a:path>
                <a:path w="2938145" h="80645">
                  <a:moveTo>
                    <a:pt x="2937522" y="0"/>
                  </a:moveTo>
                  <a:lnTo>
                    <a:pt x="2923933" y="0"/>
                  </a:lnTo>
                  <a:lnTo>
                    <a:pt x="2923933" y="80391"/>
                  </a:lnTo>
                  <a:lnTo>
                    <a:pt x="2937522" y="80391"/>
                  </a:lnTo>
                  <a:lnTo>
                    <a:pt x="2937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425310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7424229" y="5876163"/>
              <a:ext cx="1393825" cy="80645"/>
            </a:xfrm>
            <a:custGeom>
              <a:avLst/>
              <a:gdLst/>
              <a:ahLst/>
              <a:cxnLst/>
              <a:rect l="l" t="t" r="r" b="b"/>
              <a:pathLst>
                <a:path w="139382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393825" h="80645">
                  <a:moveTo>
                    <a:pt x="454787" y="0"/>
                  </a:moveTo>
                  <a:lnTo>
                    <a:pt x="441198" y="0"/>
                  </a:lnTo>
                  <a:lnTo>
                    <a:pt x="441198" y="80391"/>
                  </a:lnTo>
                  <a:lnTo>
                    <a:pt x="454787" y="80391"/>
                  </a:lnTo>
                  <a:lnTo>
                    <a:pt x="454787" y="0"/>
                  </a:lnTo>
                  <a:close/>
                </a:path>
                <a:path w="1393825" h="80645">
                  <a:moveTo>
                    <a:pt x="803910" y="0"/>
                  </a:moveTo>
                  <a:lnTo>
                    <a:pt x="790321" y="0"/>
                  </a:lnTo>
                  <a:lnTo>
                    <a:pt x="790321" y="80391"/>
                  </a:lnTo>
                  <a:lnTo>
                    <a:pt x="803910" y="80391"/>
                  </a:lnTo>
                  <a:lnTo>
                    <a:pt x="803910" y="0"/>
                  </a:lnTo>
                  <a:close/>
                </a:path>
                <a:path w="1393825" h="80645">
                  <a:moveTo>
                    <a:pt x="978662" y="0"/>
                  </a:moveTo>
                  <a:lnTo>
                    <a:pt x="965073" y="0"/>
                  </a:lnTo>
                  <a:lnTo>
                    <a:pt x="965073" y="80391"/>
                  </a:lnTo>
                  <a:lnTo>
                    <a:pt x="978662" y="80391"/>
                  </a:lnTo>
                  <a:lnTo>
                    <a:pt x="978662" y="0"/>
                  </a:lnTo>
                  <a:close/>
                </a:path>
                <a:path w="1393825" h="80645">
                  <a:moveTo>
                    <a:pt x="1393317" y="0"/>
                  </a:moveTo>
                  <a:lnTo>
                    <a:pt x="1392936" y="0"/>
                  </a:lnTo>
                  <a:lnTo>
                    <a:pt x="1379728" y="0"/>
                  </a:lnTo>
                  <a:lnTo>
                    <a:pt x="1379347" y="0"/>
                  </a:lnTo>
                  <a:lnTo>
                    <a:pt x="1379347" y="80391"/>
                  </a:lnTo>
                  <a:lnTo>
                    <a:pt x="1379728" y="80391"/>
                  </a:lnTo>
                  <a:lnTo>
                    <a:pt x="1392936" y="80391"/>
                  </a:lnTo>
                  <a:lnTo>
                    <a:pt x="1393317" y="80391"/>
                  </a:lnTo>
                  <a:lnTo>
                    <a:pt x="1393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9771633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823519" y="5876163"/>
              <a:ext cx="2211070" cy="80645"/>
            </a:xfrm>
            <a:custGeom>
              <a:avLst/>
              <a:gdLst/>
              <a:ahLst/>
              <a:cxnLst/>
              <a:rect l="l" t="t" r="r" b="b"/>
              <a:pathLst>
                <a:path w="221107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211070" h="80645">
                  <a:moveTo>
                    <a:pt x="1192022" y="0"/>
                  </a:moveTo>
                  <a:lnTo>
                    <a:pt x="1178433" y="0"/>
                  </a:lnTo>
                  <a:lnTo>
                    <a:pt x="1178433" y="80391"/>
                  </a:lnTo>
                  <a:lnTo>
                    <a:pt x="1192022" y="80391"/>
                  </a:lnTo>
                  <a:lnTo>
                    <a:pt x="1192022" y="0"/>
                  </a:lnTo>
                  <a:close/>
                </a:path>
                <a:path w="2211070" h="80645">
                  <a:moveTo>
                    <a:pt x="1448816" y="0"/>
                  </a:moveTo>
                  <a:lnTo>
                    <a:pt x="1435227" y="0"/>
                  </a:lnTo>
                  <a:lnTo>
                    <a:pt x="1435227" y="80391"/>
                  </a:lnTo>
                  <a:lnTo>
                    <a:pt x="1448816" y="80391"/>
                  </a:lnTo>
                  <a:lnTo>
                    <a:pt x="1448816" y="0"/>
                  </a:lnTo>
                  <a:close/>
                </a:path>
                <a:path w="2211070" h="80645">
                  <a:moveTo>
                    <a:pt x="1495044" y="0"/>
                  </a:moveTo>
                  <a:lnTo>
                    <a:pt x="1481455" y="0"/>
                  </a:lnTo>
                  <a:lnTo>
                    <a:pt x="1481455" y="80391"/>
                  </a:lnTo>
                  <a:lnTo>
                    <a:pt x="1495044" y="80391"/>
                  </a:lnTo>
                  <a:lnTo>
                    <a:pt x="1495044" y="0"/>
                  </a:lnTo>
                  <a:close/>
                </a:path>
                <a:path w="2211070" h="80645">
                  <a:moveTo>
                    <a:pt x="2210943" y="0"/>
                  </a:moveTo>
                  <a:lnTo>
                    <a:pt x="2197354" y="0"/>
                  </a:lnTo>
                  <a:lnTo>
                    <a:pt x="2197354" y="80391"/>
                  </a:lnTo>
                  <a:lnTo>
                    <a:pt x="2210943" y="80391"/>
                  </a:lnTo>
                  <a:lnTo>
                    <a:pt x="2210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8638539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936930" y="5876163"/>
              <a:ext cx="1360805" cy="80645"/>
            </a:xfrm>
            <a:custGeom>
              <a:avLst/>
              <a:gdLst/>
              <a:ahLst/>
              <a:cxnLst/>
              <a:rect l="l" t="t" r="r" b="b"/>
              <a:pathLst>
                <a:path w="136080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360804" h="80645">
                  <a:moveTo>
                    <a:pt x="928484" y="0"/>
                  </a:moveTo>
                  <a:lnTo>
                    <a:pt x="914908" y="0"/>
                  </a:lnTo>
                  <a:lnTo>
                    <a:pt x="914908" y="80391"/>
                  </a:lnTo>
                  <a:lnTo>
                    <a:pt x="928484" y="80391"/>
                  </a:lnTo>
                  <a:lnTo>
                    <a:pt x="928484" y="0"/>
                  </a:lnTo>
                  <a:close/>
                </a:path>
                <a:path w="1360804" h="80645">
                  <a:moveTo>
                    <a:pt x="1029081" y="0"/>
                  </a:moveTo>
                  <a:lnTo>
                    <a:pt x="1015492" y="0"/>
                  </a:lnTo>
                  <a:lnTo>
                    <a:pt x="1015492" y="80391"/>
                  </a:lnTo>
                  <a:lnTo>
                    <a:pt x="1029081" y="80391"/>
                  </a:lnTo>
                  <a:lnTo>
                    <a:pt x="1029081" y="0"/>
                  </a:lnTo>
                  <a:close/>
                </a:path>
                <a:path w="1360804" h="80645">
                  <a:moveTo>
                    <a:pt x="1343279" y="0"/>
                  </a:moveTo>
                  <a:lnTo>
                    <a:pt x="1329690" y="0"/>
                  </a:lnTo>
                  <a:lnTo>
                    <a:pt x="1329690" y="80391"/>
                  </a:lnTo>
                  <a:lnTo>
                    <a:pt x="1343279" y="80391"/>
                  </a:lnTo>
                  <a:lnTo>
                    <a:pt x="1343279" y="0"/>
                  </a:lnTo>
                  <a:close/>
                </a:path>
                <a:path w="1360804" h="80645">
                  <a:moveTo>
                    <a:pt x="1360805" y="0"/>
                  </a:moveTo>
                  <a:lnTo>
                    <a:pt x="1347216" y="0"/>
                  </a:lnTo>
                  <a:lnTo>
                    <a:pt x="1347216" y="80391"/>
                  </a:lnTo>
                  <a:lnTo>
                    <a:pt x="1360805" y="80391"/>
                  </a:lnTo>
                  <a:lnTo>
                    <a:pt x="1360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333360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6978713" y="5876163"/>
              <a:ext cx="2276475" cy="80645"/>
            </a:xfrm>
            <a:custGeom>
              <a:avLst/>
              <a:gdLst/>
              <a:ahLst/>
              <a:cxnLst/>
              <a:rect l="l" t="t" r="r" b="b"/>
              <a:pathLst>
                <a:path w="2276475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2276475" h="80645">
                  <a:moveTo>
                    <a:pt x="541401" y="0"/>
                  </a:moveTo>
                  <a:lnTo>
                    <a:pt x="527812" y="0"/>
                  </a:lnTo>
                  <a:lnTo>
                    <a:pt x="527812" y="80391"/>
                  </a:lnTo>
                  <a:lnTo>
                    <a:pt x="541401" y="80391"/>
                  </a:lnTo>
                  <a:lnTo>
                    <a:pt x="541401" y="0"/>
                  </a:lnTo>
                  <a:close/>
                </a:path>
                <a:path w="2276475" h="80645">
                  <a:moveTo>
                    <a:pt x="624205" y="0"/>
                  </a:moveTo>
                  <a:lnTo>
                    <a:pt x="610616" y="0"/>
                  </a:lnTo>
                  <a:lnTo>
                    <a:pt x="610616" y="80391"/>
                  </a:lnTo>
                  <a:lnTo>
                    <a:pt x="624205" y="80391"/>
                  </a:lnTo>
                  <a:lnTo>
                    <a:pt x="624205" y="0"/>
                  </a:lnTo>
                  <a:close/>
                </a:path>
                <a:path w="2276475" h="80645">
                  <a:moveTo>
                    <a:pt x="877951" y="0"/>
                  </a:moveTo>
                  <a:lnTo>
                    <a:pt x="864362" y="0"/>
                  </a:lnTo>
                  <a:lnTo>
                    <a:pt x="864362" y="80391"/>
                  </a:lnTo>
                  <a:lnTo>
                    <a:pt x="877951" y="80391"/>
                  </a:lnTo>
                  <a:lnTo>
                    <a:pt x="877951" y="0"/>
                  </a:lnTo>
                  <a:close/>
                </a:path>
                <a:path w="2276475" h="80645">
                  <a:moveTo>
                    <a:pt x="981075" y="0"/>
                  </a:moveTo>
                  <a:lnTo>
                    <a:pt x="967486" y="0"/>
                  </a:lnTo>
                  <a:lnTo>
                    <a:pt x="967486" y="80391"/>
                  </a:lnTo>
                  <a:lnTo>
                    <a:pt x="981075" y="80391"/>
                  </a:lnTo>
                  <a:lnTo>
                    <a:pt x="981075" y="0"/>
                  </a:lnTo>
                  <a:close/>
                </a:path>
                <a:path w="2276475" h="80645">
                  <a:moveTo>
                    <a:pt x="1107948" y="0"/>
                  </a:moveTo>
                  <a:lnTo>
                    <a:pt x="1094359" y="0"/>
                  </a:lnTo>
                  <a:lnTo>
                    <a:pt x="1094359" y="80391"/>
                  </a:lnTo>
                  <a:lnTo>
                    <a:pt x="1107948" y="80391"/>
                  </a:lnTo>
                  <a:lnTo>
                    <a:pt x="1107948" y="0"/>
                  </a:lnTo>
                  <a:close/>
                </a:path>
                <a:path w="2276475" h="80645">
                  <a:moveTo>
                    <a:pt x="1181481" y="0"/>
                  </a:moveTo>
                  <a:lnTo>
                    <a:pt x="1167892" y="0"/>
                  </a:lnTo>
                  <a:lnTo>
                    <a:pt x="1167892" y="80391"/>
                  </a:lnTo>
                  <a:lnTo>
                    <a:pt x="1181481" y="80391"/>
                  </a:lnTo>
                  <a:lnTo>
                    <a:pt x="1181481" y="0"/>
                  </a:lnTo>
                  <a:close/>
                </a:path>
                <a:path w="2276475" h="80645">
                  <a:moveTo>
                    <a:pt x="1520825" y="0"/>
                  </a:moveTo>
                  <a:lnTo>
                    <a:pt x="1507236" y="0"/>
                  </a:lnTo>
                  <a:lnTo>
                    <a:pt x="1507236" y="80391"/>
                  </a:lnTo>
                  <a:lnTo>
                    <a:pt x="1520825" y="80391"/>
                  </a:lnTo>
                  <a:lnTo>
                    <a:pt x="1520825" y="0"/>
                  </a:lnTo>
                  <a:close/>
                </a:path>
                <a:path w="2276475" h="80645">
                  <a:moveTo>
                    <a:pt x="1813801" y="0"/>
                  </a:moveTo>
                  <a:lnTo>
                    <a:pt x="1800225" y="0"/>
                  </a:lnTo>
                  <a:lnTo>
                    <a:pt x="1800225" y="80391"/>
                  </a:lnTo>
                  <a:lnTo>
                    <a:pt x="1813801" y="80391"/>
                  </a:lnTo>
                  <a:lnTo>
                    <a:pt x="1813801" y="0"/>
                  </a:lnTo>
                  <a:close/>
                </a:path>
                <a:path w="2276475" h="80645">
                  <a:moveTo>
                    <a:pt x="1935353" y="0"/>
                  </a:moveTo>
                  <a:lnTo>
                    <a:pt x="1921764" y="0"/>
                  </a:lnTo>
                  <a:lnTo>
                    <a:pt x="1921764" y="80391"/>
                  </a:lnTo>
                  <a:lnTo>
                    <a:pt x="1935353" y="80391"/>
                  </a:lnTo>
                  <a:lnTo>
                    <a:pt x="1935353" y="0"/>
                  </a:lnTo>
                  <a:close/>
                </a:path>
                <a:path w="2276475" h="80645">
                  <a:moveTo>
                    <a:pt x="2046351" y="0"/>
                  </a:moveTo>
                  <a:lnTo>
                    <a:pt x="2032762" y="0"/>
                  </a:lnTo>
                  <a:lnTo>
                    <a:pt x="2032762" y="80391"/>
                  </a:lnTo>
                  <a:lnTo>
                    <a:pt x="2046351" y="80391"/>
                  </a:lnTo>
                  <a:lnTo>
                    <a:pt x="2046351" y="0"/>
                  </a:lnTo>
                  <a:close/>
                </a:path>
                <a:path w="2276475" h="80645">
                  <a:moveTo>
                    <a:pt x="2276348" y="0"/>
                  </a:moveTo>
                  <a:lnTo>
                    <a:pt x="2264410" y="0"/>
                  </a:lnTo>
                  <a:lnTo>
                    <a:pt x="2262759" y="0"/>
                  </a:lnTo>
                  <a:lnTo>
                    <a:pt x="2250821" y="0"/>
                  </a:lnTo>
                  <a:lnTo>
                    <a:pt x="2250821" y="80391"/>
                  </a:lnTo>
                  <a:lnTo>
                    <a:pt x="2262759" y="80391"/>
                  </a:lnTo>
                  <a:lnTo>
                    <a:pt x="2264410" y="80391"/>
                  </a:lnTo>
                  <a:lnTo>
                    <a:pt x="2276348" y="80391"/>
                  </a:lnTo>
                  <a:lnTo>
                    <a:pt x="2276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6667753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8507412" y="5876163"/>
              <a:ext cx="13970" cy="80645"/>
            </a:xfrm>
            <a:custGeom>
              <a:avLst/>
              <a:gdLst/>
              <a:ahLst/>
              <a:cxnLst/>
              <a:rect l="l" t="t" r="r" b="b"/>
              <a:pathLst>
                <a:path w="13970" h="80645">
                  <a:moveTo>
                    <a:pt x="0" y="80391"/>
                  </a:moveTo>
                  <a:lnTo>
                    <a:pt x="13588" y="80391"/>
                  </a:lnTo>
                  <a:lnTo>
                    <a:pt x="13588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675116" y="5876163"/>
              <a:ext cx="426720" cy="80645"/>
            </a:xfrm>
            <a:custGeom>
              <a:avLst/>
              <a:gdLst/>
              <a:ahLst/>
              <a:cxnLst/>
              <a:rect l="l" t="t" r="r" b="b"/>
              <a:pathLst>
                <a:path w="426720" h="80645">
                  <a:moveTo>
                    <a:pt x="426211" y="80391"/>
                  </a:moveTo>
                  <a:lnTo>
                    <a:pt x="426211" y="0"/>
                  </a:lnTo>
                </a:path>
                <a:path w="42672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7450137" y="5876163"/>
              <a:ext cx="1845310" cy="80645"/>
            </a:xfrm>
            <a:custGeom>
              <a:avLst/>
              <a:gdLst/>
              <a:ahLst/>
              <a:cxnLst/>
              <a:rect l="l" t="t" r="r" b="b"/>
              <a:pathLst>
                <a:path w="1845309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845309" h="80645">
                  <a:moveTo>
                    <a:pt x="472186" y="0"/>
                  </a:moveTo>
                  <a:lnTo>
                    <a:pt x="471297" y="0"/>
                  </a:lnTo>
                  <a:lnTo>
                    <a:pt x="458597" y="0"/>
                  </a:lnTo>
                  <a:lnTo>
                    <a:pt x="457708" y="0"/>
                  </a:lnTo>
                  <a:lnTo>
                    <a:pt x="457708" y="80391"/>
                  </a:lnTo>
                  <a:lnTo>
                    <a:pt x="458597" y="80391"/>
                  </a:lnTo>
                  <a:lnTo>
                    <a:pt x="471297" y="80391"/>
                  </a:lnTo>
                  <a:lnTo>
                    <a:pt x="472186" y="80391"/>
                  </a:lnTo>
                  <a:lnTo>
                    <a:pt x="472186" y="0"/>
                  </a:lnTo>
                  <a:close/>
                </a:path>
                <a:path w="1845309" h="80645">
                  <a:moveTo>
                    <a:pt x="504050" y="0"/>
                  </a:moveTo>
                  <a:lnTo>
                    <a:pt x="490474" y="0"/>
                  </a:lnTo>
                  <a:lnTo>
                    <a:pt x="490474" y="80391"/>
                  </a:lnTo>
                  <a:lnTo>
                    <a:pt x="504050" y="80391"/>
                  </a:lnTo>
                  <a:lnTo>
                    <a:pt x="504050" y="0"/>
                  </a:lnTo>
                  <a:close/>
                </a:path>
                <a:path w="1845309" h="80645">
                  <a:moveTo>
                    <a:pt x="585978" y="0"/>
                  </a:moveTo>
                  <a:lnTo>
                    <a:pt x="572389" y="0"/>
                  </a:lnTo>
                  <a:lnTo>
                    <a:pt x="572389" y="80391"/>
                  </a:lnTo>
                  <a:lnTo>
                    <a:pt x="585978" y="80391"/>
                  </a:lnTo>
                  <a:lnTo>
                    <a:pt x="585978" y="0"/>
                  </a:lnTo>
                  <a:close/>
                </a:path>
                <a:path w="1845309" h="80645">
                  <a:moveTo>
                    <a:pt x="920356" y="0"/>
                  </a:moveTo>
                  <a:lnTo>
                    <a:pt x="906780" y="0"/>
                  </a:lnTo>
                  <a:lnTo>
                    <a:pt x="906780" y="80391"/>
                  </a:lnTo>
                  <a:lnTo>
                    <a:pt x="920356" y="80391"/>
                  </a:lnTo>
                  <a:lnTo>
                    <a:pt x="920356" y="0"/>
                  </a:lnTo>
                  <a:close/>
                </a:path>
                <a:path w="1845309" h="80645">
                  <a:moveTo>
                    <a:pt x="943102" y="0"/>
                  </a:moveTo>
                  <a:lnTo>
                    <a:pt x="929513" y="0"/>
                  </a:lnTo>
                  <a:lnTo>
                    <a:pt x="929513" y="80391"/>
                  </a:lnTo>
                  <a:lnTo>
                    <a:pt x="943102" y="80391"/>
                  </a:lnTo>
                  <a:lnTo>
                    <a:pt x="943102" y="0"/>
                  </a:lnTo>
                  <a:close/>
                </a:path>
                <a:path w="1845309" h="80645">
                  <a:moveTo>
                    <a:pt x="1361948" y="0"/>
                  </a:moveTo>
                  <a:lnTo>
                    <a:pt x="1348359" y="0"/>
                  </a:lnTo>
                  <a:lnTo>
                    <a:pt x="1348359" y="80391"/>
                  </a:lnTo>
                  <a:lnTo>
                    <a:pt x="1361948" y="80391"/>
                  </a:lnTo>
                  <a:lnTo>
                    <a:pt x="1361948" y="0"/>
                  </a:lnTo>
                  <a:close/>
                </a:path>
                <a:path w="1845309" h="80645">
                  <a:moveTo>
                    <a:pt x="1845183" y="0"/>
                  </a:moveTo>
                  <a:lnTo>
                    <a:pt x="1831594" y="0"/>
                  </a:lnTo>
                  <a:lnTo>
                    <a:pt x="1831594" y="80391"/>
                  </a:lnTo>
                  <a:lnTo>
                    <a:pt x="1845183" y="80391"/>
                  </a:lnTo>
                  <a:lnTo>
                    <a:pt x="1845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9472421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6903021" y="5876163"/>
              <a:ext cx="13970" cy="80645"/>
            </a:xfrm>
            <a:custGeom>
              <a:avLst/>
              <a:gdLst/>
              <a:ahLst/>
              <a:cxnLst/>
              <a:rect l="l" t="t" r="r" b="b"/>
              <a:pathLst>
                <a:path w="13970" h="80645">
                  <a:moveTo>
                    <a:pt x="0" y="80391"/>
                  </a:moveTo>
                  <a:lnTo>
                    <a:pt x="13588" y="80391"/>
                  </a:lnTo>
                  <a:lnTo>
                    <a:pt x="13588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7301356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7457884" y="5876163"/>
              <a:ext cx="1397000" cy="80645"/>
            </a:xfrm>
            <a:custGeom>
              <a:avLst/>
              <a:gdLst/>
              <a:ahLst/>
              <a:cxnLst/>
              <a:rect l="l" t="t" r="r" b="b"/>
              <a:pathLst>
                <a:path w="139700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397000" h="80645">
                  <a:moveTo>
                    <a:pt x="479806" y="0"/>
                  </a:moveTo>
                  <a:lnTo>
                    <a:pt x="466217" y="0"/>
                  </a:lnTo>
                  <a:lnTo>
                    <a:pt x="466217" y="80391"/>
                  </a:lnTo>
                  <a:lnTo>
                    <a:pt x="479806" y="80391"/>
                  </a:lnTo>
                  <a:lnTo>
                    <a:pt x="479806" y="0"/>
                  </a:lnTo>
                  <a:close/>
                </a:path>
                <a:path w="1397000" h="80645">
                  <a:moveTo>
                    <a:pt x="705739" y="0"/>
                  </a:moveTo>
                  <a:lnTo>
                    <a:pt x="692150" y="0"/>
                  </a:lnTo>
                  <a:lnTo>
                    <a:pt x="692150" y="80391"/>
                  </a:lnTo>
                  <a:lnTo>
                    <a:pt x="705739" y="80391"/>
                  </a:lnTo>
                  <a:lnTo>
                    <a:pt x="705739" y="0"/>
                  </a:lnTo>
                  <a:close/>
                </a:path>
                <a:path w="1397000" h="80645">
                  <a:moveTo>
                    <a:pt x="1397000" y="0"/>
                  </a:moveTo>
                  <a:lnTo>
                    <a:pt x="1383411" y="0"/>
                  </a:lnTo>
                  <a:lnTo>
                    <a:pt x="1383411" y="80391"/>
                  </a:lnTo>
                  <a:lnTo>
                    <a:pt x="1397000" y="80391"/>
                  </a:lnTo>
                  <a:lnTo>
                    <a:pt x="139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9512553" y="5876163"/>
              <a:ext cx="120650" cy="80645"/>
            </a:xfrm>
            <a:custGeom>
              <a:avLst/>
              <a:gdLst/>
              <a:ahLst/>
              <a:cxnLst/>
              <a:rect l="l" t="t" r="r" b="b"/>
              <a:pathLst>
                <a:path w="120650" h="80645">
                  <a:moveTo>
                    <a:pt x="120142" y="80391"/>
                  </a:moveTo>
                  <a:lnTo>
                    <a:pt x="120142" y="0"/>
                  </a:lnTo>
                </a:path>
                <a:path w="12065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6909244" y="5876163"/>
              <a:ext cx="2137410" cy="80645"/>
            </a:xfrm>
            <a:custGeom>
              <a:avLst/>
              <a:gdLst/>
              <a:ahLst/>
              <a:cxnLst/>
              <a:rect l="l" t="t" r="r" b="b"/>
              <a:pathLst>
                <a:path w="2137409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137409" h="80645">
                  <a:moveTo>
                    <a:pt x="2137270" y="0"/>
                  </a:moveTo>
                  <a:lnTo>
                    <a:pt x="2123694" y="0"/>
                  </a:lnTo>
                  <a:lnTo>
                    <a:pt x="2123694" y="80391"/>
                  </a:lnTo>
                  <a:lnTo>
                    <a:pt x="2137270" y="80391"/>
                  </a:lnTo>
                  <a:lnTo>
                    <a:pt x="2137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0048747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6760781" y="5876163"/>
              <a:ext cx="1944370" cy="80645"/>
            </a:xfrm>
            <a:custGeom>
              <a:avLst/>
              <a:gdLst/>
              <a:ahLst/>
              <a:cxnLst/>
              <a:rect l="l" t="t" r="r" b="b"/>
              <a:pathLst>
                <a:path w="194437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944370" h="80645">
                  <a:moveTo>
                    <a:pt x="624459" y="0"/>
                  </a:moveTo>
                  <a:lnTo>
                    <a:pt x="610870" y="0"/>
                  </a:lnTo>
                  <a:lnTo>
                    <a:pt x="610870" y="80391"/>
                  </a:lnTo>
                  <a:lnTo>
                    <a:pt x="624459" y="80391"/>
                  </a:lnTo>
                  <a:lnTo>
                    <a:pt x="624459" y="0"/>
                  </a:lnTo>
                  <a:close/>
                </a:path>
                <a:path w="1944370" h="80645">
                  <a:moveTo>
                    <a:pt x="988187" y="0"/>
                  </a:moveTo>
                  <a:lnTo>
                    <a:pt x="974598" y="0"/>
                  </a:lnTo>
                  <a:lnTo>
                    <a:pt x="974598" y="80391"/>
                  </a:lnTo>
                  <a:lnTo>
                    <a:pt x="988187" y="80391"/>
                  </a:lnTo>
                  <a:lnTo>
                    <a:pt x="988187" y="0"/>
                  </a:lnTo>
                  <a:close/>
                </a:path>
                <a:path w="1944370" h="80645">
                  <a:moveTo>
                    <a:pt x="1018908" y="0"/>
                  </a:moveTo>
                  <a:lnTo>
                    <a:pt x="1005332" y="0"/>
                  </a:lnTo>
                  <a:lnTo>
                    <a:pt x="1005332" y="80391"/>
                  </a:lnTo>
                  <a:lnTo>
                    <a:pt x="1018908" y="80391"/>
                  </a:lnTo>
                  <a:lnTo>
                    <a:pt x="1018908" y="0"/>
                  </a:lnTo>
                  <a:close/>
                </a:path>
                <a:path w="1944370" h="80645">
                  <a:moveTo>
                    <a:pt x="1149985" y="0"/>
                  </a:moveTo>
                  <a:lnTo>
                    <a:pt x="1136396" y="0"/>
                  </a:lnTo>
                  <a:lnTo>
                    <a:pt x="1136396" y="80391"/>
                  </a:lnTo>
                  <a:lnTo>
                    <a:pt x="1149985" y="80391"/>
                  </a:lnTo>
                  <a:lnTo>
                    <a:pt x="1149985" y="0"/>
                  </a:lnTo>
                  <a:close/>
                </a:path>
                <a:path w="1944370" h="80645">
                  <a:moveTo>
                    <a:pt x="1315466" y="0"/>
                  </a:moveTo>
                  <a:lnTo>
                    <a:pt x="1301877" y="0"/>
                  </a:lnTo>
                  <a:lnTo>
                    <a:pt x="1301877" y="80391"/>
                  </a:lnTo>
                  <a:lnTo>
                    <a:pt x="1315466" y="80391"/>
                  </a:lnTo>
                  <a:lnTo>
                    <a:pt x="1315466" y="0"/>
                  </a:lnTo>
                  <a:close/>
                </a:path>
                <a:path w="1944370" h="80645">
                  <a:moveTo>
                    <a:pt x="1456931" y="0"/>
                  </a:moveTo>
                  <a:lnTo>
                    <a:pt x="1443355" y="0"/>
                  </a:lnTo>
                  <a:lnTo>
                    <a:pt x="1443355" y="80391"/>
                  </a:lnTo>
                  <a:lnTo>
                    <a:pt x="1456931" y="80391"/>
                  </a:lnTo>
                  <a:lnTo>
                    <a:pt x="1456931" y="0"/>
                  </a:lnTo>
                  <a:close/>
                </a:path>
                <a:path w="1944370" h="80645">
                  <a:moveTo>
                    <a:pt x="1655686" y="0"/>
                  </a:moveTo>
                  <a:lnTo>
                    <a:pt x="1642110" y="0"/>
                  </a:lnTo>
                  <a:lnTo>
                    <a:pt x="1642110" y="80391"/>
                  </a:lnTo>
                  <a:lnTo>
                    <a:pt x="1655686" y="80391"/>
                  </a:lnTo>
                  <a:lnTo>
                    <a:pt x="1655686" y="0"/>
                  </a:lnTo>
                  <a:close/>
                </a:path>
                <a:path w="1944370" h="80645">
                  <a:moveTo>
                    <a:pt x="1943862" y="0"/>
                  </a:moveTo>
                  <a:lnTo>
                    <a:pt x="1930273" y="0"/>
                  </a:lnTo>
                  <a:lnTo>
                    <a:pt x="1930273" y="80391"/>
                  </a:lnTo>
                  <a:lnTo>
                    <a:pt x="1943862" y="80391"/>
                  </a:lnTo>
                  <a:lnTo>
                    <a:pt x="1943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6705472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5952743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5801105" y="5740653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5730494" y="5210936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5730494" y="4681220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20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5730494" y="4151503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30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5730494" y="3621785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40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4" name="object 104" descr=""/>
          <p:cNvSpPr/>
          <p:nvPr/>
        </p:nvSpPr>
        <p:spPr>
          <a:xfrm>
            <a:off x="5914771" y="3715892"/>
            <a:ext cx="4982210" cy="2279015"/>
          </a:xfrm>
          <a:custGeom>
            <a:avLst/>
            <a:gdLst/>
            <a:ahLst/>
            <a:cxnLst/>
            <a:rect l="l" t="t" r="r" b="b"/>
            <a:pathLst>
              <a:path w="4982209" h="2279015">
                <a:moveTo>
                  <a:pt x="0" y="2118867"/>
                </a:moveTo>
                <a:lnTo>
                  <a:pt x="37973" y="2118867"/>
                </a:lnTo>
              </a:path>
              <a:path w="4982209" h="2279015">
                <a:moveTo>
                  <a:pt x="0" y="1589150"/>
                </a:moveTo>
                <a:lnTo>
                  <a:pt x="37973" y="1589150"/>
                </a:lnTo>
              </a:path>
              <a:path w="4982209" h="2279015">
                <a:moveTo>
                  <a:pt x="0" y="1059433"/>
                </a:moveTo>
                <a:lnTo>
                  <a:pt x="37973" y="1059433"/>
                </a:lnTo>
              </a:path>
              <a:path w="4982209" h="2279015">
                <a:moveTo>
                  <a:pt x="0" y="529716"/>
                </a:moveTo>
                <a:lnTo>
                  <a:pt x="37973" y="529716"/>
                </a:lnTo>
              </a:path>
              <a:path w="4982209" h="2279015">
                <a:moveTo>
                  <a:pt x="0" y="0"/>
                </a:moveTo>
                <a:lnTo>
                  <a:pt x="37973" y="0"/>
                </a:lnTo>
              </a:path>
              <a:path w="4982209" h="2279015">
                <a:moveTo>
                  <a:pt x="37973" y="2240660"/>
                </a:moveTo>
                <a:lnTo>
                  <a:pt x="4982083" y="2240660"/>
                </a:lnTo>
              </a:path>
              <a:path w="4982209" h="2279015">
                <a:moveTo>
                  <a:pt x="1079373" y="2278633"/>
                </a:moveTo>
                <a:lnTo>
                  <a:pt x="1079373" y="2240660"/>
                </a:lnTo>
              </a:path>
              <a:path w="4982209" h="2279015">
                <a:moveTo>
                  <a:pt x="2322829" y="2278633"/>
                </a:moveTo>
                <a:lnTo>
                  <a:pt x="2322829" y="2240660"/>
                </a:lnTo>
              </a:path>
              <a:path w="4982209" h="2279015">
                <a:moveTo>
                  <a:pt x="3566159" y="2278633"/>
                </a:moveTo>
                <a:lnTo>
                  <a:pt x="3566159" y="2240660"/>
                </a:lnTo>
              </a:path>
              <a:path w="4982209" h="2279015">
                <a:moveTo>
                  <a:pt x="4809489" y="2278633"/>
                </a:moveTo>
                <a:lnTo>
                  <a:pt x="4809489" y="224066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 txBox="1"/>
          <p:nvPr/>
        </p:nvSpPr>
        <p:spPr>
          <a:xfrm>
            <a:off x="6820789" y="5976365"/>
            <a:ext cx="3473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2672333" y="6140662"/>
            <a:ext cx="5676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lag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[1M]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8225790" y="6140662"/>
            <a:ext cx="3981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.resid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8101330" y="5976365"/>
            <a:ext cx="2730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9344659" y="5976365"/>
            <a:ext cx="2730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10587990" y="5976365"/>
            <a:ext cx="2730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0.08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5521029" y="4417244"/>
            <a:ext cx="196215" cy="3987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count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972800" cy="6400800"/>
          </a:xfrm>
          <a:custGeom>
            <a:avLst/>
            <a:gdLst/>
            <a:ahLst/>
            <a:cxnLst/>
            <a:rect l="l" t="t" r="r" b="b"/>
            <a:pathLst>
              <a:path w="10972800" h="6400800">
                <a:moveTo>
                  <a:pt x="10972800" y="0"/>
                </a:moveTo>
                <a:lnTo>
                  <a:pt x="0" y="0"/>
                </a:lnTo>
                <a:lnTo>
                  <a:pt x="0" y="6400800"/>
                </a:lnTo>
                <a:lnTo>
                  <a:pt x="10972800" y="6400800"/>
                </a:lnTo>
                <a:lnTo>
                  <a:pt x="10972800" y="0"/>
                </a:lnTo>
                <a:close/>
              </a:path>
            </a:pathLst>
          </a:custGeom>
          <a:solidFill>
            <a:srgbClr val="FDF6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50646" y="68326"/>
            <a:ext cx="10053955" cy="2695575"/>
            <a:chOff x="850646" y="68326"/>
            <a:chExt cx="10053955" cy="2695575"/>
          </a:xfrm>
        </p:grpSpPr>
        <p:sp>
          <p:nvSpPr>
            <p:cNvPr id="4" name="object 4" descr=""/>
            <p:cNvSpPr/>
            <p:nvPr/>
          </p:nvSpPr>
          <p:spPr>
            <a:xfrm>
              <a:off x="858266" y="75946"/>
              <a:ext cx="10038715" cy="2680335"/>
            </a:xfrm>
            <a:custGeom>
              <a:avLst/>
              <a:gdLst/>
              <a:ahLst/>
              <a:cxnLst/>
              <a:rect l="l" t="t" r="r" b="b"/>
              <a:pathLst>
                <a:path w="10038715" h="2680335">
                  <a:moveTo>
                    <a:pt x="0" y="2680207"/>
                  </a:moveTo>
                  <a:lnTo>
                    <a:pt x="10038588" y="2680207"/>
                  </a:lnTo>
                  <a:lnTo>
                    <a:pt x="10038588" y="0"/>
                  </a:lnTo>
                  <a:lnTo>
                    <a:pt x="0" y="0"/>
                  </a:lnTo>
                  <a:lnTo>
                    <a:pt x="0" y="2680207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58266" y="75946"/>
              <a:ext cx="10038715" cy="2680335"/>
            </a:xfrm>
            <a:custGeom>
              <a:avLst/>
              <a:gdLst/>
              <a:ahLst/>
              <a:cxnLst/>
              <a:rect l="l" t="t" r="r" b="b"/>
              <a:pathLst>
                <a:path w="10038715" h="2680335">
                  <a:moveTo>
                    <a:pt x="0" y="2326640"/>
                  </a:moveTo>
                  <a:lnTo>
                    <a:pt x="10038588" y="2326640"/>
                  </a:lnTo>
                </a:path>
                <a:path w="10038715" h="2680335">
                  <a:moveTo>
                    <a:pt x="0" y="1687576"/>
                  </a:moveTo>
                  <a:lnTo>
                    <a:pt x="10038588" y="1687576"/>
                  </a:lnTo>
                </a:path>
                <a:path w="10038715" h="2680335">
                  <a:moveTo>
                    <a:pt x="0" y="1048512"/>
                  </a:moveTo>
                  <a:lnTo>
                    <a:pt x="10038588" y="1048512"/>
                  </a:lnTo>
                </a:path>
                <a:path w="10038715" h="2680335">
                  <a:moveTo>
                    <a:pt x="0" y="409448"/>
                  </a:moveTo>
                  <a:lnTo>
                    <a:pt x="10038588" y="409448"/>
                  </a:lnTo>
                </a:path>
                <a:path w="10038715" h="2680335">
                  <a:moveTo>
                    <a:pt x="743585" y="2680207"/>
                  </a:moveTo>
                  <a:lnTo>
                    <a:pt x="743585" y="0"/>
                  </a:lnTo>
                </a:path>
                <a:path w="10038715" h="2680335">
                  <a:moveTo>
                    <a:pt x="3610356" y="2680207"/>
                  </a:moveTo>
                  <a:lnTo>
                    <a:pt x="3610356" y="0"/>
                  </a:lnTo>
                </a:path>
                <a:path w="10038715" h="2680335">
                  <a:moveTo>
                    <a:pt x="6477000" y="2680207"/>
                  </a:moveTo>
                  <a:lnTo>
                    <a:pt x="6477000" y="0"/>
                  </a:lnTo>
                </a:path>
                <a:path w="10038715" h="2680335">
                  <a:moveTo>
                    <a:pt x="9343643" y="2680207"/>
                  </a:moveTo>
                  <a:lnTo>
                    <a:pt x="934364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58266" y="75946"/>
              <a:ext cx="10038715" cy="2680335"/>
            </a:xfrm>
            <a:custGeom>
              <a:avLst/>
              <a:gdLst/>
              <a:ahLst/>
              <a:cxnLst/>
              <a:rect l="l" t="t" r="r" b="b"/>
              <a:pathLst>
                <a:path w="10038715" h="2680335">
                  <a:moveTo>
                    <a:pt x="0" y="2646171"/>
                  </a:moveTo>
                  <a:lnTo>
                    <a:pt x="10038588" y="2646171"/>
                  </a:lnTo>
                </a:path>
                <a:path w="10038715" h="2680335">
                  <a:moveTo>
                    <a:pt x="0" y="2007107"/>
                  </a:moveTo>
                  <a:lnTo>
                    <a:pt x="10038588" y="2007107"/>
                  </a:lnTo>
                </a:path>
                <a:path w="10038715" h="2680335">
                  <a:moveTo>
                    <a:pt x="0" y="1368043"/>
                  </a:moveTo>
                  <a:lnTo>
                    <a:pt x="10038588" y="1368043"/>
                  </a:lnTo>
                </a:path>
                <a:path w="10038715" h="2680335">
                  <a:moveTo>
                    <a:pt x="0" y="728979"/>
                  </a:moveTo>
                  <a:lnTo>
                    <a:pt x="10038588" y="728979"/>
                  </a:lnTo>
                </a:path>
                <a:path w="10038715" h="2680335">
                  <a:moveTo>
                    <a:pt x="0" y="89915"/>
                  </a:moveTo>
                  <a:lnTo>
                    <a:pt x="10038588" y="89915"/>
                  </a:lnTo>
                </a:path>
                <a:path w="10038715" h="2680335">
                  <a:moveTo>
                    <a:pt x="2176907" y="2680207"/>
                  </a:moveTo>
                  <a:lnTo>
                    <a:pt x="2176907" y="0"/>
                  </a:lnTo>
                </a:path>
                <a:path w="10038715" h="2680335">
                  <a:moveTo>
                    <a:pt x="5043678" y="2680207"/>
                  </a:moveTo>
                  <a:lnTo>
                    <a:pt x="5043678" y="0"/>
                  </a:lnTo>
                </a:path>
                <a:path w="10038715" h="2680335">
                  <a:moveTo>
                    <a:pt x="7910322" y="2680207"/>
                  </a:moveTo>
                  <a:lnTo>
                    <a:pt x="791032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303" y="168465"/>
              <a:ext cx="9184640" cy="249516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58266" y="759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7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44093" y="2628010"/>
            <a:ext cx="5588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−0.00050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093" y="1988946"/>
            <a:ext cx="5588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8261" y="1349883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8261" y="710819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8261" y="71754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20292" y="165862"/>
            <a:ext cx="10076815" cy="2628265"/>
          </a:xfrm>
          <a:custGeom>
            <a:avLst/>
            <a:gdLst/>
            <a:ahLst/>
            <a:cxnLst/>
            <a:rect l="l" t="t" r="r" b="b"/>
            <a:pathLst>
              <a:path w="10076815" h="2628265">
                <a:moveTo>
                  <a:pt x="0" y="2556255"/>
                </a:moveTo>
                <a:lnTo>
                  <a:pt x="37972" y="2556255"/>
                </a:lnTo>
              </a:path>
              <a:path w="10076815" h="2628265">
                <a:moveTo>
                  <a:pt x="0" y="1917191"/>
                </a:moveTo>
                <a:lnTo>
                  <a:pt x="37972" y="1917191"/>
                </a:lnTo>
              </a:path>
              <a:path w="10076815" h="2628265">
                <a:moveTo>
                  <a:pt x="0" y="1278127"/>
                </a:moveTo>
                <a:lnTo>
                  <a:pt x="37972" y="1278127"/>
                </a:lnTo>
              </a:path>
              <a:path w="10076815" h="2628265">
                <a:moveTo>
                  <a:pt x="0" y="639063"/>
                </a:moveTo>
                <a:lnTo>
                  <a:pt x="37972" y="639063"/>
                </a:lnTo>
              </a:path>
              <a:path w="10076815" h="2628265">
                <a:moveTo>
                  <a:pt x="0" y="0"/>
                </a:moveTo>
                <a:lnTo>
                  <a:pt x="37972" y="0"/>
                </a:lnTo>
              </a:path>
              <a:path w="10076815" h="2628265">
                <a:moveTo>
                  <a:pt x="37972" y="2590291"/>
                </a:moveTo>
                <a:lnTo>
                  <a:pt x="10076561" y="2590291"/>
                </a:lnTo>
              </a:path>
              <a:path w="10076815" h="2628265">
                <a:moveTo>
                  <a:pt x="2214880" y="2628265"/>
                </a:moveTo>
                <a:lnTo>
                  <a:pt x="2214880" y="2590291"/>
                </a:lnTo>
              </a:path>
              <a:path w="10076815" h="2628265">
                <a:moveTo>
                  <a:pt x="5081651" y="2628265"/>
                </a:moveTo>
                <a:lnTo>
                  <a:pt x="5081651" y="2590291"/>
                </a:lnTo>
              </a:path>
              <a:path w="10076815" h="2628265">
                <a:moveTo>
                  <a:pt x="7948295" y="2628265"/>
                </a:moveTo>
                <a:lnTo>
                  <a:pt x="7948295" y="2590291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762504" y="27759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95918" y="27759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502909" y="2775965"/>
            <a:ext cx="74993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8260">
              <a:lnSpc>
                <a:spcPts val="119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  <a:p>
            <a:pPr algn="ctr">
              <a:lnSpc>
                <a:spcPts val="1430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YearMonth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629" y="728543"/>
            <a:ext cx="196215" cy="13754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Innovation</a:t>
            </a:r>
            <a:r>
              <a:rPr dirty="0" sz="1200" spc="-5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residuals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68198" y="3268726"/>
            <a:ext cx="4850130" cy="2695575"/>
            <a:chOff x="568198" y="3268726"/>
            <a:chExt cx="4850130" cy="2695575"/>
          </a:xfrm>
        </p:grpSpPr>
        <p:sp>
          <p:nvSpPr>
            <p:cNvPr id="20" name="object 20" descr=""/>
            <p:cNvSpPr/>
            <p:nvPr/>
          </p:nvSpPr>
          <p:spPr>
            <a:xfrm>
              <a:off x="575818" y="3276346"/>
              <a:ext cx="4834890" cy="2680335"/>
            </a:xfrm>
            <a:custGeom>
              <a:avLst/>
              <a:gdLst/>
              <a:ahLst/>
              <a:cxnLst/>
              <a:rect l="l" t="t" r="r" b="b"/>
              <a:pathLst>
                <a:path w="4834890" h="2680335">
                  <a:moveTo>
                    <a:pt x="0" y="2680208"/>
                  </a:moveTo>
                  <a:lnTo>
                    <a:pt x="4834635" y="2680208"/>
                  </a:lnTo>
                  <a:lnTo>
                    <a:pt x="4834635" y="0"/>
                  </a:lnTo>
                  <a:lnTo>
                    <a:pt x="0" y="0"/>
                  </a:lnTo>
                  <a:lnTo>
                    <a:pt x="0" y="2680208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75818" y="3276346"/>
              <a:ext cx="4834890" cy="2680335"/>
            </a:xfrm>
            <a:custGeom>
              <a:avLst/>
              <a:gdLst/>
              <a:ahLst/>
              <a:cxnLst/>
              <a:rect l="l" t="t" r="r" b="b"/>
              <a:pathLst>
                <a:path w="4834890" h="2680335">
                  <a:moveTo>
                    <a:pt x="0" y="2345563"/>
                  </a:moveTo>
                  <a:lnTo>
                    <a:pt x="4834635" y="2345563"/>
                  </a:lnTo>
                </a:path>
                <a:path w="4834890" h="2680335">
                  <a:moveTo>
                    <a:pt x="0" y="1749425"/>
                  </a:moveTo>
                  <a:lnTo>
                    <a:pt x="4834635" y="1749425"/>
                  </a:lnTo>
                </a:path>
                <a:path w="4834890" h="2680335">
                  <a:moveTo>
                    <a:pt x="0" y="1153159"/>
                  </a:moveTo>
                  <a:lnTo>
                    <a:pt x="4834635" y="1153159"/>
                  </a:lnTo>
                </a:path>
                <a:path w="4834890" h="2680335">
                  <a:moveTo>
                    <a:pt x="0" y="557021"/>
                  </a:moveTo>
                  <a:lnTo>
                    <a:pt x="4834635" y="557021"/>
                  </a:lnTo>
                </a:path>
                <a:path w="4834890" h="2680335">
                  <a:moveTo>
                    <a:pt x="10540" y="2680208"/>
                  </a:moveTo>
                  <a:lnTo>
                    <a:pt x="10540" y="0"/>
                  </a:lnTo>
                </a:path>
                <a:path w="4834890" h="2680335">
                  <a:moveTo>
                    <a:pt x="638429" y="2680208"/>
                  </a:moveTo>
                  <a:lnTo>
                    <a:pt x="638429" y="0"/>
                  </a:lnTo>
                </a:path>
                <a:path w="4834890" h="2680335">
                  <a:moveTo>
                    <a:pt x="1894077" y="2680208"/>
                  </a:moveTo>
                  <a:lnTo>
                    <a:pt x="1894077" y="0"/>
                  </a:lnTo>
                </a:path>
                <a:path w="4834890" h="2680335">
                  <a:moveTo>
                    <a:pt x="3149854" y="2680208"/>
                  </a:moveTo>
                  <a:lnTo>
                    <a:pt x="3149854" y="0"/>
                  </a:lnTo>
                </a:path>
                <a:path w="4834890" h="2680335">
                  <a:moveTo>
                    <a:pt x="4405630" y="2680208"/>
                  </a:moveTo>
                  <a:lnTo>
                    <a:pt x="4405630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75818" y="3276346"/>
              <a:ext cx="4834890" cy="2680335"/>
            </a:xfrm>
            <a:custGeom>
              <a:avLst/>
              <a:gdLst/>
              <a:ahLst/>
              <a:cxnLst/>
              <a:rect l="l" t="t" r="r" b="b"/>
              <a:pathLst>
                <a:path w="4834890" h="2680335">
                  <a:moveTo>
                    <a:pt x="0" y="2643759"/>
                  </a:moveTo>
                  <a:lnTo>
                    <a:pt x="4834635" y="2643759"/>
                  </a:lnTo>
                </a:path>
                <a:path w="4834890" h="2680335">
                  <a:moveTo>
                    <a:pt x="0" y="2047493"/>
                  </a:moveTo>
                  <a:lnTo>
                    <a:pt x="4834635" y="2047493"/>
                  </a:lnTo>
                </a:path>
                <a:path w="4834890" h="2680335">
                  <a:moveTo>
                    <a:pt x="0" y="1451355"/>
                  </a:moveTo>
                  <a:lnTo>
                    <a:pt x="4834635" y="1451355"/>
                  </a:lnTo>
                </a:path>
                <a:path w="4834890" h="2680335">
                  <a:moveTo>
                    <a:pt x="0" y="855090"/>
                  </a:moveTo>
                  <a:lnTo>
                    <a:pt x="4834635" y="855090"/>
                  </a:lnTo>
                </a:path>
                <a:path w="4834890" h="2680335">
                  <a:moveTo>
                    <a:pt x="0" y="258825"/>
                  </a:moveTo>
                  <a:lnTo>
                    <a:pt x="4834635" y="258825"/>
                  </a:lnTo>
                </a:path>
                <a:path w="4834890" h="2680335">
                  <a:moveTo>
                    <a:pt x="1266189" y="2680208"/>
                  </a:moveTo>
                  <a:lnTo>
                    <a:pt x="1266189" y="0"/>
                  </a:lnTo>
                </a:path>
                <a:path w="4834890" h="2680335">
                  <a:moveTo>
                    <a:pt x="2521966" y="2680208"/>
                  </a:moveTo>
                  <a:lnTo>
                    <a:pt x="2521966" y="0"/>
                  </a:lnTo>
                </a:path>
                <a:path w="4834890" h="2680335">
                  <a:moveTo>
                    <a:pt x="3777742" y="2680208"/>
                  </a:moveTo>
                  <a:lnTo>
                    <a:pt x="377774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75818" y="3398139"/>
              <a:ext cx="4834890" cy="2437130"/>
            </a:xfrm>
            <a:custGeom>
              <a:avLst/>
              <a:gdLst/>
              <a:ahLst/>
              <a:cxnLst/>
              <a:rect l="l" t="t" r="r" b="b"/>
              <a:pathLst>
                <a:path w="4834890" h="2437129">
                  <a:moveTo>
                    <a:pt x="219836" y="1503807"/>
                  </a:moveTo>
                  <a:lnTo>
                    <a:pt x="219836" y="1329563"/>
                  </a:lnTo>
                </a:path>
                <a:path w="4834890" h="2437129">
                  <a:moveTo>
                    <a:pt x="429132" y="1436878"/>
                  </a:moveTo>
                  <a:lnTo>
                    <a:pt x="429132" y="1329563"/>
                  </a:lnTo>
                </a:path>
                <a:path w="4834890" h="2437129">
                  <a:moveTo>
                    <a:pt x="638429" y="1310767"/>
                  </a:moveTo>
                  <a:lnTo>
                    <a:pt x="638429" y="1329563"/>
                  </a:lnTo>
                </a:path>
                <a:path w="4834890" h="2437129">
                  <a:moveTo>
                    <a:pt x="847597" y="1458849"/>
                  </a:moveTo>
                  <a:lnTo>
                    <a:pt x="847597" y="1329563"/>
                  </a:lnTo>
                </a:path>
                <a:path w="4834890" h="2437129">
                  <a:moveTo>
                    <a:pt x="1056894" y="2436622"/>
                  </a:moveTo>
                  <a:lnTo>
                    <a:pt x="1056894" y="1329563"/>
                  </a:lnTo>
                </a:path>
                <a:path w="4834890" h="2437129">
                  <a:moveTo>
                    <a:pt x="1266189" y="1498219"/>
                  </a:moveTo>
                  <a:lnTo>
                    <a:pt x="1266189" y="1329563"/>
                  </a:lnTo>
                </a:path>
                <a:path w="4834890" h="2437129">
                  <a:moveTo>
                    <a:pt x="1475486" y="1959864"/>
                  </a:moveTo>
                  <a:lnTo>
                    <a:pt x="1475486" y="1329563"/>
                  </a:lnTo>
                </a:path>
                <a:path w="4834890" h="2437129">
                  <a:moveTo>
                    <a:pt x="1684782" y="1607058"/>
                  </a:moveTo>
                  <a:lnTo>
                    <a:pt x="1684782" y="1329563"/>
                  </a:lnTo>
                </a:path>
                <a:path w="4834890" h="2437129">
                  <a:moveTo>
                    <a:pt x="1894077" y="1686941"/>
                  </a:moveTo>
                  <a:lnTo>
                    <a:pt x="1894077" y="1329563"/>
                  </a:lnTo>
                </a:path>
                <a:path w="4834890" h="2437129">
                  <a:moveTo>
                    <a:pt x="2103374" y="943229"/>
                  </a:moveTo>
                  <a:lnTo>
                    <a:pt x="2103374" y="1329563"/>
                  </a:lnTo>
                </a:path>
                <a:path w="4834890" h="2437129">
                  <a:moveTo>
                    <a:pt x="2312670" y="158496"/>
                  </a:moveTo>
                  <a:lnTo>
                    <a:pt x="2312670" y="1329563"/>
                  </a:lnTo>
                </a:path>
                <a:path w="4834890" h="2437129">
                  <a:moveTo>
                    <a:pt x="2521966" y="0"/>
                  </a:moveTo>
                  <a:lnTo>
                    <a:pt x="2521966" y="1329563"/>
                  </a:lnTo>
                </a:path>
                <a:path w="4834890" h="2437129">
                  <a:moveTo>
                    <a:pt x="2731261" y="2273173"/>
                  </a:moveTo>
                  <a:lnTo>
                    <a:pt x="2731261" y="1329563"/>
                  </a:lnTo>
                </a:path>
                <a:path w="4834890" h="2437129">
                  <a:moveTo>
                    <a:pt x="2940558" y="597788"/>
                  </a:moveTo>
                  <a:lnTo>
                    <a:pt x="2940558" y="1329563"/>
                  </a:lnTo>
                </a:path>
                <a:path w="4834890" h="2437129">
                  <a:moveTo>
                    <a:pt x="3149854" y="1649602"/>
                  </a:moveTo>
                  <a:lnTo>
                    <a:pt x="3149854" y="1329563"/>
                  </a:lnTo>
                </a:path>
                <a:path w="4834890" h="2437129">
                  <a:moveTo>
                    <a:pt x="3359150" y="1050671"/>
                  </a:moveTo>
                  <a:lnTo>
                    <a:pt x="3359150" y="1329563"/>
                  </a:lnTo>
                </a:path>
                <a:path w="4834890" h="2437129">
                  <a:moveTo>
                    <a:pt x="3568446" y="1413510"/>
                  </a:moveTo>
                  <a:lnTo>
                    <a:pt x="3568446" y="1329563"/>
                  </a:lnTo>
                </a:path>
                <a:path w="4834890" h="2437129">
                  <a:moveTo>
                    <a:pt x="3777742" y="906653"/>
                  </a:moveTo>
                  <a:lnTo>
                    <a:pt x="3777742" y="1329563"/>
                  </a:lnTo>
                </a:path>
                <a:path w="4834890" h="2437129">
                  <a:moveTo>
                    <a:pt x="3987037" y="1011047"/>
                  </a:moveTo>
                  <a:lnTo>
                    <a:pt x="3987037" y="1329563"/>
                  </a:lnTo>
                </a:path>
                <a:path w="4834890" h="2437129">
                  <a:moveTo>
                    <a:pt x="4196333" y="904621"/>
                  </a:moveTo>
                  <a:lnTo>
                    <a:pt x="4196333" y="1329563"/>
                  </a:lnTo>
                </a:path>
                <a:path w="4834890" h="2437129">
                  <a:moveTo>
                    <a:pt x="4405630" y="1889252"/>
                  </a:moveTo>
                  <a:lnTo>
                    <a:pt x="4405630" y="1329563"/>
                  </a:lnTo>
                </a:path>
                <a:path w="4834890" h="2437129">
                  <a:moveTo>
                    <a:pt x="4614926" y="593344"/>
                  </a:moveTo>
                  <a:lnTo>
                    <a:pt x="4614926" y="1329563"/>
                  </a:lnTo>
                </a:path>
                <a:path w="4834890" h="2437129">
                  <a:moveTo>
                    <a:pt x="0" y="1329563"/>
                  </a:moveTo>
                  <a:lnTo>
                    <a:pt x="4834635" y="1329563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75818" y="3884295"/>
              <a:ext cx="4834890" cy="1687195"/>
            </a:xfrm>
            <a:custGeom>
              <a:avLst/>
              <a:gdLst/>
              <a:ahLst/>
              <a:cxnLst/>
              <a:rect l="l" t="t" r="r" b="b"/>
              <a:pathLst>
                <a:path w="4834890" h="1687195">
                  <a:moveTo>
                    <a:pt x="0" y="0"/>
                  </a:moveTo>
                  <a:lnTo>
                    <a:pt x="4834635" y="0"/>
                  </a:lnTo>
                </a:path>
                <a:path w="4834890" h="1687195">
                  <a:moveTo>
                    <a:pt x="0" y="1686686"/>
                  </a:moveTo>
                  <a:lnTo>
                    <a:pt x="4834635" y="1686686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75818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44093" y="5229733"/>
            <a:ext cx="2762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−0.1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18261" y="4633595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18261" y="4037329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0.1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18261" y="3441065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537844" y="3535171"/>
            <a:ext cx="4872990" cy="2459355"/>
          </a:xfrm>
          <a:custGeom>
            <a:avLst/>
            <a:gdLst/>
            <a:ahLst/>
            <a:cxnLst/>
            <a:rect l="l" t="t" r="r" b="b"/>
            <a:pathLst>
              <a:path w="4872990" h="2459354">
                <a:moveTo>
                  <a:pt x="0" y="2384933"/>
                </a:moveTo>
                <a:lnTo>
                  <a:pt x="37973" y="2384933"/>
                </a:lnTo>
              </a:path>
              <a:path w="4872990" h="2459354">
                <a:moveTo>
                  <a:pt x="0" y="1788667"/>
                </a:moveTo>
                <a:lnTo>
                  <a:pt x="37973" y="1788667"/>
                </a:lnTo>
              </a:path>
              <a:path w="4872990" h="2459354">
                <a:moveTo>
                  <a:pt x="0" y="1192529"/>
                </a:moveTo>
                <a:lnTo>
                  <a:pt x="37973" y="1192529"/>
                </a:lnTo>
              </a:path>
              <a:path w="4872990" h="2459354">
                <a:moveTo>
                  <a:pt x="0" y="596264"/>
                </a:moveTo>
                <a:lnTo>
                  <a:pt x="37973" y="596264"/>
                </a:lnTo>
              </a:path>
              <a:path w="4872990" h="2459354">
                <a:moveTo>
                  <a:pt x="0" y="0"/>
                </a:moveTo>
                <a:lnTo>
                  <a:pt x="37973" y="0"/>
                </a:lnTo>
              </a:path>
              <a:path w="4872990" h="2459354">
                <a:moveTo>
                  <a:pt x="37973" y="2421382"/>
                </a:moveTo>
                <a:lnTo>
                  <a:pt x="4872608" y="2421382"/>
                </a:lnTo>
              </a:path>
              <a:path w="4872990" h="2459354">
                <a:moveTo>
                  <a:pt x="1304163" y="2459354"/>
                </a:moveTo>
                <a:lnTo>
                  <a:pt x="1304163" y="2421382"/>
                </a:lnTo>
              </a:path>
              <a:path w="4872990" h="2459354">
                <a:moveTo>
                  <a:pt x="2559939" y="2459354"/>
                </a:moveTo>
                <a:lnTo>
                  <a:pt x="2559939" y="2421382"/>
                </a:lnTo>
              </a:path>
              <a:path w="4872990" h="2459354">
                <a:moveTo>
                  <a:pt x="3815715" y="2459354"/>
                </a:moveTo>
                <a:lnTo>
                  <a:pt x="3815715" y="2421382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34629" y="4502050"/>
            <a:ext cx="196215" cy="2292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acf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945123" y="3268726"/>
            <a:ext cx="4959350" cy="2695575"/>
            <a:chOff x="5945123" y="3268726"/>
            <a:chExt cx="4959350" cy="2695575"/>
          </a:xfrm>
        </p:grpSpPr>
        <p:sp>
          <p:nvSpPr>
            <p:cNvPr id="33" name="object 33" descr=""/>
            <p:cNvSpPr/>
            <p:nvPr/>
          </p:nvSpPr>
          <p:spPr>
            <a:xfrm>
              <a:off x="5952743" y="3276346"/>
              <a:ext cx="4944110" cy="2680335"/>
            </a:xfrm>
            <a:custGeom>
              <a:avLst/>
              <a:gdLst/>
              <a:ahLst/>
              <a:cxnLst/>
              <a:rect l="l" t="t" r="r" b="b"/>
              <a:pathLst>
                <a:path w="4944109" h="2680335">
                  <a:moveTo>
                    <a:pt x="0" y="2680208"/>
                  </a:moveTo>
                  <a:lnTo>
                    <a:pt x="4944109" y="2680208"/>
                  </a:lnTo>
                  <a:lnTo>
                    <a:pt x="4944109" y="0"/>
                  </a:lnTo>
                  <a:lnTo>
                    <a:pt x="0" y="0"/>
                  </a:lnTo>
                  <a:lnTo>
                    <a:pt x="0" y="2680208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52743" y="5397817"/>
              <a:ext cx="4944110" cy="3810"/>
            </a:xfrm>
            <a:custGeom>
              <a:avLst/>
              <a:gdLst/>
              <a:ahLst/>
              <a:cxnLst/>
              <a:rect l="l" t="t" r="r" b="b"/>
              <a:pathLst>
                <a:path w="4944109" h="3810">
                  <a:moveTo>
                    <a:pt x="0" y="3683"/>
                  </a:moveTo>
                  <a:lnTo>
                    <a:pt x="1261999" y="3683"/>
                  </a:lnTo>
                </a:path>
                <a:path w="4944109" h="3810">
                  <a:moveTo>
                    <a:pt x="3336417" y="3683"/>
                  </a:moveTo>
                  <a:lnTo>
                    <a:pt x="4944109" y="3683"/>
                  </a:lnTo>
                </a:path>
                <a:path w="4944109" h="3810">
                  <a:moveTo>
                    <a:pt x="0" y="0"/>
                  </a:moveTo>
                  <a:lnTo>
                    <a:pt x="1261999" y="0"/>
                  </a:lnTo>
                </a:path>
                <a:path w="4944109" h="3810">
                  <a:moveTo>
                    <a:pt x="3336417" y="0"/>
                  </a:moveTo>
                  <a:lnTo>
                    <a:pt x="4944109" y="0"/>
                  </a:lnTo>
                </a:path>
              </a:pathLst>
            </a:custGeom>
            <a:ln w="3683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952743" y="3659251"/>
              <a:ext cx="4944110" cy="870585"/>
            </a:xfrm>
            <a:custGeom>
              <a:avLst/>
              <a:gdLst/>
              <a:ahLst/>
              <a:cxnLst/>
              <a:rect l="l" t="t" r="r" b="b"/>
              <a:pathLst>
                <a:path w="4944109" h="870585">
                  <a:moveTo>
                    <a:pt x="0" y="870204"/>
                  </a:moveTo>
                  <a:lnTo>
                    <a:pt x="2299207" y="870204"/>
                  </a:lnTo>
                </a:path>
                <a:path w="4944109" h="870585">
                  <a:moveTo>
                    <a:pt x="2644902" y="870204"/>
                  </a:moveTo>
                  <a:lnTo>
                    <a:pt x="4944109" y="870204"/>
                  </a:lnTo>
                </a:path>
                <a:path w="4944109" h="870585">
                  <a:moveTo>
                    <a:pt x="0" y="0"/>
                  </a:moveTo>
                  <a:lnTo>
                    <a:pt x="2299207" y="0"/>
                  </a:lnTo>
                </a:path>
                <a:path w="4944109" h="870585">
                  <a:moveTo>
                    <a:pt x="2644902" y="0"/>
                  </a:moveTo>
                  <a:lnTo>
                    <a:pt x="4944109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466077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558415"/>
                  </a:moveTo>
                  <a:lnTo>
                    <a:pt x="0" y="2680208"/>
                  </a:lnTo>
                </a:path>
                <a:path w="0" h="2680335">
                  <a:moveTo>
                    <a:pt x="0" y="0"/>
                  </a:moveTo>
                  <a:lnTo>
                    <a:pt x="0" y="2471419"/>
                  </a:lnTo>
                </a:path>
              </a:pathLst>
            </a:custGeom>
            <a:ln w="7366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771891" y="3276346"/>
              <a:ext cx="2611755" cy="2680335"/>
            </a:xfrm>
            <a:custGeom>
              <a:avLst/>
              <a:gdLst/>
              <a:ahLst/>
              <a:cxnLst/>
              <a:rect l="l" t="t" r="r" b="b"/>
              <a:pathLst>
                <a:path w="2611754" h="2680335">
                  <a:moveTo>
                    <a:pt x="0" y="2558415"/>
                  </a:moveTo>
                  <a:lnTo>
                    <a:pt x="0" y="2680208"/>
                  </a:lnTo>
                </a:path>
                <a:path w="2611754" h="2680335">
                  <a:moveTo>
                    <a:pt x="0" y="0"/>
                  </a:moveTo>
                  <a:lnTo>
                    <a:pt x="0" y="1427098"/>
                  </a:lnTo>
                </a:path>
                <a:path w="2611754" h="2680335">
                  <a:moveTo>
                    <a:pt x="1305813" y="2558415"/>
                  </a:moveTo>
                  <a:lnTo>
                    <a:pt x="1305813" y="2680208"/>
                  </a:lnTo>
                </a:path>
                <a:path w="2611754" h="2680335">
                  <a:moveTo>
                    <a:pt x="1305813" y="0"/>
                  </a:moveTo>
                  <a:lnTo>
                    <a:pt x="1305813" y="1818766"/>
                  </a:lnTo>
                </a:path>
                <a:path w="2611754" h="2680335">
                  <a:moveTo>
                    <a:pt x="2611628" y="2558415"/>
                  </a:moveTo>
                  <a:lnTo>
                    <a:pt x="2611628" y="2680208"/>
                  </a:lnTo>
                </a:path>
                <a:path w="2611754" h="2680335">
                  <a:moveTo>
                    <a:pt x="2611628" y="0"/>
                  </a:moveTo>
                  <a:lnTo>
                    <a:pt x="2611628" y="2471419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952743" y="5831077"/>
              <a:ext cx="4944110" cy="7620"/>
            </a:xfrm>
            <a:custGeom>
              <a:avLst/>
              <a:gdLst/>
              <a:ahLst/>
              <a:cxnLst/>
              <a:rect l="l" t="t" r="r" b="b"/>
              <a:pathLst>
                <a:path w="4944109" h="7620">
                  <a:moveTo>
                    <a:pt x="0" y="0"/>
                  </a:moveTo>
                  <a:lnTo>
                    <a:pt x="570483" y="0"/>
                  </a:lnTo>
                </a:path>
                <a:path w="4944109" h="7620">
                  <a:moveTo>
                    <a:pt x="4027931" y="0"/>
                  </a:moveTo>
                  <a:lnTo>
                    <a:pt x="4373626" y="0"/>
                  </a:lnTo>
                </a:path>
                <a:path w="4944109" h="7620">
                  <a:moveTo>
                    <a:pt x="4719320" y="0"/>
                  </a:moveTo>
                  <a:lnTo>
                    <a:pt x="4944109" y="0"/>
                  </a:lnTo>
                </a:path>
                <a:path w="4944109" h="7620">
                  <a:moveTo>
                    <a:pt x="0" y="7366"/>
                  </a:moveTo>
                  <a:lnTo>
                    <a:pt x="4944109" y="7366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952743" y="4964557"/>
              <a:ext cx="4944110" cy="0"/>
            </a:xfrm>
            <a:custGeom>
              <a:avLst/>
              <a:gdLst/>
              <a:ahLst/>
              <a:cxnLst/>
              <a:rect l="l" t="t" r="r" b="b"/>
              <a:pathLst>
                <a:path w="4944109" h="0">
                  <a:moveTo>
                    <a:pt x="0" y="0"/>
                  </a:moveTo>
                  <a:lnTo>
                    <a:pt x="1607692" y="0"/>
                  </a:lnTo>
                </a:path>
                <a:path w="4944109" h="0">
                  <a:moveTo>
                    <a:pt x="2990596" y="0"/>
                  </a:moveTo>
                  <a:lnTo>
                    <a:pt x="4944109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952743" y="4094353"/>
              <a:ext cx="4944110" cy="0"/>
            </a:xfrm>
            <a:custGeom>
              <a:avLst/>
              <a:gdLst/>
              <a:ahLst/>
              <a:cxnLst/>
              <a:rect l="l" t="t" r="r" b="b"/>
              <a:pathLst>
                <a:path w="4944109" h="0">
                  <a:moveTo>
                    <a:pt x="0" y="0"/>
                  </a:moveTo>
                  <a:lnTo>
                    <a:pt x="2299207" y="0"/>
                  </a:lnTo>
                </a:path>
                <a:path w="4944109" h="0">
                  <a:moveTo>
                    <a:pt x="2644902" y="0"/>
                  </a:moveTo>
                  <a:lnTo>
                    <a:pt x="4944109" y="0"/>
                  </a:lnTo>
                </a:path>
              </a:pathLst>
            </a:custGeom>
            <a:ln w="14732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118984" y="3276346"/>
              <a:ext cx="2611755" cy="2680335"/>
            </a:xfrm>
            <a:custGeom>
              <a:avLst/>
              <a:gdLst/>
              <a:ahLst/>
              <a:cxnLst/>
              <a:rect l="l" t="t" r="r" b="b"/>
              <a:pathLst>
                <a:path w="2611754" h="2680335">
                  <a:moveTo>
                    <a:pt x="0" y="2558415"/>
                  </a:moveTo>
                  <a:lnTo>
                    <a:pt x="0" y="2680208"/>
                  </a:lnTo>
                </a:path>
                <a:path w="2611754" h="2680335">
                  <a:moveTo>
                    <a:pt x="0" y="0"/>
                  </a:moveTo>
                  <a:lnTo>
                    <a:pt x="0" y="2123313"/>
                  </a:lnTo>
                </a:path>
                <a:path w="2611754" h="2680335">
                  <a:moveTo>
                    <a:pt x="1305814" y="2558415"/>
                  </a:moveTo>
                  <a:lnTo>
                    <a:pt x="1305814" y="2680208"/>
                  </a:lnTo>
                </a:path>
                <a:path w="2611754" h="2680335">
                  <a:moveTo>
                    <a:pt x="1305814" y="0"/>
                  </a:moveTo>
                  <a:lnTo>
                    <a:pt x="1305814" y="121919"/>
                  </a:lnTo>
                </a:path>
                <a:path w="2611754" h="2680335">
                  <a:moveTo>
                    <a:pt x="2611628" y="2558415"/>
                  </a:moveTo>
                  <a:lnTo>
                    <a:pt x="2611628" y="2680208"/>
                  </a:lnTo>
                </a:path>
                <a:path w="2611754" h="2680335">
                  <a:moveTo>
                    <a:pt x="2611628" y="0"/>
                  </a:moveTo>
                  <a:lnTo>
                    <a:pt x="2611628" y="2297303"/>
                  </a:lnTo>
                </a:path>
              </a:pathLst>
            </a:custGeom>
            <a:ln w="14732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177534" y="3398265"/>
              <a:ext cx="4494530" cy="2436495"/>
            </a:xfrm>
            <a:custGeom>
              <a:avLst/>
              <a:gdLst/>
              <a:ahLst/>
              <a:cxnLst/>
              <a:rect l="l" t="t" r="r" b="b"/>
              <a:pathLst>
                <a:path w="4494530" h="2436495">
                  <a:moveTo>
                    <a:pt x="691388" y="2218944"/>
                  </a:moveTo>
                  <a:lnTo>
                    <a:pt x="345694" y="2218944"/>
                  </a:lnTo>
                  <a:lnTo>
                    <a:pt x="345694" y="2349500"/>
                  </a:lnTo>
                  <a:lnTo>
                    <a:pt x="0" y="2349500"/>
                  </a:lnTo>
                  <a:lnTo>
                    <a:pt x="0" y="2436495"/>
                  </a:lnTo>
                  <a:lnTo>
                    <a:pt x="345694" y="2436495"/>
                  </a:lnTo>
                  <a:lnTo>
                    <a:pt x="691388" y="2436495"/>
                  </a:lnTo>
                  <a:lnTo>
                    <a:pt x="691388" y="2218944"/>
                  </a:lnTo>
                  <a:close/>
                </a:path>
                <a:path w="4494530" h="2436495">
                  <a:moveTo>
                    <a:pt x="1728597" y="1305179"/>
                  </a:moveTo>
                  <a:lnTo>
                    <a:pt x="1382903" y="1305179"/>
                  </a:lnTo>
                  <a:lnTo>
                    <a:pt x="1382903" y="1957844"/>
                  </a:lnTo>
                  <a:lnTo>
                    <a:pt x="1037209" y="1957844"/>
                  </a:lnTo>
                  <a:lnTo>
                    <a:pt x="1037209" y="2001393"/>
                  </a:lnTo>
                  <a:lnTo>
                    <a:pt x="691515" y="2001393"/>
                  </a:lnTo>
                  <a:lnTo>
                    <a:pt x="691515" y="2436495"/>
                  </a:lnTo>
                  <a:lnTo>
                    <a:pt x="1037209" y="2436495"/>
                  </a:lnTo>
                  <a:lnTo>
                    <a:pt x="1382903" y="2436495"/>
                  </a:lnTo>
                  <a:lnTo>
                    <a:pt x="1728597" y="2436495"/>
                  </a:lnTo>
                  <a:lnTo>
                    <a:pt x="1728597" y="1305179"/>
                  </a:lnTo>
                  <a:close/>
                </a:path>
                <a:path w="4494530" h="2436495">
                  <a:moveTo>
                    <a:pt x="2765806" y="1435735"/>
                  </a:moveTo>
                  <a:lnTo>
                    <a:pt x="2420112" y="1435735"/>
                  </a:lnTo>
                  <a:lnTo>
                    <a:pt x="2420112" y="0"/>
                  </a:lnTo>
                  <a:lnTo>
                    <a:pt x="2074418" y="0"/>
                  </a:lnTo>
                  <a:lnTo>
                    <a:pt x="2074418" y="1305179"/>
                  </a:lnTo>
                  <a:lnTo>
                    <a:pt x="1728724" y="1305179"/>
                  </a:lnTo>
                  <a:lnTo>
                    <a:pt x="1728724" y="2436495"/>
                  </a:lnTo>
                  <a:lnTo>
                    <a:pt x="2074418" y="2436495"/>
                  </a:lnTo>
                  <a:lnTo>
                    <a:pt x="2420112" y="2436495"/>
                  </a:lnTo>
                  <a:lnTo>
                    <a:pt x="2765806" y="2436495"/>
                  </a:lnTo>
                  <a:lnTo>
                    <a:pt x="2765806" y="1435735"/>
                  </a:lnTo>
                  <a:close/>
                </a:path>
                <a:path w="4494530" h="2436495">
                  <a:moveTo>
                    <a:pt x="3457321" y="2131949"/>
                  </a:moveTo>
                  <a:lnTo>
                    <a:pt x="3111627" y="2131949"/>
                  </a:lnTo>
                  <a:lnTo>
                    <a:pt x="3111627" y="1696847"/>
                  </a:lnTo>
                  <a:lnTo>
                    <a:pt x="2765933" y="1696847"/>
                  </a:lnTo>
                  <a:lnTo>
                    <a:pt x="2765933" y="2436495"/>
                  </a:lnTo>
                  <a:lnTo>
                    <a:pt x="3111627" y="2436495"/>
                  </a:lnTo>
                  <a:lnTo>
                    <a:pt x="3457321" y="2436495"/>
                  </a:lnTo>
                  <a:lnTo>
                    <a:pt x="3457321" y="2131949"/>
                  </a:lnTo>
                  <a:close/>
                </a:path>
                <a:path w="4494530" h="2436495">
                  <a:moveTo>
                    <a:pt x="4494530" y="2349500"/>
                  </a:moveTo>
                  <a:lnTo>
                    <a:pt x="4148836" y="2349500"/>
                  </a:lnTo>
                  <a:lnTo>
                    <a:pt x="4148836" y="2392934"/>
                  </a:lnTo>
                  <a:lnTo>
                    <a:pt x="3803142" y="2392934"/>
                  </a:lnTo>
                  <a:lnTo>
                    <a:pt x="3803142" y="2175395"/>
                  </a:lnTo>
                  <a:lnTo>
                    <a:pt x="3457448" y="2175395"/>
                  </a:lnTo>
                  <a:lnTo>
                    <a:pt x="3457448" y="2436495"/>
                  </a:lnTo>
                  <a:lnTo>
                    <a:pt x="3803142" y="2436495"/>
                  </a:lnTo>
                  <a:lnTo>
                    <a:pt x="4148836" y="2436495"/>
                  </a:lnTo>
                  <a:lnTo>
                    <a:pt x="4494530" y="2436495"/>
                  </a:lnTo>
                  <a:lnTo>
                    <a:pt x="4494530" y="23495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453183" y="5876163"/>
              <a:ext cx="466090" cy="80645"/>
            </a:xfrm>
            <a:custGeom>
              <a:avLst/>
              <a:gdLst/>
              <a:ahLst/>
              <a:cxnLst/>
              <a:rect l="l" t="t" r="r" b="b"/>
              <a:pathLst>
                <a:path w="46609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466090" h="80645">
                  <a:moveTo>
                    <a:pt x="466090" y="0"/>
                  </a:moveTo>
                  <a:lnTo>
                    <a:pt x="452501" y="0"/>
                  </a:lnTo>
                  <a:lnTo>
                    <a:pt x="452501" y="80391"/>
                  </a:lnTo>
                  <a:lnTo>
                    <a:pt x="466090" y="80391"/>
                  </a:lnTo>
                  <a:lnTo>
                    <a:pt x="466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167625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569136" y="5876163"/>
              <a:ext cx="1521460" cy="80645"/>
            </a:xfrm>
            <a:custGeom>
              <a:avLst/>
              <a:gdLst/>
              <a:ahLst/>
              <a:cxnLst/>
              <a:rect l="l" t="t" r="r" b="b"/>
              <a:pathLst>
                <a:path w="1521459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521459" h="80645">
                  <a:moveTo>
                    <a:pt x="411480" y="0"/>
                  </a:moveTo>
                  <a:lnTo>
                    <a:pt x="397891" y="0"/>
                  </a:lnTo>
                  <a:lnTo>
                    <a:pt x="397891" y="80391"/>
                  </a:lnTo>
                  <a:lnTo>
                    <a:pt x="411480" y="80391"/>
                  </a:lnTo>
                  <a:lnTo>
                    <a:pt x="411480" y="0"/>
                  </a:lnTo>
                  <a:close/>
                </a:path>
                <a:path w="1521459" h="80645">
                  <a:moveTo>
                    <a:pt x="510781" y="0"/>
                  </a:moveTo>
                  <a:lnTo>
                    <a:pt x="497205" y="0"/>
                  </a:lnTo>
                  <a:lnTo>
                    <a:pt x="497205" y="80391"/>
                  </a:lnTo>
                  <a:lnTo>
                    <a:pt x="510781" y="80391"/>
                  </a:lnTo>
                  <a:lnTo>
                    <a:pt x="510781" y="0"/>
                  </a:lnTo>
                  <a:close/>
                </a:path>
                <a:path w="1521459" h="80645">
                  <a:moveTo>
                    <a:pt x="550151" y="0"/>
                  </a:moveTo>
                  <a:lnTo>
                    <a:pt x="536575" y="0"/>
                  </a:lnTo>
                  <a:lnTo>
                    <a:pt x="536575" y="80391"/>
                  </a:lnTo>
                  <a:lnTo>
                    <a:pt x="550151" y="80391"/>
                  </a:lnTo>
                  <a:lnTo>
                    <a:pt x="550151" y="0"/>
                  </a:lnTo>
                  <a:close/>
                </a:path>
                <a:path w="1521459" h="80645">
                  <a:moveTo>
                    <a:pt x="610857" y="0"/>
                  </a:moveTo>
                  <a:lnTo>
                    <a:pt x="597281" y="0"/>
                  </a:lnTo>
                  <a:lnTo>
                    <a:pt x="597281" y="80391"/>
                  </a:lnTo>
                  <a:lnTo>
                    <a:pt x="610857" y="80391"/>
                  </a:lnTo>
                  <a:lnTo>
                    <a:pt x="610857" y="0"/>
                  </a:lnTo>
                  <a:close/>
                </a:path>
                <a:path w="1521459" h="80645">
                  <a:moveTo>
                    <a:pt x="779907" y="0"/>
                  </a:moveTo>
                  <a:lnTo>
                    <a:pt x="766318" y="0"/>
                  </a:lnTo>
                  <a:lnTo>
                    <a:pt x="766318" y="80391"/>
                  </a:lnTo>
                  <a:lnTo>
                    <a:pt x="779907" y="80391"/>
                  </a:lnTo>
                  <a:lnTo>
                    <a:pt x="779907" y="0"/>
                  </a:lnTo>
                  <a:close/>
                </a:path>
                <a:path w="1521459" h="80645">
                  <a:moveTo>
                    <a:pt x="876427" y="0"/>
                  </a:moveTo>
                  <a:lnTo>
                    <a:pt x="862838" y="0"/>
                  </a:lnTo>
                  <a:lnTo>
                    <a:pt x="862838" y="80391"/>
                  </a:lnTo>
                  <a:lnTo>
                    <a:pt x="876427" y="80391"/>
                  </a:lnTo>
                  <a:lnTo>
                    <a:pt x="876427" y="0"/>
                  </a:lnTo>
                  <a:close/>
                </a:path>
                <a:path w="1521459" h="80645">
                  <a:moveTo>
                    <a:pt x="916051" y="0"/>
                  </a:moveTo>
                  <a:lnTo>
                    <a:pt x="908431" y="0"/>
                  </a:lnTo>
                  <a:lnTo>
                    <a:pt x="902462" y="0"/>
                  </a:lnTo>
                  <a:lnTo>
                    <a:pt x="894842" y="0"/>
                  </a:lnTo>
                  <a:lnTo>
                    <a:pt x="894842" y="80391"/>
                  </a:lnTo>
                  <a:lnTo>
                    <a:pt x="902462" y="80391"/>
                  </a:lnTo>
                  <a:lnTo>
                    <a:pt x="908431" y="80391"/>
                  </a:lnTo>
                  <a:lnTo>
                    <a:pt x="916051" y="80391"/>
                  </a:lnTo>
                  <a:lnTo>
                    <a:pt x="916051" y="0"/>
                  </a:lnTo>
                  <a:close/>
                </a:path>
                <a:path w="1521459" h="80645">
                  <a:moveTo>
                    <a:pt x="1007999" y="0"/>
                  </a:moveTo>
                  <a:lnTo>
                    <a:pt x="994410" y="0"/>
                  </a:lnTo>
                  <a:lnTo>
                    <a:pt x="994410" y="80391"/>
                  </a:lnTo>
                  <a:lnTo>
                    <a:pt x="1007999" y="80391"/>
                  </a:lnTo>
                  <a:lnTo>
                    <a:pt x="1007999" y="0"/>
                  </a:lnTo>
                  <a:close/>
                </a:path>
                <a:path w="1521459" h="80645">
                  <a:moveTo>
                    <a:pt x="1196086" y="0"/>
                  </a:moveTo>
                  <a:lnTo>
                    <a:pt x="1182497" y="0"/>
                  </a:lnTo>
                  <a:lnTo>
                    <a:pt x="1182497" y="80391"/>
                  </a:lnTo>
                  <a:lnTo>
                    <a:pt x="1196086" y="80391"/>
                  </a:lnTo>
                  <a:lnTo>
                    <a:pt x="1196086" y="0"/>
                  </a:lnTo>
                  <a:close/>
                </a:path>
                <a:path w="1521459" h="80645">
                  <a:moveTo>
                    <a:pt x="1405001" y="0"/>
                  </a:moveTo>
                  <a:lnTo>
                    <a:pt x="1391412" y="0"/>
                  </a:lnTo>
                  <a:lnTo>
                    <a:pt x="1391412" y="80391"/>
                  </a:lnTo>
                  <a:lnTo>
                    <a:pt x="1405001" y="80391"/>
                  </a:lnTo>
                  <a:lnTo>
                    <a:pt x="1405001" y="0"/>
                  </a:lnTo>
                  <a:close/>
                </a:path>
                <a:path w="1521459" h="80645">
                  <a:moveTo>
                    <a:pt x="1443355" y="0"/>
                  </a:moveTo>
                  <a:lnTo>
                    <a:pt x="1429766" y="0"/>
                  </a:lnTo>
                  <a:lnTo>
                    <a:pt x="1429766" y="80391"/>
                  </a:lnTo>
                  <a:lnTo>
                    <a:pt x="1443355" y="80391"/>
                  </a:lnTo>
                  <a:lnTo>
                    <a:pt x="1443355" y="0"/>
                  </a:lnTo>
                  <a:close/>
                </a:path>
                <a:path w="1521459" h="80645">
                  <a:moveTo>
                    <a:pt x="1521079" y="0"/>
                  </a:moveTo>
                  <a:lnTo>
                    <a:pt x="1507490" y="0"/>
                  </a:lnTo>
                  <a:lnTo>
                    <a:pt x="1507490" y="80391"/>
                  </a:lnTo>
                  <a:lnTo>
                    <a:pt x="1521079" y="80391"/>
                  </a:lnTo>
                  <a:lnTo>
                    <a:pt x="1521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429875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949757" y="5876163"/>
              <a:ext cx="1740535" cy="80645"/>
            </a:xfrm>
            <a:custGeom>
              <a:avLst/>
              <a:gdLst/>
              <a:ahLst/>
              <a:cxnLst/>
              <a:rect l="l" t="t" r="r" b="b"/>
              <a:pathLst>
                <a:path w="174053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740534" h="80645">
                  <a:moveTo>
                    <a:pt x="713232" y="0"/>
                  </a:moveTo>
                  <a:lnTo>
                    <a:pt x="699643" y="0"/>
                  </a:lnTo>
                  <a:lnTo>
                    <a:pt x="699643" y="80391"/>
                  </a:lnTo>
                  <a:lnTo>
                    <a:pt x="713232" y="80391"/>
                  </a:lnTo>
                  <a:lnTo>
                    <a:pt x="713232" y="0"/>
                  </a:lnTo>
                  <a:close/>
                </a:path>
                <a:path w="1740534" h="80645">
                  <a:moveTo>
                    <a:pt x="870712" y="0"/>
                  </a:moveTo>
                  <a:lnTo>
                    <a:pt x="857123" y="0"/>
                  </a:lnTo>
                  <a:lnTo>
                    <a:pt x="857123" y="80391"/>
                  </a:lnTo>
                  <a:lnTo>
                    <a:pt x="870712" y="80391"/>
                  </a:lnTo>
                  <a:lnTo>
                    <a:pt x="870712" y="0"/>
                  </a:lnTo>
                  <a:close/>
                </a:path>
                <a:path w="1740534" h="80645">
                  <a:moveTo>
                    <a:pt x="1117600" y="0"/>
                  </a:moveTo>
                  <a:lnTo>
                    <a:pt x="1104011" y="0"/>
                  </a:lnTo>
                  <a:lnTo>
                    <a:pt x="1104011" y="80391"/>
                  </a:lnTo>
                  <a:lnTo>
                    <a:pt x="1117600" y="80391"/>
                  </a:lnTo>
                  <a:lnTo>
                    <a:pt x="1117600" y="0"/>
                  </a:lnTo>
                  <a:close/>
                </a:path>
                <a:path w="1740534" h="80645">
                  <a:moveTo>
                    <a:pt x="1156335" y="0"/>
                  </a:moveTo>
                  <a:lnTo>
                    <a:pt x="1142746" y="0"/>
                  </a:lnTo>
                  <a:lnTo>
                    <a:pt x="1142746" y="80391"/>
                  </a:lnTo>
                  <a:lnTo>
                    <a:pt x="1156335" y="80391"/>
                  </a:lnTo>
                  <a:lnTo>
                    <a:pt x="1156335" y="0"/>
                  </a:lnTo>
                  <a:close/>
                </a:path>
                <a:path w="1740534" h="80645">
                  <a:moveTo>
                    <a:pt x="1362329" y="0"/>
                  </a:moveTo>
                  <a:lnTo>
                    <a:pt x="1348740" y="0"/>
                  </a:lnTo>
                  <a:lnTo>
                    <a:pt x="1348740" y="80391"/>
                  </a:lnTo>
                  <a:lnTo>
                    <a:pt x="1362329" y="80391"/>
                  </a:lnTo>
                  <a:lnTo>
                    <a:pt x="1362329" y="0"/>
                  </a:lnTo>
                  <a:close/>
                </a:path>
                <a:path w="1740534" h="80645">
                  <a:moveTo>
                    <a:pt x="1540002" y="0"/>
                  </a:moveTo>
                  <a:lnTo>
                    <a:pt x="1526413" y="0"/>
                  </a:lnTo>
                  <a:lnTo>
                    <a:pt x="1526413" y="80391"/>
                  </a:lnTo>
                  <a:lnTo>
                    <a:pt x="1540002" y="80391"/>
                  </a:lnTo>
                  <a:lnTo>
                    <a:pt x="1540002" y="0"/>
                  </a:lnTo>
                  <a:close/>
                </a:path>
                <a:path w="1740534" h="80645">
                  <a:moveTo>
                    <a:pt x="1740408" y="0"/>
                  </a:moveTo>
                  <a:lnTo>
                    <a:pt x="1726819" y="0"/>
                  </a:lnTo>
                  <a:lnTo>
                    <a:pt x="1726819" y="80391"/>
                  </a:lnTo>
                  <a:lnTo>
                    <a:pt x="1740408" y="80391"/>
                  </a:lnTo>
                  <a:lnTo>
                    <a:pt x="17404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846817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363902" y="5876163"/>
              <a:ext cx="37465" cy="80645"/>
            </a:xfrm>
            <a:custGeom>
              <a:avLst/>
              <a:gdLst/>
              <a:ahLst/>
              <a:cxnLst/>
              <a:rect l="l" t="t" r="r" b="b"/>
              <a:pathLst>
                <a:path w="3746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37465" h="80645">
                  <a:moveTo>
                    <a:pt x="37084" y="0"/>
                  </a:moveTo>
                  <a:lnTo>
                    <a:pt x="23495" y="0"/>
                  </a:lnTo>
                  <a:lnTo>
                    <a:pt x="23495" y="80391"/>
                  </a:lnTo>
                  <a:lnTo>
                    <a:pt x="37084" y="80391"/>
                  </a:lnTo>
                  <a:lnTo>
                    <a:pt x="3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546969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764714" y="5876163"/>
              <a:ext cx="588645" cy="80645"/>
            </a:xfrm>
            <a:custGeom>
              <a:avLst/>
              <a:gdLst/>
              <a:ahLst/>
              <a:cxnLst/>
              <a:rect l="l" t="t" r="r" b="b"/>
              <a:pathLst>
                <a:path w="588645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588645" h="80645">
                  <a:moveTo>
                    <a:pt x="588378" y="0"/>
                  </a:moveTo>
                  <a:lnTo>
                    <a:pt x="574802" y="0"/>
                  </a:lnTo>
                  <a:lnTo>
                    <a:pt x="574802" y="80391"/>
                  </a:lnTo>
                  <a:lnTo>
                    <a:pt x="588378" y="80391"/>
                  </a:lnTo>
                  <a:lnTo>
                    <a:pt x="588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982713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260780" y="5876163"/>
              <a:ext cx="2018664" cy="80645"/>
            </a:xfrm>
            <a:custGeom>
              <a:avLst/>
              <a:gdLst/>
              <a:ahLst/>
              <a:cxnLst/>
              <a:rect l="l" t="t" r="r" b="b"/>
              <a:pathLst>
                <a:path w="201866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018665" h="80645">
                  <a:moveTo>
                    <a:pt x="470789" y="0"/>
                  </a:moveTo>
                  <a:lnTo>
                    <a:pt x="457200" y="0"/>
                  </a:lnTo>
                  <a:lnTo>
                    <a:pt x="457200" y="80391"/>
                  </a:lnTo>
                  <a:lnTo>
                    <a:pt x="470789" y="80391"/>
                  </a:lnTo>
                  <a:lnTo>
                    <a:pt x="470789" y="0"/>
                  </a:lnTo>
                  <a:close/>
                </a:path>
                <a:path w="2018665" h="80645">
                  <a:moveTo>
                    <a:pt x="766953" y="0"/>
                  </a:moveTo>
                  <a:lnTo>
                    <a:pt x="753364" y="0"/>
                  </a:lnTo>
                  <a:lnTo>
                    <a:pt x="753364" y="80391"/>
                  </a:lnTo>
                  <a:lnTo>
                    <a:pt x="766953" y="80391"/>
                  </a:lnTo>
                  <a:lnTo>
                    <a:pt x="766953" y="0"/>
                  </a:lnTo>
                  <a:close/>
                </a:path>
                <a:path w="2018665" h="80645">
                  <a:moveTo>
                    <a:pt x="1085977" y="0"/>
                  </a:moveTo>
                  <a:lnTo>
                    <a:pt x="1076312" y="0"/>
                  </a:lnTo>
                  <a:lnTo>
                    <a:pt x="1072388" y="0"/>
                  </a:lnTo>
                  <a:lnTo>
                    <a:pt x="1062736" y="0"/>
                  </a:lnTo>
                  <a:lnTo>
                    <a:pt x="1062736" y="80391"/>
                  </a:lnTo>
                  <a:lnTo>
                    <a:pt x="1072388" y="80391"/>
                  </a:lnTo>
                  <a:lnTo>
                    <a:pt x="1076312" y="80391"/>
                  </a:lnTo>
                  <a:lnTo>
                    <a:pt x="1085977" y="80391"/>
                  </a:lnTo>
                  <a:lnTo>
                    <a:pt x="1085977" y="0"/>
                  </a:lnTo>
                  <a:close/>
                </a:path>
                <a:path w="2018665" h="80645">
                  <a:moveTo>
                    <a:pt x="1161288" y="0"/>
                  </a:moveTo>
                  <a:lnTo>
                    <a:pt x="1147699" y="0"/>
                  </a:lnTo>
                  <a:lnTo>
                    <a:pt x="1147699" y="80391"/>
                  </a:lnTo>
                  <a:lnTo>
                    <a:pt x="1161288" y="80391"/>
                  </a:lnTo>
                  <a:lnTo>
                    <a:pt x="1161288" y="0"/>
                  </a:lnTo>
                  <a:close/>
                </a:path>
                <a:path w="2018665" h="80645">
                  <a:moveTo>
                    <a:pt x="1675892" y="0"/>
                  </a:moveTo>
                  <a:lnTo>
                    <a:pt x="1662303" y="0"/>
                  </a:lnTo>
                  <a:lnTo>
                    <a:pt x="1662303" y="80391"/>
                  </a:lnTo>
                  <a:lnTo>
                    <a:pt x="1675892" y="80391"/>
                  </a:lnTo>
                  <a:lnTo>
                    <a:pt x="1675892" y="0"/>
                  </a:lnTo>
                  <a:close/>
                </a:path>
                <a:path w="2018665" h="80645">
                  <a:moveTo>
                    <a:pt x="2018284" y="0"/>
                  </a:moveTo>
                  <a:lnTo>
                    <a:pt x="2004695" y="0"/>
                  </a:lnTo>
                  <a:lnTo>
                    <a:pt x="2004695" y="80391"/>
                  </a:lnTo>
                  <a:lnTo>
                    <a:pt x="2018284" y="80391"/>
                  </a:lnTo>
                  <a:lnTo>
                    <a:pt x="2018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430765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395525" y="5876163"/>
              <a:ext cx="963930" cy="80645"/>
            </a:xfrm>
            <a:custGeom>
              <a:avLst/>
              <a:gdLst/>
              <a:ahLst/>
              <a:cxnLst/>
              <a:rect l="l" t="t" r="r" b="b"/>
              <a:pathLst>
                <a:path w="963929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963929" h="80645">
                  <a:moveTo>
                    <a:pt x="149339" y="0"/>
                  </a:moveTo>
                  <a:lnTo>
                    <a:pt x="135763" y="0"/>
                  </a:lnTo>
                  <a:lnTo>
                    <a:pt x="135763" y="80391"/>
                  </a:lnTo>
                  <a:lnTo>
                    <a:pt x="149339" y="80391"/>
                  </a:lnTo>
                  <a:lnTo>
                    <a:pt x="149339" y="0"/>
                  </a:lnTo>
                  <a:close/>
                </a:path>
                <a:path w="963929" h="80645">
                  <a:moveTo>
                    <a:pt x="963917" y="0"/>
                  </a:moveTo>
                  <a:lnTo>
                    <a:pt x="950341" y="0"/>
                  </a:lnTo>
                  <a:lnTo>
                    <a:pt x="950341" y="80391"/>
                  </a:lnTo>
                  <a:lnTo>
                    <a:pt x="963917" y="80391"/>
                  </a:lnTo>
                  <a:lnTo>
                    <a:pt x="963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9821671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842315" y="5876163"/>
              <a:ext cx="783590" cy="80645"/>
            </a:xfrm>
            <a:custGeom>
              <a:avLst/>
              <a:gdLst/>
              <a:ahLst/>
              <a:cxnLst/>
              <a:rect l="l" t="t" r="r" b="b"/>
              <a:pathLst>
                <a:path w="783590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783590" h="80645">
                  <a:moveTo>
                    <a:pt x="783323" y="0"/>
                  </a:moveTo>
                  <a:lnTo>
                    <a:pt x="769747" y="0"/>
                  </a:lnTo>
                  <a:lnTo>
                    <a:pt x="769747" y="80391"/>
                  </a:lnTo>
                  <a:lnTo>
                    <a:pt x="783323" y="80391"/>
                  </a:lnTo>
                  <a:lnTo>
                    <a:pt x="7833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0212070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928802" y="5876163"/>
              <a:ext cx="2399030" cy="80645"/>
            </a:xfrm>
            <a:custGeom>
              <a:avLst/>
              <a:gdLst/>
              <a:ahLst/>
              <a:cxnLst/>
              <a:rect l="l" t="t" r="r" b="b"/>
              <a:pathLst>
                <a:path w="2399029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399029" h="80645">
                  <a:moveTo>
                    <a:pt x="497459" y="0"/>
                  </a:moveTo>
                  <a:lnTo>
                    <a:pt x="483870" y="0"/>
                  </a:lnTo>
                  <a:lnTo>
                    <a:pt x="483870" y="80391"/>
                  </a:lnTo>
                  <a:lnTo>
                    <a:pt x="497459" y="80391"/>
                  </a:lnTo>
                  <a:lnTo>
                    <a:pt x="497459" y="0"/>
                  </a:lnTo>
                  <a:close/>
                </a:path>
                <a:path w="2399029" h="80645">
                  <a:moveTo>
                    <a:pt x="713740" y="0"/>
                  </a:moveTo>
                  <a:lnTo>
                    <a:pt x="700151" y="0"/>
                  </a:lnTo>
                  <a:lnTo>
                    <a:pt x="700151" y="80391"/>
                  </a:lnTo>
                  <a:lnTo>
                    <a:pt x="713740" y="80391"/>
                  </a:lnTo>
                  <a:lnTo>
                    <a:pt x="713740" y="0"/>
                  </a:lnTo>
                  <a:close/>
                </a:path>
                <a:path w="2399029" h="80645">
                  <a:moveTo>
                    <a:pt x="1351280" y="0"/>
                  </a:moveTo>
                  <a:lnTo>
                    <a:pt x="1337691" y="0"/>
                  </a:lnTo>
                  <a:lnTo>
                    <a:pt x="1337691" y="80391"/>
                  </a:lnTo>
                  <a:lnTo>
                    <a:pt x="1351280" y="80391"/>
                  </a:lnTo>
                  <a:lnTo>
                    <a:pt x="1351280" y="0"/>
                  </a:lnTo>
                  <a:close/>
                </a:path>
                <a:path w="2399029" h="80645">
                  <a:moveTo>
                    <a:pt x="1382636" y="0"/>
                  </a:moveTo>
                  <a:lnTo>
                    <a:pt x="1369060" y="0"/>
                  </a:lnTo>
                  <a:lnTo>
                    <a:pt x="1369060" y="80391"/>
                  </a:lnTo>
                  <a:lnTo>
                    <a:pt x="1382636" y="80391"/>
                  </a:lnTo>
                  <a:lnTo>
                    <a:pt x="1382636" y="0"/>
                  </a:lnTo>
                  <a:close/>
                </a:path>
                <a:path w="2399029" h="80645">
                  <a:moveTo>
                    <a:pt x="1559166" y="0"/>
                  </a:moveTo>
                  <a:lnTo>
                    <a:pt x="1545590" y="0"/>
                  </a:lnTo>
                  <a:lnTo>
                    <a:pt x="1545590" y="80391"/>
                  </a:lnTo>
                  <a:lnTo>
                    <a:pt x="1559166" y="80391"/>
                  </a:lnTo>
                  <a:lnTo>
                    <a:pt x="1559166" y="0"/>
                  </a:lnTo>
                  <a:close/>
                </a:path>
                <a:path w="2399029" h="80645">
                  <a:moveTo>
                    <a:pt x="1850644" y="0"/>
                  </a:moveTo>
                  <a:lnTo>
                    <a:pt x="1837055" y="0"/>
                  </a:lnTo>
                  <a:lnTo>
                    <a:pt x="1837055" y="80391"/>
                  </a:lnTo>
                  <a:lnTo>
                    <a:pt x="1850644" y="80391"/>
                  </a:lnTo>
                  <a:lnTo>
                    <a:pt x="1850644" y="0"/>
                  </a:lnTo>
                  <a:close/>
                </a:path>
                <a:path w="2399029" h="80645">
                  <a:moveTo>
                    <a:pt x="1950961" y="0"/>
                  </a:moveTo>
                  <a:lnTo>
                    <a:pt x="1937385" y="0"/>
                  </a:lnTo>
                  <a:lnTo>
                    <a:pt x="1937385" y="80391"/>
                  </a:lnTo>
                  <a:lnTo>
                    <a:pt x="1950961" y="80391"/>
                  </a:lnTo>
                  <a:lnTo>
                    <a:pt x="1950961" y="0"/>
                  </a:lnTo>
                  <a:close/>
                </a:path>
                <a:path w="2399029" h="80645">
                  <a:moveTo>
                    <a:pt x="2032241" y="0"/>
                  </a:moveTo>
                  <a:lnTo>
                    <a:pt x="2018665" y="0"/>
                  </a:lnTo>
                  <a:lnTo>
                    <a:pt x="2018665" y="80391"/>
                  </a:lnTo>
                  <a:lnTo>
                    <a:pt x="2032241" y="80391"/>
                  </a:lnTo>
                  <a:lnTo>
                    <a:pt x="2032241" y="0"/>
                  </a:lnTo>
                  <a:close/>
                </a:path>
                <a:path w="2399029" h="80645">
                  <a:moveTo>
                    <a:pt x="2160765" y="0"/>
                  </a:moveTo>
                  <a:lnTo>
                    <a:pt x="2147189" y="0"/>
                  </a:lnTo>
                  <a:lnTo>
                    <a:pt x="2147189" y="80391"/>
                  </a:lnTo>
                  <a:lnTo>
                    <a:pt x="2160765" y="80391"/>
                  </a:lnTo>
                  <a:lnTo>
                    <a:pt x="2160765" y="0"/>
                  </a:lnTo>
                  <a:close/>
                </a:path>
                <a:path w="2399029" h="80645">
                  <a:moveTo>
                    <a:pt x="2362962" y="0"/>
                  </a:moveTo>
                  <a:lnTo>
                    <a:pt x="2349373" y="0"/>
                  </a:lnTo>
                  <a:lnTo>
                    <a:pt x="2349373" y="80391"/>
                  </a:lnTo>
                  <a:lnTo>
                    <a:pt x="2362962" y="80391"/>
                  </a:lnTo>
                  <a:lnTo>
                    <a:pt x="2362962" y="0"/>
                  </a:lnTo>
                  <a:close/>
                </a:path>
                <a:path w="2399029" h="80645">
                  <a:moveTo>
                    <a:pt x="2398522" y="0"/>
                  </a:moveTo>
                  <a:lnTo>
                    <a:pt x="2384933" y="0"/>
                  </a:lnTo>
                  <a:lnTo>
                    <a:pt x="2384933" y="80391"/>
                  </a:lnTo>
                  <a:lnTo>
                    <a:pt x="2398522" y="80391"/>
                  </a:lnTo>
                  <a:lnTo>
                    <a:pt x="2398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448170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856920" y="5876163"/>
              <a:ext cx="2270125" cy="80645"/>
            </a:xfrm>
            <a:custGeom>
              <a:avLst/>
              <a:gdLst/>
              <a:ahLst/>
              <a:cxnLst/>
              <a:rect l="l" t="t" r="r" b="b"/>
              <a:pathLst>
                <a:path w="227012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270125" h="80645">
                  <a:moveTo>
                    <a:pt x="27940" y="0"/>
                  </a:moveTo>
                  <a:lnTo>
                    <a:pt x="14351" y="0"/>
                  </a:lnTo>
                  <a:lnTo>
                    <a:pt x="14351" y="80391"/>
                  </a:lnTo>
                  <a:lnTo>
                    <a:pt x="27940" y="80391"/>
                  </a:lnTo>
                  <a:lnTo>
                    <a:pt x="27940" y="0"/>
                  </a:lnTo>
                  <a:close/>
                </a:path>
                <a:path w="2270125" h="80645">
                  <a:moveTo>
                    <a:pt x="829170" y="0"/>
                  </a:moveTo>
                  <a:lnTo>
                    <a:pt x="815594" y="0"/>
                  </a:lnTo>
                  <a:lnTo>
                    <a:pt x="815594" y="80391"/>
                  </a:lnTo>
                  <a:lnTo>
                    <a:pt x="829170" y="80391"/>
                  </a:lnTo>
                  <a:lnTo>
                    <a:pt x="829170" y="0"/>
                  </a:lnTo>
                  <a:close/>
                </a:path>
                <a:path w="2270125" h="80645">
                  <a:moveTo>
                    <a:pt x="1436992" y="0"/>
                  </a:moveTo>
                  <a:lnTo>
                    <a:pt x="1423416" y="0"/>
                  </a:lnTo>
                  <a:lnTo>
                    <a:pt x="1423416" y="80391"/>
                  </a:lnTo>
                  <a:lnTo>
                    <a:pt x="1436992" y="80391"/>
                  </a:lnTo>
                  <a:lnTo>
                    <a:pt x="1436992" y="0"/>
                  </a:lnTo>
                  <a:close/>
                </a:path>
                <a:path w="2270125" h="80645">
                  <a:moveTo>
                    <a:pt x="1490967" y="0"/>
                  </a:moveTo>
                  <a:lnTo>
                    <a:pt x="1490967" y="0"/>
                  </a:lnTo>
                  <a:lnTo>
                    <a:pt x="1460754" y="0"/>
                  </a:lnTo>
                  <a:lnTo>
                    <a:pt x="1460754" y="80391"/>
                  </a:lnTo>
                  <a:lnTo>
                    <a:pt x="1490967" y="80391"/>
                  </a:lnTo>
                  <a:lnTo>
                    <a:pt x="1490967" y="0"/>
                  </a:lnTo>
                  <a:close/>
                </a:path>
                <a:path w="2270125" h="80645">
                  <a:moveTo>
                    <a:pt x="1525892" y="0"/>
                  </a:moveTo>
                  <a:lnTo>
                    <a:pt x="1512316" y="0"/>
                  </a:lnTo>
                  <a:lnTo>
                    <a:pt x="1512316" y="80391"/>
                  </a:lnTo>
                  <a:lnTo>
                    <a:pt x="1525892" y="80391"/>
                  </a:lnTo>
                  <a:lnTo>
                    <a:pt x="1525892" y="0"/>
                  </a:lnTo>
                  <a:close/>
                </a:path>
                <a:path w="2270125" h="80645">
                  <a:moveTo>
                    <a:pt x="1999094" y="0"/>
                  </a:moveTo>
                  <a:lnTo>
                    <a:pt x="1985518" y="0"/>
                  </a:lnTo>
                  <a:lnTo>
                    <a:pt x="1985518" y="80391"/>
                  </a:lnTo>
                  <a:lnTo>
                    <a:pt x="1999094" y="80391"/>
                  </a:lnTo>
                  <a:lnTo>
                    <a:pt x="1999094" y="0"/>
                  </a:lnTo>
                  <a:close/>
                </a:path>
                <a:path w="2270125" h="80645">
                  <a:moveTo>
                    <a:pt x="2101596" y="0"/>
                  </a:moveTo>
                  <a:lnTo>
                    <a:pt x="2088007" y="0"/>
                  </a:lnTo>
                  <a:lnTo>
                    <a:pt x="2088007" y="80391"/>
                  </a:lnTo>
                  <a:lnTo>
                    <a:pt x="2101596" y="80391"/>
                  </a:lnTo>
                  <a:lnTo>
                    <a:pt x="2101596" y="0"/>
                  </a:lnTo>
                  <a:close/>
                </a:path>
                <a:path w="2270125" h="80645">
                  <a:moveTo>
                    <a:pt x="2119376" y="0"/>
                  </a:moveTo>
                  <a:lnTo>
                    <a:pt x="2105787" y="0"/>
                  </a:lnTo>
                  <a:lnTo>
                    <a:pt x="2105787" y="80391"/>
                  </a:lnTo>
                  <a:lnTo>
                    <a:pt x="2119376" y="80391"/>
                  </a:lnTo>
                  <a:lnTo>
                    <a:pt x="2119376" y="0"/>
                  </a:lnTo>
                  <a:close/>
                </a:path>
                <a:path w="2270125" h="80645">
                  <a:moveTo>
                    <a:pt x="2269617" y="0"/>
                  </a:moveTo>
                  <a:lnTo>
                    <a:pt x="2256028" y="0"/>
                  </a:lnTo>
                  <a:lnTo>
                    <a:pt x="2256028" y="80391"/>
                  </a:lnTo>
                  <a:lnTo>
                    <a:pt x="2269617" y="80391"/>
                  </a:lnTo>
                  <a:lnTo>
                    <a:pt x="2269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8150859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686103" y="5876163"/>
              <a:ext cx="1715770" cy="80645"/>
            </a:xfrm>
            <a:custGeom>
              <a:avLst/>
              <a:gdLst/>
              <a:ahLst/>
              <a:cxnLst/>
              <a:rect l="l" t="t" r="r" b="b"/>
              <a:pathLst>
                <a:path w="171577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715770" h="80645">
                  <a:moveTo>
                    <a:pt x="83934" y="0"/>
                  </a:moveTo>
                  <a:lnTo>
                    <a:pt x="70358" y="0"/>
                  </a:lnTo>
                  <a:lnTo>
                    <a:pt x="70358" y="80391"/>
                  </a:lnTo>
                  <a:lnTo>
                    <a:pt x="83934" y="80391"/>
                  </a:lnTo>
                  <a:lnTo>
                    <a:pt x="83934" y="0"/>
                  </a:lnTo>
                  <a:close/>
                </a:path>
                <a:path w="1715770" h="80645">
                  <a:moveTo>
                    <a:pt x="118237" y="0"/>
                  </a:moveTo>
                  <a:lnTo>
                    <a:pt x="104648" y="0"/>
                  </a:lnTo>
                  <a:lnTo>
                    <a:pt x="104648" y="80391"/>
                  </a:lnTo>
                  <a:lnTo>
                    <a:pt x="118237" y="80391"/>
                  </a:lnTo>
                  <a:lnTo>
                    <a:pt x="118237" y="0"/>
                  </a:lnTo>
                  <a:close/>
                </a:path>
                <a:path w="1715770" h="80645">
                  <a:moveTo>
                    <a:pt x="164719" y="0"/>
                  </a:moveTo>
                  <a:lnTo>
                    <a:pt x="151130" y="0"/>
                  </a:lnTo>
                  <a:lnTo>
                    <a:pt x="151130" y="80391"/>
                  </a:lnTo>
                  <a:lnTo>
                    <a:pt x="164719" y="80391"/>
                  </a:lnTo>
                  <a:lnTo>
                    <a:pt x="164719" y="0"/>
                  </a:lnTo>
                  <a:close/>
                </a:path>
                <a:path w="1715770" h="80645">
                  <a:moveTo>
                    <a:pt x="436880" y="0"/>
                  </a:moveTo>
                  <a:lnTo>
                    <a:pt x="423291" y="0"/>
                  </a:lnTo>
                  <a:lnTo>
                    <a:pt x="423291" y="80391"/>
                  </a:lnTo>
                  <a:lnTo>
                    <a:pt x="436880" y="80391"/>
                  </a:lnTo>
                  <a:lnTo>
                    <a:pt x="436880" y="0"/>
                  </a:lnTo>
                  <a:close/>
                </a:path>
                <a:path w="1715770" h="80645">
                  <a:moveTo>
                    <a:pt x="513334" y="0"/>
                  </a:moveTo>
                  <a:lnTo>
                    <a:pt x="499745" y="0"/>
                  </a:lnTo>
                  <a:lnTo>
                    <a:pt x="499745" y="80391"/>
                  </a:lnTo>
                  <a:lnTo>
                    <a:pt x="513334" y="80391"/>
                  </a:lnTo>
                  <a:lnTo>
                    <a:pt x="513334" y="0"/>
                  </a:lnTo>
                  <a:close/>
                </a:path>
                <a:path w="1715770" h="80645">
                  <a:moveTo>
                    <a:pt x="597014" y="0"/>
                  </a:moveTo>
                  <a:lnTo>
                    <a:pt x="583438" y="0"/>
                  </a:lnTo>
                  <a:lnTo>
                    <a:pt x="583438" y="80391"/>
                  </a:lnTo>
                  <a:lnTo>
                    <a:pt x="597014" y="80391"/>
                  </a:lnTo>
                  <a:lnTo>
                    <a:pt x="597014" y="0"/>
                  </a:lnTo>
                  <a:close/>
                </a:path>
                <a:path w="1715770" h="80645">
                  <a:moveTo>
                    <a:pt x="633209" y="0"/>
                  </a:moveTo>
                  <a:lnTo>
                    <a:pt x="619633" y="0"/>
                  </a:lnTo>
                  <a:lnTo>
                    <a:pt x="619633" y="80391"/>
                  </a:lnTo>
                  <a:lnTo>
                    <a:pt x="633209" y="80391"/>
                  </a:lnTo>
                  <a:lnTo>
                    <a:pt x="633209" y="0"/>
                  </a:lnTo>
                  <a:close/>
                </a:path>
                <a:path w="1715770" h="80645">
                  <a:moveTo>
                    <a:pt x="798957" y="0"/>
                  </a:moveTo>
                  <a:lnTo>
                    <a:pt x="785368" y="0"/>
                  </a:lnTo>
                  <a:lnTo>
                    <a:pt x="785368" y="80391"/>
                  </a:lnTo>
                  <a:lnTo>
                    <a:pt x="798957" y="80391"/>
                  </a:lnTo>
                  <a:lnTo>
                    <a:pt x="798957" y="0"/>
                  </a:lnTo>
                  <a:close/>
                </a:path>
                <a:path w="1715770" h="80645">
                  <a:moveTo>
                    <a:pt x="1233665" y="0"/>
                  </a:moveTo>
                  <a:lnTo>
                    <a:pt x="1222235" y="0"/>
                  </a:lnTo>
                  <a:lnTo>
                    <a:pt x="1220089" y="0"/>
                  </a:lnTo>
                  <a:lnTo>
                    <a:pt x="1208659" y="0"/>
                  </a:lnTo>
                  <a:lnTo>
                    <a:pt x="1208659" y="80391"/>
                  </a:lnTo>
                  <a:lnTo>
                    <a:pt x="1220089" y="80391"/>
                  </a:lnTo>
                  <a:lnTo>
                    <a:pt x="1222235" y="80391"/>
                  </a:lnTo>
                  <a:lnTo>
                    <a:pt x="1233665" y="80391"/>
                  </a:lnTo>
                  <a:lnTo>
                    <a:pt x="1233665" y="0"/>
                  </a:lnTo>
                  <a:close/>
                </a:path>
                <a:path w="1715770" h="80645">
                  <a:moveTo>
                    <a:pt x="1322438" y="0"/>
                  </a:moveTo>
                  <a:lnTo>
                    <a:pt x="1308862" y="0"/>
                  </a:lnTo>
                  <a:lnTo>
                    <a:pt x="1308862" y="80391"/>
                  </a:lnTo>
                  <a:lnTo>
                    <a:pt x="1322438" y="80391"/>
                  </a:lnTo>
                  <a:lnTo>
                    <a:pt x="1322438" y="0"/>
                  </a:lnTo>
                  <a:close/>
                </a:path>
                <a:path w="1715770" h="80645">
                  <a:moveTo>
                    <a:pt x="1715389" y="0"/>
                  </a:moveTo>
                  <a:lnTo>
                    <a:pt x="1701800" y="0"/>
                  </a:lnTo>
                  <a:lnTo>
                    <a:pt x="1701800" y="80391"/>
                  </a:lnTo>
                  <a:lnTo>
                    <a:pt x="1715389" y="80391"/>
                  </a:lnTo>
                  <a:lnTo>
                    <a:pt x="1715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9757790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508557" y="5876163"/>
              <a:ext cx="1824989" cy="80645"/>
            </a:xfrm>
            <a:custGeom>
              <a:avLst/>
              <a:gdLst/>
              <a:ahLst/>
              <a:cxnLst/>
              <a:rect l="l" t="t" r="r" b="b"/>
              <a:pathLst>
                <a:path w="182499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824990" h="80645">
                  <a:moveTo>
                    <a:pt x="491363" y="0"/>
                  </a:moveTo>
                  <a:lnTo>
                    <a:pt x="477774" y="0"/>
                  </a:lnTo>
                  <a:lnTo>
                    <a:pt x="477774" y="80391"/>
                  </a:lnTo>
                  <a:lnTo>
                    <a:pt x="491363" y="80391"/>
                  </a:lnTo>
                  <a:lnTo>
                    <a:pt x="491363" y="0"/>
                  </a:lnTo>
                  <a:close/>
                </a:path>
                <a:path w="1824990" h="80645">
                  <a:moveTo>
                    <a:pt x="679958" y="0"/>
                  </a:moveTo>
                  <a:lnTo>
                    <a:pt x="666369" y="0"/>
                  </a:lnTo>
                  <a:lnTo>
                    <a:pt x="666369" y="80391"/>
                  </a:lnTo>
                  <a:lnTo>
                    <a:pt x="679958" y="80391"/>
                  </a:lnTo>
                  <a:lnTo>
                    <a:pt x="679958" y="0"/>
                  </a:lnTo>
                  <a:close/>
                </a:path>
                <a:path w="1824990" h="80645">
                  <a:moveTo>
                    <a:pt x="886079" y="0"/>
                  </a:moveTo>
                  <a:lnTo>
                    <a:pt x="872490" y="0"/>
                  </a:lnTo>
                  <a:lnTo>
                    <a:pt x="872490" y="80391"/>
                  </a:lnTo>
                  <a:lnTo>
                    <a:pt x="886079" y="80391"/>
                  </a:lnTo>
                  <a:lnTo>
                    <a:pt x="886079" y="0"/>
                  </a:lnTo>
                  <a:close/>
                </a:path>
                <a:path w="1824990" h="80645">
                  <a:moveTo>
                    <a:pt x="1620012" y="0"/>
                  </a:moveTo>
                  <a:lnTo>
                    <a:pt x="1606423" y="0"/>
                  </a:lnTo>
                  <a:lnTo>
                    <a:pt x="1606423" y="80391"/>
                  </a:lnTo>
                  <a:lnTo>
                    <a:pt x="1620012" y="80391"/>
                  </a:lnTo>
                  <a:lnTo>
                    <a:pt x="1620012" y="0"/>
                  </a:lnTo>
                  <a:close/>
                </a:path>
                <a:path w="1824990" h="80645">
                  <a:moveTo>
                    <a:pt x="1824609" y="0"/>
                  </a:moveTo>
                  <a:lnTo>
                    <a:pt x="1811020" y="0"/>
                  </a:lnTo>
                  <a:lnTo>
                    <a:pt x="1811020" y="80391"/>
                  </a:lnTo>
                  <a:lnTo>
                    <a:pt x="1824609" y="80391"/>
                  </a:lnTo>
                  <a:lnTo>
                    <a:pt x="182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364856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404036" y="5876163"/>
              <a:ext cx="1988820" cy="80645"/>
            </a:xfrm>
            <a:custGeom>
              <a:avLst/>
              <a:gdLst/>
              <a:ahLst/>
              <a:cxnLst/>
              <a:rect l="l" t="t" r="r" b="b"/>
              <a:pathLst>
                <a:path w="1988820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988820" h="80645">
                  <a:moveTo>
                    <a:pt x="701802" y="0"/>
                  </a:moveTo>
                  <a:lnTo>
                    <a:pt x="688213" y="0"/>
                  </a:lnTo>
                  <a:lnTo>
                    <a:pt x="688213" y="80391"/>
                  </a:lnTo>
                  <a:lnTo>
                    <a:pt x="701802" y="80391"/>
                  </a:lnTo>
                  <a:lnTo>
                    <a:pt x="701802" y="0"/>
                  </a:lnTo>
                  <a:close/>
                </a:path>
                <a:path w="1988820" h="80645">
                  <a:moveTo>
                    <a:pt x="1100455" y="0"/>
                  </a:moveTo>
                  <a:lnTo>
                    <a:pt x="1086866" y="0"/>
                  </a:lnTo>
                  <a:lnTo>
                    <a:pt x="1086866" y="80391"/>
                  </a:lnTo>
                  <a:lnTo>
                    <a:pt x="1100455" y="80391"/>
                  </a:lnTo>
                  <a:lnTo>
                    <a:pt x="1100455" y="0"/>
                  </a:lnTo>
                  <a:close/>
                </a:path>
                <a:path w="1988820" h="80645">
                  <a:moveTo>
                    <a:pt x="1154557" y="0"/>
                  </a:moveTo>
                  <a:lnTo>
                    <a:pt x="1140968" y="0"/>
                  </a:lnTo>
                  <a:lnTo>
                    <a:pt x="1140968" y="80391"/>
                  </a:lnTo>
                  <a:lnTo>
                    <a:pt x="1154557" y="80391"/>
                  </a:lnTo>
                  <a:lnTo>
                    <a:pt x="1154557" y="0"/>
                  </a:lnTo>
                  <a:close/>
                </a:path>
                <a:path w="1988820" h="80645">
                  <a:moveTo>
                    <a:pt x="1988807" y="0"/>
                  </a:moveTo>
                  <a:lnTo>
                    <a:pt x="1975231" y="0"/>
                  </a:lnTo>
                  <a:lnTo>
                    <a:pt x="1975231" y="80391"/>
                  </a:lnTo>
                  <a:lnTo>
                    <a:pt x="1988807" y="80391"/>
                  </a:lnTo>
                  <a:lnTo>
                    <a:pt x="1988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902194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640383" y="5876163"/>
              <a:ext cx="913765" cy="80645"/>
            </a:xfrm>
            <a:custGeom>
              <a:avLst/>
              <a:gdLst/>
              <a:ahLst/>
              <a:cxnLst/>
              <a:rect l="l" t="t" r="r" b="b"/>
              <a:pathLst>
                <a:path w="91376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913765" h="80645">
                  <a:moveTo>
                    <a:pt x="640461" y="0"/>
                  </a:moveTo>
                  <a:lnTo>
                    <a:pt x="626872" y="0"/>
                  </a:lnTo>
                  <a:lnTo>
                    <a:pt x="626872" y="80391"/>
                  </a:lnTo>
                  <a:lnTo>
                    <a:pt x="640461" y="80391"/>
                  </a:lnTo>
                  <a:lnTo>
                    <a:pt x="640461" y="0"/>
                  </a:lnTo>
                  <a:close/>
                </a:path>
                <a:path w="913765" h="80645">
                  <a:moveTo>
                    <a:pt x="853440" y="0"/>
                  </a:moveTo>
                  <a:lnTo>
                    <a:pt x="847331" y="0"/>
                  </a:lnTo>
                  <a:lnTo>
                    <a:pt x="839851" y="0"/>
                  </a:lnTo>
                  <a:lnTo>
                    <a:pt x="833755" y="0"/>
                  </a:lnTo>
                  <a:lnTo>
                    <a:pt x="833755" y="80391"/>
                  </a:lnTo>
                  <a:lnTo>
                    <a:pt x="839851" y="80391"/>
                  </a:lnTo>
                  <a:lnTo>
                    <a:pt x="847331" y="80391"/>
                  </a:lnTo>
                  <a:lnTo>
                    <a:pt x="853440" y="80391"/>
                  </a:lnTo>
                  <a:lnTo>
                    <a:pt x="853440" y="0"/>
                  </a:lnTo>
                  <a:close/>
                </a:path>
                <a:path w="913765" h="80645">
                  <a:moveTo>
                    <a:pt x="913765" y="0"/>
                  </a:moveTo>
                  <a:lnTo>
                    <a:pt x="900176" y="0"/>
                  </a:lnTo>
                  <a:lnTo>
                    <a:pt x="900176" y="80391"/>
                  </a:lnTo>
                  <a:lnTo>
                    <a:pt x="913765" y="80391"/>
                  </a:lnTo>
                  <a:lnTo>
                    <a:pt x="913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398132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958391" y="5876163"/>
              <a:ext cx="898525" cy="80645"/>
            </a:xfrm>
            <a:custGeom>
              <a:avLst/>
              <a:gdLst/>
              <a:ahLst/>
              <a:cxnLst/>
              <a:rect l="l" t="t" r="r" b="b"/>
              <a:pathLst>
                <a:path w="898525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898525" h="80645">
                  <a:moveTo>
                    <a:pt x="607822" y="0"/>
                  </a:moveTo>
                  <a:lnTo>
                    <a:pt x="594233" y="0"/>
                  </a:lnTo>
                  <a:lnTo>
                    <a:pt x="594233" y="80391"/>
                  </a:lnTo>
                  <a:lnTo>
                    <a:pt x="607822" y="80391"/>
                  </a:lnTo>
                  <a:lnTo>
                    <a:pt x="607822" y="0"/>
                  </a:lnTo>
                  <a:close/>
                </a:path>
                <a:path w="898525" h="80645">
                  <a:moveTo>
                    <a:pt x="898017" y="0"/>
                  </a:moveTo>
                  <a:lnTo>
                    <a:pt x="884428" y="0"/>
                  </a:lnTo>
                  <a:lnTo>
                    <a:pt x="884428" y="80391"/>
                  </a:lnTo>
                  <a:lnTo>
                    <a:pt x="898017" y="80391"/>
                  </a:lnTo>
                  <a:lnTo>
                    <a:pt x="898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9177273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7013130" y="5876163"/>
              <a:ext cx="2701925" cy="80645"/>
            </a:xfrm>
            <a:custGeom>
              <a:avLst/>
              <a:gdLst/>
              <a:ahLst/>
              <a:cxnLst/>
              <a:rect l="l" t="t" r="r" b="b"/>
              <a:pathLst>
                <a:path w="270192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701925" h="80645">
                  <a:moveTo>
                    <a:pt x="653542" y="0"/>
                  </a:moveTo>
                  <a:lnTo>
                    <a:pt x="639953" y="0"/>
                  </a:lnTo>
                  <a:lnTo>
                    <a:pt x="639953" y="80391"/>
                  </a:lnTo>
                  <a:lnTo>
                    <a:pt x="653542" y="80391"/>
                  </a:lnTo>
                  <a:lnTo>
                    <a:pt x="653542" y="0"/>
                  </a:lnTo>
                  <a:close/>
                </a:path>
                <a:path w="2701925" h="80645">
                  <a:moveTo>
                    <a:pt x="852043" y="0"/>
                  </a:moveTo>
                  <a:lnTo>
                    <a:pt x="838454" y="0"/>
                  </a:lnTo>
                  <a:lnTo>
                    <a:pt x="838454" y="80391"/>
                  </a:lnTo>
                  <a:lnTo>
                    <a:pt x="852043" y="80391"/>
                  </a:lnTo>
                  <a:lnTo>
                    <a:pt x="852043" y="0"/>
                  </a:lnTo>
                  <a:close/>
                </a:path>
                <a:path w="2701925" h="80645">
                  <a:moveTo>
                    <a:pt x="1184135" y="0"/>
                  </a:moveTo>
                  <a:lnTo>
                    <a:pt x="1170559" y="0"/>
                  </a:lnTo>
                  <a:lnTo>
                    <a:pt x="1170559" y="80391"/>
                  </a:lnTo>
                  <a:lnTo>
                    <a:pt x="1184135" y="80391"/>
                  </a:lnTo>
                  <a:lnTo>
                    <a:pt x="1184135" y="0"/>
                  </a:lnTo>
                  <a:close/>
                </a:path>
                <a:path w="2701925" h="80645">
                  <a:moveTo>
                    <a:pt x="1307833" y="0"/>
                  </a:moveTo>
                  <a:lnTo>
                    <a:pt x="1294257" y="0"/>
                  </a:lnTo>
                  <a:lnTo>
                    <a:pt x="1294257" y="80391"/>
                  </a:lnTo>
                  <a:lnTo>
                    <a:pt x="1307833" y="80391"/>
                  </a:lnTo>
                  <a:lnTo>
                    <a:pt x="1307833" y="0"/>
                  </a:lnTo>
                  <a:close/>
                </a:path>
                <a:path w="2701925" h="80645">
                  <a:moveTo>
                    <a:pt x="1370203" y="0"/>
                  </a:moveTo>
                  <a:lnTo>
                    <a:pt x="1356614" y="0"/>
                  </a:lnTo>
                  <a:lnTo>
                    <a:pt x="1356614" y="80391"/>
                  </a:lnTo>
                  <a:lnTo>
                    <a:pt x="1370203" y="80391"/>
                  </a:lnTo>
                  <a:lnTo>
                    <a:pt x="1370203" y="0"/>
                  </a:lnTo>
                  <a:close/>
                </a:path>
                <a:path w="2701925" h="80645">
                  <a:moveTo>
                    <a:pt x="1428369" y="0"/>
                  </a:moveTo>
                  <a:lnTo>
                    <a:pt x="1414780" y="0"/>
                  </a:lnTo>
                  <a:lnTo>
                    <a:pt x="1414780" y="80391"/>
                  </a:lnTo>
                  <a:lnTo>
                    <a:pt x="1428369" y="80391"/>
                  </a:lnTo>
                  <a:lnTo>
                    <a:pt x="1428369" y="0"/>
                  </a:lnTo>
                  <a:close/>
                </a:path>
                <a:path w="2701925" h="80645">
                  <a:moveTo>
                    <a:pt x="1513078" y="0"/>
                  </a:moveTo>
                  <a:lnTo>
                    <a:pt x="1499489" y="0"/>
                  </a:lnTo>
                  <a:lnTo>
                    <a:pt x="1499489" y="80391"/>
                  </a:lnTo>
                  <a:lnTo>
                    <a:pt x="1513078" y="80391"/>
                  </a:lnTo>
                  <a:lnTo>
                    <a:pt x="1513078" y="0"/>
                  </a:lnTo>
                  <a:close/>
                </a:path>
                <a:path w="2701925" h="80645">
                  <a:moveTo>
                    <a:pt x="1549133" y="0"/>
                  </a:moveTo>
                  <a:lnTo>
                    <a:pt x="1535557" y="0"/>
                  </a:lnTo>
                  <a:lnTo>
                    <a:pt x="1535557" y="80391"/>
                  </a:lnTo>
                  <a:lnTo>
                    <a:pt x="1549133" y="80391"/>
                  </a:lnTo>
                  <a:lnTo>
                    <a:pt x="1549133" y="0"/>
                  </a:lnTo>
                  <a:close/>
                </a:path>
                <a:path w="2701925" h="80645">
                  <a:moveTo>
                    <a:pt x="1586484" y="0"/>
                  </a:moveTo>
                  <a:lnTo>
                    <a:pt x="1572895" y="0"/>
                  </a:lnTo>
                  <a:lnTo>
                    <a:pt x="1572895" y="80391"/>
                  </a:lnTo>
                  <a:lnTo>
                    <a:pt x="1586484" y="80391"/>
                  </a:lnTo>
                  <a:lnTo>
                    <a:pt x="1586484" y="0"/>
                  </a:lnTo>
                  <a:close/>
                </a:path>
                <a:path w="2701925" h="80645">
                  <a:moveTo>
                    <a:pt x="2701785" y="0"/>
                  </a:moveTo>
                  <a:lnTo>
                    <a:pt x="2688209" y="0"/>
                  </a:lnTo>
                  <a:lnTo>
                    <a:pt x="2688209" y="80391"/>
                  </a:lnTo>
                  <a:lnTo>
                    <a:pt x="2701785" y="80391"/>
                  </a:lnTo>
                  <a:lnTo>
                    <a:pt x="2701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763892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945947" y="5876163"/>
              <a:ext cx="610870" cy="80645"/>
            </a:xfrm>
            <a:custGeom>
              <a:avLst/>
              <a:gdLst/>
              <a:ahLst/>
              <a:cxnLst/>
              <a:rect l="l" t="t" r="r" b="b"/>
              <a:pathLst>
                <a:path w="61087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610870" h="80645">
                  <a:moveTo>
                    <a:pt x="610616" y="0"/>
                  </a:moveTo>
                  <a:lnTo>
                    <a:pt x="597027" y="0"/>
                  </a:lnTo>
                  <a:lnTo>
                    <a:pt x="597027" y="80391"/>
                  </a:lnTo>
                  <a:lnTo>
                    <a:pt x="610616" y="80391"/>
                  </a:lnTo>
                  <a:lnTo>
                    <a:pt x="610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452486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421943" y="5876163"/>
              <a:ext cx="1503045" cy="80645"/>
            </a:xfrm>
            <a:custGeom>
              <a:avLst/>
              <a:gdLst/>
              <a:ahLst/>
              <a:cxnLst/>
              <a:rect l="l" t="t" r="r" b="b"/>
              <a:pathLst>
                <a:path w="150304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503045" h="80645">
                  <a:moveTo>
                    <a:pt x="325996" y="0"/>
                  </a:moveTo>
                  <a:lnTo>
                    <a:pt x="312420" y="0"/>
                  </a:lnTo>
                  <a:lnTo>
                    <a:pt x="312420" y="80391"/>
                  </a:lnTo>
                  <a:lnTo>
                    <a:pt x="325996" y="80391"/>
                  </a:lnTo>
                  <a:lnTo>
                    <a:pt x="325996" y="0"/>
                  </a:lnTo>
                  <a:close/>
                </a:path>
                <a:path w="1503045" h="80645">
                  <a:moveTo>
                    <a:pt x="579869" y="0"/>
                  </a:moveTo>
                  <a:lnTo>
                    <a:pt x="574294" y="0"/>
                  </a:lnTo>
                  <a:lnTo>
                    <a:pt x="566293" y="0"/>
                  </a:lnTo>
                  <a:lnTo>
                    <a:pt x="560705" y="0"/>
                  </a:lnTo>
                  <a:lnTo>
                    <a:pt x="560705" y="80391"/>
                  </a:lnTo>
                  <a:lnTo>
                    <a:pt x="566293" y="80391"/>
                  </a:lnTo>
                  <a:lnTo>
                    <a:pt x="574294" y="80391"/>
                  </a:lnTo>
                  <a:lnTo>
                    <a:pt x="579869" y="80391"/>
                  </a:lnTo>
                  <a:lnTo>
                    <a:pt x="579869" y="0"/>
                  </a:lnTo>
                  <a:close/>
                </a:path>
                <a:path w="1503045" h="80645">
                  <a:moveTo>
                    <a:pt x="640969" y="0"/>
                  </a:moveTo>
                  <a:lnTo>
                    <a:pt x="627380" y="0"/>
                  </a:lnTo>
                  <a:lnTo>
                    <a:pt x="627380" y="80391"/>
                  </a:lnTo>
                  <a:lnTo>
                    <a:pt x="640969" y="80391"/>
                  </a:lnTo>
                  <a:lnTo>
                    <a:pt x="640969" y="0"/>
                  </a:lnTo>
                  <a:close/>
                </a:path>
                <a:path w="1503045" h="80645">
                  <a:moveTo>
                    <a:pt x="860920" y="0"/>
                  </a:moveTo>
                  <a:lnTo>
                    <a:pt x="847344" y="0"/>
                  </a:lnTo>
                  <a:lnTo>
                    <a:pt x="847344" y="80391"/>
                  </a:lnTo>
                  <a:lnTo>
                    <a:pt x="860920" y="80391"/>
                  </a:lnTo>
                  <a:lnTo>
                    <a:pt x="860920" y="0"/>
                  </a:lnTo>
                  <a:close/>
                </a:path>
                <a:path w="1503045" h="80645">
                  <a:moveTo>
                    <a:pt x="1000747" y="0"/>
                  </a:moveTo>
                  <a:lnTo>
                    <a:pt x="987171" y="0"/>
                  </a:lnTo>
                  <a:lnTo>
                    <a:pt x="987171" y="80391"/>
                  </a:lnTo>
                  <a:lnTo>
                    <a:pt x="1000747" y="80391"/>
                  </a:lnTo>
                  <a:lnTo>
                    <a:pt x="1000747" y="0"/>
                  </a:lnTo>
                  <a:close/>
                </a:path>
                <a:path w="1503045" h="80645">
                  <a:moveTo>
                    <a:pt x="1065403" y="0"/>
                  </a:moveTo>
                  <a:lnTo>
                    <a:pt x="1051814" y="0"/>
                  </a:lnTo>
                  <a:lnTo>
                    <a:pt x="1051814" y="80391"/>
                  </a:lnTo>
                  <a:lnTo>
                    <a:pt x="1065403" y="80391"/>
                  </a:lnTo>
                  <a:lnTo>
                    <a:pt x="1065403" y="0"/>
                  </a:lnTo>
                  <a:close/>
                </a:path>
                <a:path w="1503045" h="80645">
                  <a:moveTo>
                    <a:pt x="1103503" y="0"/>
                  </a:moveTo>
                  <a:lnTo>
                    <a:pt x="1089914" y="0"/>
                  </a:lnTo>
                  <a:lnTo>
                    <a:pt x="1089914" y="80391"/>
                  </a:lnTo>
                  <a:lnTo>
                    <a:pt x="1103503" y="80391"/>
                  </a:lnTo>
                  <a:lnTo>
                    <a:pt x="1103503" y="0"/>
                  </a:lnTo>
                  <a:close/>
                </a:path>
                <a:path w="1503045" h="80645">
                  <a:moveTo>
                    <a:pt x="1143889" y="0"/>
                  </a:moveTo>
                  <a:lnTo>
                    <a:pt x="1143254" y="0"/>
                  </a:lnTo>
                  <a:lnTo>
                    <a:pt x="1130300" y="0"/>
                  </a:lnTo>
                  <a:lnTo>
                    <a:pt x="1129665" y="0"/>
                  </a:lnTo>
                  <a:lnTo>
                    <a:pt x="1129665" y="80391"/>
                  </a:lnTo>
                  <a:lnTo>
                    <a:pt x="1130300" y="80391"/>
                  </a:lnTo>
                  <a:lnTo>
                    <a:pt x="1143254" y="80391"/>
                  </a:lnTo>
                  <a:lnTo>
                    <a:pt x="1143889" y="80391"/>
                  </a:lnTo>
                  <a:lnTo>
                    <a:pt x="1143889" y="0"/>
                  </a:lnTo>
                  <a:close/>
                </a:path>
                <a:path w="1503045" h="80645">
                  <a:moveTo>
                    <a:pt x="1416545" y="0"/>
                  </a:moveTo>
                  <a:lnTo>
                    <a:pt x="1402969" y="0"/>
                  </a:lnTo>
                  <a:lnTo>
                    <a:pt x="1402969" y="80391"/>
                  </a:lnTo>
                  <a:lnTo>
                    <a:pt x="1416545" y="80391"/>
                  </a:lnTo>
                  <a:lnTo>
                    <a:pt x="1416545" y="0"/>
                  </a:lnTo>
                  <a:close/>
                </a:path>
                <a:path w="1503045" h="80645">
                  <a:moveTo>
                    <a:pt x="1502664" y="0"/>
                  </a:moveTo>
                  <a:lnTo>
                    <a:pt x="1489075" y="0"/>
                  </a:lnTo>
                  <a:lnTo>
                    <a:pt x="1489075" y="80391"/>
                  </a:lnTo>
                  <a:lnTo>
                    <a:pt x="1502664" y="80391"/>
                  </a:lnTo>
                  <a:lnTo>
                    <a:pt x="1502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8245982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7506652" y="5876163"/>
              <a:ext cx="1655445" cy="80645"/>
            </a:xfrm>
            <a:custGeom>
              <a:avLst/>
              <a:gdLst/>
              <a:ahLst/>
              <a:cxnLst/>
              <a:rect l="l" t="t" r="r" b="b"/>
              <a:pathLst>
                <a:path w="165544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655445" h="80645">
                  <a:moveTo>
                    <a:pt x="170434" y="0"/>
                  </a:moveTo>
                  <a:lnTo>
                    <a:pt x="158496" y="0"/>
                  </a:lnTo>
                  <a:lnTo>
                    <a:pt x="156845" y="0"/>
                  </a:lnTo>
                  <a:lnTo>
                    <a:pt x="144907" y="0"/>
                  </a:lnTo>
                  <a:lnTo>
                    <a:pt x="144907" y="80391"/>
                  </a:lnTo>
                  <a:lnTo>
                    <a:pt x="156845" y="80391"/>
                  </a:lnTo>
                  <a:lnTo>
                    <a:pt x="158496" y="80391"/>
                  </a:lnTo>
                  <a:lnTo>
                    <a:pt x="170434" y="80391"/>
                  </a:lnTo>
                  <a:lnTo>
                    <a:pt x="170434" y="0"/>
                  </a:lnTo>
                  <a:close/>
                </a:path>
                <a:path w="1655445" h="80645">
                  <a:moveTo>
                    <a:pt x="375793" y="0"/>
                  </a:moveTo>
                  <a:lnTo>
                    <a:pt x="362204" y="0"/>
                  </a:lnTo>
                  <a:lnTo>
                    <a:pt x="362204" y="80391"/>
                  </a:lnTo>
                  <a:lnTo>
                    <a:pt x="375793" y="80391"/>
                  </a:lnTo>
                  <a:lnTo>
                    <a:pt x="375793" y="0"/>
                  </a:lnTo>
                  <a:close/>
                </a:path>
                <a:path w="1655445" h="80645">
                  <a:moveTo>
                    <a:pt x="496697" y="0"/>
                  </a:moveTo>
                  <a:lnTo>
                    <a:pt x="483108" y="0"/>
                  </a:lnTo>
                  <a:lnTo>
                    <a:pt x="483108" y="80391"/>
                  </a:lnTo>
                  <a:lnTo>
                    <a:pt x="496697" y="80391"/>
                  </a:lnTo>
                  <a:lnTo>
                    <a:pt x="496697" y="0"/>
                  </a:lnTo>
                  <a:close/>
                </a:path>
                <a:path w="1655445" h="80645">
                  <a:moveTo>
                    <a:pt x="631444" y="0"/>
                  </a:moveTo>
                  <a:lnTo>
                    <a:pt x="617855" y="0"/>
                  </a:lnTo>
                  <a:lnTo>
                    <a:pt x="617855" y="80391"/>
                  </a:lnTo>
                  <a:lnTo>
                    <a:pt x="631444" y="80391"/>
                  </a:lnTo>
                  <a:lnTo>
                    <a:pt x="631444" y="0"/>
                  </a:lnTo>
                  <a:close/>
                </a:path>
                <a:path w="1655445" h="80645">
                  <a:moveTo>
                    <a:pt x="709041" y="0"/>
                  </a:moveTo>
                  <a:lnTo>
                    <a:pt x="695452" y="0"/>
                  </a:lnTo>
                  <a:lnTo>
                    <a:pt x="695452" y="80391"/>
                  </a:lnTo>
                  <a:lnTo>
                    <a:pt x="709041" y="80391"/>
                  </a:lnTo>
                  <a:lnTo>
                    <a:pt x="709041" y="0"/>
                  </a:lnTo>
                  <a:close/>
                </a:path>
                <a:path w="1655445" h="80645">
                  <a:moveTo>
                    <a:pt x="853440" y="0"/>
                  </a:moveTo>
                  <a:lnTo>
                    <a:pt x="839851" y="0"/>
                  </a:lnTo>
                  <a:lnTo>
                    <a:pt x="839851" y="80391"/>
                  </a:lnTo>
                  <a:lnTo>
                    <a:pt x="853440" y="80391"/>
                  </a:lnTo>
                  <a:lnTo>
                    <a:pt x="853440" y="0"/>
                  </a:lnTo>
                  <a:close/>
                </a:path>
                <a:path w="1655445" h="80645">
                  <a:moveTo>
                    <a:pt x="985647" y="0"/>
                  </a:moveTo>
                  <a:lnTo>
                    <a:pt x="978535" y="0"/>
                  </a:lnTo>
                  <a:lnTo>
                    <a:pt x="972058" y="0"/>
                  </a:lnTo>
                  <a:lnTo>
                    <a:pt x="964946" y="0"/>
                  </a:lnTo>
                  <a:lnTo>
                    <a:pt x="964946" y="80391"/>
                  </a:lnTo>
                  <a:lnTo>
                    <a:pt x="972058" y="80391"/>
                  </a:lnTo>
                  <a:lnTo>
                    <a:pt x="978535" y="80391"/>
                  </a:lnTo>
                  <a:lnTo>
                    <a:pt x="985647" y="80391"/>
                  </a:lnTo>
                  <a:lnTo>
                    <a:pt x="985647" y="0"/>
                  </a:lnTo>
                  <a:close/>
                </a:path>
                <a:path w="1655445" h="80645">
                  <a:moveTo>
                    <a:pt x="1109586" y="0"/>
                  </a:moveTo>
                  <a:lnTo>
                    <a:pt x="1096010" y="0"/>
                  </a:lnTo>
                  <a:lnTo>
                    <a:pt x="1096010" y="80391"/>
                  </a:lnTo>
                  <a:lnTo>
                    <a:pt x="1109586" y="80391"/>
                  </a:lnTo>
                  <a:lnTo>
                    <a:pt x="1109586" y="0"/>
                  </a:lnTo>
                  <a:close/>
                </a:path>
                <a:path w="1655445" h="80645">
                  <a:moveTo>
                    <a:pt x="1194041" y="0"/>
                  </a:moveTo>
                  <a:lnTo>
                    <a:pt x="1180465" y="0"/>
                  </a:lnTo>
                  <a:lnTo>
                    <a:pt x="1180465" y="80391"/>
                  </a:lnTo>
                  <a:lnTo>
                    <a:pt x="1194041" y="80391"/>
                  </a:lnTo>
                  <a:lnTo>
                    <a:pt x="1194041" y="0"/>
                  </a:lnTo>
                  <a:close/>
                </a:path>
                <a:path w="1655445" h="80645">
                  <a:moveTo>
                    <a:pt x="1654937" y="0"/>
                  </a:moveTo>
                  <a:lnTo>
                    <a:pt x="1641348" y="0"/>
                  </a:lnTo>
                  <a:lnTo>
                    <a:pt x="1641348" y="80391"/>
                  </a:lnTo>
                  <a:lnTo>
                    <a:pt x="1654937" y="80391"/>
                  </a:lnTo>
                  <a:lnTo>
                    <a:pt x="1654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527291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7007288" y="5876163"/>
              <a:ext cx="2720340" cy="80645"/>
            </a:xfrm>
            <a:custGeom>
              <a:avLst/>
              <a:gdLst/>
              <a:ahLst/>
              <a:cxnLst/>
              <a:rect l="l" t="t" r="r" b="b"/>
              <a:pathLst>
                <a:path w="2720340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2720340" h="80645">
                  <a:moveTo>
                    <a:pt x="28829" y="0"/>
                  </a:moveTo>
                  <a:lnTo>
                    <a:pt x="15240" y="0"/>
                  </a:lnTo>
                  <a:lnTo>
                    <a:pt x="15240" y="80391"/>
                  </a:lnTo>
                  <a:lnTo>
                    <a:pt x="28829" y="80391"/>
                  </a:lnTo>
                  <a:lnTo>
                    <a:pt x="28829" y="0"/>
                  </a:lnTo>
                  <a:close/>
                </a:path>
                <a:path w="2720340" h="80645">
                  <a:moveTo>
                    <a:pt x="254000" y="0"/>
                  </a:moveTo>
                  <a:lnTo>
                    <a:pt x="240411" y="0"/>
                  </a:lnTo>
                  <a:lnTo>
                    <a:pt x="240411" y="80391"/>
                  </a:lnTo>
                  <a:lnTo>
                    <a:pt x="254000" y="80391"/>
                  </a:lnTo>
                  <a:lnTo>
                    <a:pt x="254000" y="0"/>
                  </a:lnTo>
                  <a:close/>
                </a:path>
                <a:path w="2720340" h="80645">
                  <a:moveTo>
                    <a:pt x="566420" y="0"/>
                  </a:moveTo>
                  <a:lnTo>
                    <a:pt x="565150" y="0"/>
                  </a:lnTo>
                  <a:lnTo>
                    <a:pt x="552831" y="0"/>
                  </a:lnTo>
                  <a:lnTo>
                    <a:pt x="551561" y="0"/>
                  </a:lnTo>
                  <a:lnTo>
                    <a:pt x="551561" y="80391"/>
                  </a:lnTo>
                  <a:lnTo>
                    <a:pt x="552831" y="80391"/>
                  </a:lnTo>
                  <a:lnTo>
                    <a:pt x="565150" y="80391"/>
                  </a:lnTo>
                  <a:lnTo>
                    <a:pt x="566420" y="80391"/>
                  </a:lnTo>
                  <a:lnTo>
                    <a:pt x="566420" y="0"/>
                  </a:lnTo>
                  <a:close/>
                </a:path>
                <a:path w="2720340" h="80645">
                  <a:moveTo>
                    <a:pt x="700151" y="0"/>
                  </a:moveTo>
                  <a:lnTo>
                    <a:pt x="686562" y="0"/>
                  </a:lnTo>
                  <a:lnTo>
                    <a:pt x="686562" y="80391"/>
                  </a:lnTo>
                  <a:lnTo>
                    <a:pt x="700151" y="80391"/>
                  </a:lnTo>
                  <a:lnTo>
                    <a:pt x="700151" y="0"/>
                  </a:lnTo>
                  <a:close/>
                </a:path>
                <a:path w="2720340" h="80645">
                  <a:moveTo>
                    <a:pt x="765175" y="0"/>
                  </a:moveTo>
                  <a:lnTo>
                    <a:pt x="751586" y="0"/>
                  </a:lnTo>
                  <a:lnTo>
                    <a:pt x="751586" y="80391"/>
                  </a:lnTo>
                  <a:lnTo>
                    <a:pt x="765175" y="80391"/>
                  </a:lnTo>
                  <a:lnTo>
                    <a:pt x="765175" y="0"/>
                  </a:lnTo>
                  <a:close/>
                </a:path>
                <a:path w="2720340" h="80645">
                  <a:moveTo>
                    <a:pt x="1371473" y="0"/>
                  </a:moveTo>
                  <a:lnTo>
                    <a:pt x="1357884" y="0"/>
                  </a:lnTo>
                  <a:lnTo>
                    <a:pt x="1357884" y="80391"/>
                  </a:lnTo>
                  <a:lnTo>
                    <a:pt x="1371473" y="80391"/>
                  </a:lnTo>
                  <a:lnTo>
                    <a:pt x="1371473" y="0"/>
                  </a:lnTo>
                  <a:close/>
                </a:path>
                <a:path w="2720340" h="80645">
                  <a:moveTo>
                    <a:pt x="1463421" y="0"/>
                  </a:moveTo>
                  <a:lnTo>
                    <a:pt x="1449832" y="0"/>
                  </a:lnTo>
                  <a:lnTo>
                    <a:pt x="1449832" y="80391"/>
                  </a:lnTo>
                  <a:lnTo>
                    <a:pt x="1463421" y="80391"/>
                  </a:lnTo>
                  <a:lnTo>
                    <a:pt x="1463421" y="0"/>
                  </a:lnTo>
                  <a:close/>
                </a:path>
                <a:path w="2720340" h="80645">
                  <a:moveTo>
                    <a:pt x="1639049" y="0"/>
                  </a:moveTo>
                  <a:lnTo>
                    <a:pt x="1625473" y="0"/>
                  </a:lnTo>
                  <a:lnTo>
                    <a:pt x="1625473" y="80391"/>
                  </a:lnTo>
                  <a:lnTo>
                    <a:pt x="1639049" y="80391"/>
                  </a:lnTo>
                  <a:lnTo>
                    <a:pt x="1639049" y="0"/>
                  </a:lnTo>
                  <a:close/>
                </a:path>
                <a:path w="2720340" h="80645">
                  <a:moveTo>
                    <a:pt x="1777111" y="0"/>
                  </a:moveTo>
                  <a:lnTo>
                    <a:pt x="1772158" y="0"/>
                  </a:lnTo>
                  <a:lnTo>
                    <a:pt x="1763522" y="0"/>
                  </a:lnTo>
                  <a:lnTo>
                    <a:pt x="1758569" y="0"/>
                  </a:lnTo>
                  <a:lnTo>
                    <a:pt x="1758569" y="80391"/>
                  </a:lnTo>
                  <a:lnTo>
                    <a:pt x="1763522" y="80391"/>
                  </a:lnTo>
                  <a:lnTo>
                    <a:pt x="1772158" y="80391"/>
                  </a:lnTo>
                  <a:lnTo>
                    <a:pt x="1777111" y="80391"/>
                  </a:lnTo>
                  <a:lnTo>
                    <a:pt x="1777111" y="0"/>
                  </a:lnTo>
                  <a:close/>
                </a:path>
                <a:path w="2720340" h="80645">
                  <a:moveTo>
                    <a:pt x="1897634" y="0"/>
                  </a:moveTo>
                  <a:lnTo>
                    <a:pt x="1884045" y="0"/>
                  </a:lnTo>
                  <a:lnTo>
                    <a:pt x="1884045" y="80391"/>
                  </a:lnTo>
                  <a:lnTo>
                    <a:pt x="1897634" y="80391"/>
                  </a:lnTo>
                  <a:lnTo>
                    <a:pt x="1897634" y="0"/>
                  </a:lnTo>
                  <a:close/>
                </a:path>
                <a:path w="2720340" h="80645">
                  <a:moveTo>
                    <a:pt x="2285873" y="0"/>
                  </a:moveTo>
                  <a:lnTo>
                    <a:pt x="2272284" y="0"/>
                  </a:lnTo>
                  <a:lnTo>
                    <a:pt x="2272284" y="80391"/>
                  </a:lnTo>
                  <a:lnTo>
                    <a:pt x="2285873" y="80391"/>
                  </a:lnTo>
                  <a:lnTo>
                    <a:pt x="2285873" y="0"/>
                  </a:lnTo>
                  <a:close/>
                </a:path>
                <a:path w="2720340" h="80645">
                  <a:moveTo>
                    <a:pt x="2719959" y="0"/>
                  </a:moveTo>
                  <a:lnTo>
                    <a:pt x="2706370" y="0"/>
                  </a:lnTo>
                  <a:lnTo>
                    <a:pt x="2706370" y="80391"/>
                  </a:lnTo>
                  <a:lnTo>
                    <a:pt x="2719959" y="80391"/>
                  </a:lnTo>
                  <a:lnTo>
                    <a:pt x="2719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9667366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519098" y="5876163"/>
              <a:ext cx="1631314" cy="80645"/>
            </a:xfrm>
            <a:custGeom>
              <a:avLst/>
              <a:gdLst/>
              <a:ahLst/>
              <a:cxnLst/>
              <a:rect l="l" t="t" r="r" b="b"/>
              <a:pathLst>
                <a:path w="163131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631315" h="80645">
                  <a:moveTo>
                    <a:pt x="139446" y="0"/>
                  </a:moveTo>
                  <a:lnTo>
                    <a:pt x="125857" y="0"/>
                  </a:lnTo>
                  <a:lnTo>
                    <a:pt x="125857" y="80391"/>
                  </a:lnTo>
                  <a:lnTo>
                    <a:pt x="139446" y="80391"/>
                  </a:lnTo>
                  <a:lnTo>
                    <a:pt x="139446" y="0"/>
                  </a:lnTo>
                  <a:close/>
                </a:path>
                <a:path w="1631315" h="80645">
                  <a:moveTo>
                    <a:pt x="348869" y="0"/>
                  </a:moveTo>
                  <a:lnTo>
                    <a:pt x="335280" y="0"/>
                  </a:lnTo>
                  <a:lnTo>
                    <a:pt x="335280" y="80391"/>
                  </a:lnTo>
                  <a:lnTo>
                    <a:pt x="348869" y="80391"/>
                  </a:lnTo>
                  <a:lnTo>
                    <a:pt x="348869" y="0"/>
                  </a:lnTo>
                  <a:close/>
                </a:path>
                <a:path w="1631315" h="80645">
                  <a:moveTo>
                    <a:pt x="473570" y="0"/>
                  </a:moveTo>
                  <a:lnTo>
                    <a:pt x="459994" y="0"/>
                  </a:lnTo>
                  <a:lnTo>
                    <a:pt x="459994" y="80391"/>
                  </a:lnTo>
                  <a:lnTo>
                    <a:pt x="473570" y="80391"/>
                  </a:lnTo>
                  <a:lnTo>
                    <a:pt x="473570" y="0"/>
                  </a:lnTo>
                  <a:close/>
                </a:path>
                <a:path w="1631315" h="80645">
                  <a:moveTo>
                    <a:pt x="509397" y="0"/>
                  </a:moveTo>
                  <a:lnTo>
                    <a:pt x="495808" y="0"/>
                  </a:lnTo>
                  <a:lnTo>
                    <a:pt x="495808" y="80391"/>
                  </a:lnTo>
                  <a:lnTo>
                    <a:pt x="509397" y="80391"/>
                  </a:lnTo>
                  <a:lnTo>
                    <a:pt x="509397" y="0"/>
                  </a:lnTo>
                  <a:close/>
                </a:path>
                <a:path w="1631315" h="80645">
                  <a:moveTo>
                    <a:pt x="555244" y="0"/>
                  </a:moveTo>
                  <a:lnTo>
                    <a:pt x="541655" y="0"/>
                  </a:lnTo>
                  <a:lnTo>
                    <a:pt x="541655" y="80391"/>
                  </a:lnTo>
                  <a:lnTo>
                    <a:pt x="555244" y="80391"/>
                  </a:lnTo>
                  <a:lnTo>
                    <a:pt x="555244" y="0"/>
                  </a:lnTo>
                  <a:close/>
                </a:path>
                <a:path w="1631315" h="80645">
                  <a:moveTo>
                    <a:pt x="867664" y="0"/>
                  </a:moveTo>
                  <a:lnTo>
                    <a:pt x="854075" y="0"/>
                  </a:lnTo>
                  <a:lnTo>
                    <a:pt x="854075" y="80391"/>
                  </a:lnTo>
                  <a:lnTo>
                    <a:pt x="867664" y="80391"/>
                  </a:lnTo>
                  <a:lnTo>
                    <a:pt x="867664" y="0"/>
                  </a:lnTo>
                  <a:close/>
                </a:path>
                <a:path w="1631315" h="80645">
                  <a:moveTo>
                    <a:pt x="974839" y="0"/>
                  </a:moveTo>
                  <a:lnTo>
                    <a:pt x="961263" y="0"/>
                  </a:lnTo>
                  <a:lnTo>
                    <a:pt x="961263" y="80391"/>
                  </a:lnTo>
                  <a:lnTo>
                    <a:pt x="974839" y="80391"/>
                  </a:lnTo>
                  <a:lnTo>
                    <a:pt x="974839" y="0"/>
                  </a:lnTo>
                  <a:close/>
                </a:path>
                <a:path w="1631315" h="80645">
                  <a:moveTo>
                    <a:pt x="1081659" y="0"/>
                  </a:moveTo>
                  <a:lnTo>
                    <a:pt x="1068070" y="0"/>
                  </a:lnTo>
                  <a:lnTo>
                    <a:pt x="1068070" y="80391"/>
                  </a:lnTo>
                  <a:lnTo>
                    <a:pt x="1081659" y="80391"/>
                  </a:lnTo>
                  <a:lnTo>
                    <a:pt x="1081659" y="0"/>
                  </a:lnTo>
                  <a:close/>
                </a:path>
                <a:path w="1631315" h="80645">
                  <a:moveTo>
                    <a:pt x="1136396" y="0"/>
                  </a:moveTo>
                  <a:lnTo>
                    <a:pt x="1122807" y="0"/>
                  </a:lnTo>
                  <a:lnTo>
                    <a:pt x="1122807" y="80391"/>
                  </a:lnTo>
                  <a:lnTo>
                    <a:pt x="1136396" y="80391"/>
                  </a:lnTo>
                  <a:lnTo>
                    <a:pt x="1136396" y="0"/>
                  </a:lnTo>
                  <a:close/>
                </a:path>
                <a:path w="1631315" h="80645">
                  <a:moveTo>
                    <a:pt x="1363726" y="0"/>
                  </a:moveTo>
                  <a:lnTo>
                    <a:pt x="1350137" y="0"/>
                  </a:lnTo>
                  <a:lnTo>
                    <a:pt x="1350137" y="80391"/>
                  </a:lnTo>
                  <a:lnTo>
                    <a:pt x="1363726" y="80391"/>
                  </a:lnTo>
                  <a:lnTo>
                    <a:pt x="1363726" y="0"/>
                  </a:lnTo>
                  <a:close/>
                </a:path>
                <a:path w="1631315" h="80645">
                  <a:moveTo>
                    <a:pt x="1580642" y="0"/>
                  </a:moveTo>
                  <a:lnTo>
                    <a:pt x="1567053" y="0"/>
                  </a:lnTo>
                  <a:lnTo>
                    <a:pt x="1567053" y="80391"/>
                  </a:lnTo>
                  <a:lnTo>
                    <a:pt x="1580642" y="80391"/>
                  </a:lnTo>
                  <a:lnTo>
                    <a:pt x="1580642" y="0"/>
                  </a:lnTo>
                  <a:close/>
                </a:path>
                <a:path w="1631315" h="80645">
                  <a:moveTo>
                    <a:pt x="1631315" y="0"/>
                  </a:moveTo>
                  <a:lnTo>
                    <a:pt x="1617726" y="0"/>
                  </a:lnTo>
                  <a:lnTo>
                    <a:pt x="1617726" y="80391"/>
                  </a:lnTo>
                  <a:lnTo>
                    <a:pt x="1631315" y="80391"/>
                  </a:lnTo>
                  <a:lnTo>
                    <a:pt x="16313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7105014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7721155" y="5876163"/>
              <a:ext cx="923290" cy="80645"/>
            </a:xfrm>
            <a:custGeom>
              <a:avLst/>
              <a:gdLst/>
              <a:ahLst/>
              <a:cxnLst/>
              <a:rect l="l" t="t" r="r" b="b"/>
              <a:pathLst>
                <a:path w="92329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923290" h="80645">
                  <a:moveTo>
                    <a:pt x="376555" y="0"/>
                  </a:moveTo>
                  <a:lnTo>
                    <a:pt x="362966" y="0"/>
                  </a:lnTo>
                  <a:lnTo>
                    <a:pt x="362966" y="80391"/>
                  </a:lnTo>
                  <a:lnTo>
                    <a:pt x="376555" y="80391"/>
                  </a:lnTo>
                  <a:lnTo>
                    <a:pt x="376555" y="0"/>
                  </a:lnTo>
                  <a:close/>
                </a:path>
                <a:path w="923290" h="80645">
                  <a:moveTo>
                    <a:pt x="570230" y="0"/>
                  </a:moveTo>
                  <a:lnTo>
                    <a:pt x="556641" y="0"/>
                  </a:lnTo>
                  <a:lnTo>
                    <a:pt x="556641" y="80391"/>
                  </a:lnTo>
                  <a:lnTo>
                    <a:pt x="570230" y="80391"/>
                  </a:lnTo>
                  <a:lnTo>
                    <a:pt x="570230" y="0"/>
                  </a:lnTo>
                  <a:close/>
                </a:path>
                <a:path w="923290" h="80645">
                  <a:moveTo>
                    <a:pt x="611378" y="0"/>
                  </a:moveTo>
                  <a:lnTo>
                    <a:pt x="597789" y="0"/>
                  </a:lnTo>
                  <a:lnTo>
                    <a:pt x="597789" y="80391"/>
                  </a:lnTo>
                  <a:lnTo>
                    <a:pt x="611378" y="80391"/>
                  </a:lnTo>
                  <a:lnTo>
                    <a:pt x="611378" y="0"/>
                  </a:lnTo>
                  <a:close/>
                </a:path>
                <a:path w="923290" h="80645">
                  <a:moveTo>
                    <a:pt x="891908" y="0"/>
                  </a:moveTo>
                  <a:lnTo>
                    <a:pt x="878332" y="0"/>
                  </a:lnTo>
                  <a:lnTo>
                    <a:pt x="878332" y="80391"/>
                  </a:lnTo>
                  <a:lnTo>
                    <a:pt x="891908" y="80391"/>
                  </a:lnTo>
                  <a:lnTo>
                    <a:pt x="891908" y="0"/>
                  </a:lnTo>
                  <a:close/>
                </a:path>
                <a:path w="923290" h="80645">
                  <a:moveTo>
                    <a:pt x="922909" y="0"/>
                  </a:moveTo>
                  <a:lnTo>
                    <a:pt x="909320" y="0"/>
                  </a:lnTo>
                  <a:lnTo>
                    <a:pt x="909320" y="80391"/>
                  </a:lnTo>
                  <a:lnTo>
                    <a:pt x="922909" y="80391"/>
                  </a:lnTo>
                  <a:lnTo>
                    <a:pt x="922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599681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952743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5730494" y="4870450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20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5730494" y="4000245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40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0" name="object 90" descr=""/>
          <p:cNvSpPr/>
          <p:nvPr/>
        </p:nvSpPr>
        <p:spPr>
          <a:xfrm>
            <a:off x="5914771" y="4094353"/>
            <a:ext cx="4982210" cy="1900555"/>
          </a:xfrm>
          <a:custGeom>
            <a:avLst/>
            <a:gdLst/>
            <a:ahLst/>
            <a:cxnLst/>
            <a:rect l="l" t="t" r="r" b="b"/>
            <a:pathLst>
              <a:path w="4982209" h="1900554">
                <a:moveTo>
                  <a:pt x="0" y="1740408"/>
                </a:moveTo>
                <a:lnTo>
                  <a:pt x="37973" y="1740408"/>
                </a:lnTo>
              </a:path>
              <a:path w="4982209" h="1900554">
                <a:moveTo>
                  <a:pt x="0" y="870204"/>
                </a:moveTo>
                <a:lnTo>
                  <a:pt x="37973" y="870204"/>
                </a:lnTo>
              </a:path>
              <a:path w="4982209" h="1900554">
                <a:moveTo>
                  <a:pt x="0" y="0"/>
                </a:moveTo>
                <a:lnTo>
                  <a:pt x="37973" y="0"/>
                </a:lnTo>
              </a:path>
              <a:path w="4982209" h="1900554">
                <a:moveTo>
                  <a:pt x="37973" y="1862201"/>
                </a:moveTo>
                <a:lnTo>
                  <a:pt x="4982083" y="1862201"/>
                </a:lnTo>
              </a:path>
              <a:path w="4982209" h="1900554">
                <a:moveTo>
                  <a:pt x="1204213" y="1900174"/>
                </a:moveTo>
                <a:lnTo>
                  <a:pt x="1204213" y="1862201"/>
                </a:lnTo>
              </a:path>
              <a:path w="4982209" h="1900554">
                <a:moveTo>
                  <a:pt x="2510028" y="1900174"/>
                </a:moveTo>
                <a:lnTo>
                  <a:pt x="2510028" y="1862201"/>
                </a:lnTo>
              </a:path>
              <a:path w="4982209" h="1900554">
                <a:moveTo>
                  <a:pt x="3815842" y="1900174"/>
                </a:moveTo>
                <a:lnTo>
                  <a:pt x="3815842" y="1862201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 txBox="1"/>
          <p:nvPr/>
        </p:nvSpPr>
        <p:spPr>
          <a:xfrm>
            <a:off x="5521029" y="4417244"/>
            <a:ext cx="196215" cy="3987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count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5801105" y="5752684"/>
            <a:ext cx="965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244093" y="5838028"/>
            <a:ext cx="27622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−0.2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1794001" y="5988396"/>
            <a:ext cx="965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2709417" y="5988396"/>
            <a:ext cx="567690" cy="34798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17500">
              <a:lnSpc>
                <a:spcPts val="1190"/>
              </a:lnSpc>
              <a:spcBef>
                <a:spcPts val="5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12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lag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[1M]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4270247" y="5988396"/>
            <a:ext cx="16700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18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6875018" y="5988396"/>
            <a:ext cx="48831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−0.0003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8217916" y="5988396"/>
            <a:ext cx="414020" cy="34798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ts val="119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</a:t>
            </a:r>
            <a:endParaRPr sz="1000">
              <a:latin typeface="Helvetica"/>
              <a:cs typeface="Helvetica"/>
            </a:endParaRPr>
          </a:p>
          <a:p>
            <a:pPr marL="20320">
              <a:lnSpc>
                <a:spcPts val="1430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.resid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9523730" y="5988396"/>
            <a:ext cx="414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0.0003</a:t>
            </a:r>
            <a:endParaRPr sz="10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972800" cy="6400800"/>
          </a:xfrm>
          <a:custGeom>
            <a:avLst/>
            <a:gdLst/>
            <a:ahLst/>
            <a:cxnLst/>
            <a:rect l="l" t="t" r="r" b="b"/>
            <a:pathLst>
              <a:path w="10972800" h="6400800">
                <a:moveTo>
                  <a:pt x="10972800" y="0"/>
                </a:moveTo>
                <a:lnTo>
                  <a:pt x="0" y="0"/>
                </a:lnTo>
                <a:lnTo>
                  <a:pt x="0" y="6400800"/>
                </a:lnTo>
                <a:lnTo>
                  <a:pt x="10972800" y="6400800"/>
                </a:lnTo>
                <a:lnTo>
                  <a:pt x="10972800" y="0"/>
                </a:lnTo>
                <a:close/>
              </a:path>
            </a:pathLst>
          </a:custGeom>
          <a:solidFill>
            <a:srgbClr val="FDF6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80033" y="68326"/>
            <a:ext cx="10124440" cy="2695575"/>
            <a:chOff x="780033" y="68326"/>
            <a:chExt cx="10124440" cy="2695575"/>
          </a:xfrm>
        </p:grpSpPr>
        <p:sp>
          <p:nvSpPr>
            <p:cNvPr id="4" name="object 4" descr=""/>
            <p:cNvSpPr/>
            <p:nvPr/>
          </p:nvSpPr>
          <p:spPr>
            <a:xfrm>
              <a:off x="787653" y="75946"/>
              <a:ext cx="10109200" cy="2680335"/>
            </a:xfrm>
            <a:custGeom>
              <a:avLst/>
              <a:gdLst/>
              <a:ahLst/>
              <a:cxnLst/>
              <a:rect l="l" t="t" r="r" b="b"/>
              <a:pathLst>
                <a:path w="10109200" h="2680335">
                  <a:moveTo>
                    <a:pt x="0" y="2680207"/>
                  </a:moveTo>
                  <a:lnTo>
                    <a:pt x="10109200" y="2680207"/>
                  </a:lnTo>
                  <a:lnTo>
                    <a:pt x="10109200" y="0"/>
                  </a:lnTo>
                  <a:lnTo>
                    <a:pt x="0" y="0"/>
                  </a:lnTo>
                  <a:lnTo>
                    <a:pt x="0" y="2680207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7653" y="75946"/>
              <a:ext cx="10109200" cy="2680335"/>
            </a:xfrm>
            <a:custGeom>
              <a:avLst/>
              <a:gdLst/>
              <a:ahLst/>
              <a:cxnLst/>
              <a:rect l="l" t="t" r="r" b="b"/>
              <a:pathLst>
                <a:path w="10109200" h="2680335">
                  <a:moveTo>
                    <a:pt x="0" y="2297683"/>
                  </a:moveTo>
                  <a:lnTo>
                    <a:pt x="10109200" y="2297683"/>
                  </a:lnTo>
                </a:path>
                <a:path w="10109200" h="2680335">
                  <a:moveTo>
                    <a:pt x="0" y="1781302"/>
                  </a:moveTo>
                  <a:lnTo>
                    <a:pt x="10109200" y="1781302"/>
                  </a:lnTo>
                </a:path>
                <a:path w="10109200" h="2680335">
                  <a:moveTo>
                    <a:pt x="0" y="1264919"/>
                  </a:moveTo>
                  <a:lnTo>
                    <a:pt x="10109200" y="1264919"/>
                  </a:lnTo>
                </a:path>
                <a:path w="10109200" h="2680335">
                  <a:moveTo>
                    <a:pt x="0" y="748538"/>
                  </a:moveTo>
                  <a:lnTo>
                    <a:pt x="10109200" y="748538"/>
                  </a:lnTo>
                </a:path>
                <a:path w="10109200" h="2680335">
                  <a:moveTo>
                    <a:pt x="0" y="232282"/>
                  </a:moveTo>
                  <a:lnTo>
                    <a:pt x="10109200" y="232282"/>
                  </a:lnTo>
                </a:path>
                <a:path w="10109200" h="2680335">
                  <a:moveTo>
                    <a:pt x="748792" y="2680207"/>
                  </a:moveTo>
                  <a:lnTo>
                    <a:pt x="748792" y="0"/>
                  </a:lnTo>
                </a:path>
                <a:path w="10109200" h="2680335">
                  <a:moveTo>
                    <a:pt x="3635756" y="2680207"/>
                  </a:moveTo>
                  <a:lnTo>
                    <a:pt x="3635756" y="0"/>
                  </a:lnTo>
                </a:path>
                <a:path w="10109200" h="2680335">
                  <a:moveTo>
                    <a:pt x="6522593" y="2680207"/>
                  </a:moveTo>
                  <a:lnTo>
                    <a:pt x="6522593" y="0"/>
                  </a:lnTo>
                </a:path>
                <a:path w="10109200" h="2680335">
                  <a:moveTo>
                    <a:pt x="9409430" y="2680207"/>
                  </a:moveTo>
                  <a:lnTo>
                    <a:pt x="9409430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7653" y="75946"/>
              <a:ext cx="10109200" cy="2680335"/>
            </a:xfrm>
            <a:custGeom>
              <a:avLst/>
              <a:gdLst/>
              <a:ahLst/>
              <a:cxnLst/>
              <a:rect l="l" t="t" r="r" b="b"/>
              <a:pathLst>
                <a:path w="10109200" h="2680335">
                  <a:moveTo>
                    <a:pt x="0" y="2555875"/>
                  </a:moveTo>
                  <a:lnTo>
                    <a:pt x="10109200" y="2555875"/>
                  </a:lnTo>
                </a:path>
                <a:path w="10109200" h="2680335">
                  <a:moveTo>
                    <a:pt x="0" y="2039492"/>
                  </a:moveTo>
                  <a:lnTo>
                    <a:pt x="10109200" y="2039492"/>
                  </a:lnTo>
                </a:path>
                <a:path w="10109200" h="2680335">
                  <a:moveTo>
                    <a:pt x="0" y="1523111"/>
                  </a:moveTo>
                  <a:lnTo>
                    <a:pt x="10109200" y="1523111"/>
                  </a:lnTo>
                </a:path>
                <a:path w="10109200" h="2680335">
                  <a:moveTo>
                    <a:pt x="0" y="1006728"/>
                  </a:moveTo>
                  <a:lnTo>
                    <a:pt x="10109200" y="1006728"/>
                  </a:lnTo>
                </a:path>
                <a:path w="10109200" h="2680335">
                  <a:moveTo>
                    <a:pt x="0" y="490474"/>
                  </a:moveTo>
                  <a:lnTo>
                    <a:pt x="10109200" y="490474"/>
                  </a:lnTo>
                </a:path>
                <a:path w="10109200" h="2680335">
                  <a:moveTo>
                    <a:pt x="2192273" y="2680207"/>
                  </a:moveTo>
                  <a:lnTo>
                    <a:pt x="2192273" y="0"/>
                  </a:lnTo>
                </a:path>
                <a:path w="10109200" h="2680335">
                  <a:moveTo>
                    <a:pt x="5079111" y="2680207"/>
                  </a:moveTo>
                  <a:lnTo>
                    <a:pt x="5079111" y="0"/>
                  </a:lnTo>
                </a:path>
                <a:path w="10109200" h="2680335">
                  <a:moveTo>
                    <a:pt x="7965948" y="2680207"/>
                  </a:moveTo>
                  <a:lnTo>
                    <a:pt x="7965948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866" y="168465"/>
              <a:ext cx="9248902" cy="249516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87653" y="759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7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44093" y="472313"/>
            <a:ext cx="488315" cy="2243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0.0004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Helvetica"/>
              <a:cs typeface="Helvetica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Helvetica"/>
              <a:cs typeface="Helvetica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Helvetica"/>
              <a:cs typeface="Helvetica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−0.0002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Helvetica"/>
              <a:cs typeface="Helvetica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49680" y="566419"/>
            <a:ext cx="10147300" cy="2228215"/>
          </a:xfrm>
          <a:custGeom>
            <a:avLst/>
            <a:gdLst/>
            <a:ahLst/>
            <a:cxnLst/>
            <a:rect l="l" t="t" r="r" b="b"/>
            <a:pathLst>
              <a:path w="10147300" h="2228215">
                <a:moveTo>
                  <a:pt x="0" y="2065401"/>
                </a:moveTo>
                <a:lnTo>
                  <a:pt x="37973" y="2065401"/>
                </a:lnTo>
              </a:path>
              <a:path w="10147300" h="2228215">
                <a:moveTo>
                  <a:pt x="0" y="1549018"/>
                </a:moveTo>
                <a:lnTo>
                  <a:pt x="37973" y="1549018"/>
                </a:lnTo>
              </a:path>
              <a:path w="10147300" h="2228215">
                <a:moveTo>
                  <a:pt x="0" y="1032637"/>
                </a:moveTo>
                <a:lnTo>
                  <a:pt x="37973" y="1032637"/>
                </a:lnTo>
              </a:path>
              <a:path w="10147300" h="2228215">
                <a:moveTo>
                  <a:pt x="0" y="516254"/>
                </a:moveTo>
                <a:lnTo>
                  <a:pt x="37973" y="516254"/>
                </a:lnTo>
              </a:path>
              <a:path w="10147300" h="2228215">
                <a:moveTo>
                  <a:pt x="0" y="0"/>
                </a:moveTo>
                <a:lnTo>
                  <a:pt x="37973" y="0"/>
                </a:lnTo>
              </a:path>
              <a:path w="10147300" h="2228215">
                <a:moveTo>
                  <a:pt x="37973" y="2189733"/>
                </a:moveTo>
                <a:lnTo>
                  <a:pt x="10147173" y="2189733"/>
                </a:lnTo>
              </a:path>
              <a:path w="10147300" h="2228215">
                <a:moveTo>
                  <a:pt x="2230247" y="2227706"/>
                </a:moveTo>
                <a:lnTo>
                  <a:pt x="2230247" y="2189733"/>
                </a:lnTo>
              </a:path>
              <a:path w="10147300" h="2228215">
                <a:moveTo>
                  <a:pt x="5117083" y="2227706"/>
                </a:moveTo>
                <a:lnTo>
                  <a:pt x="5117083" y="2189733"/>
                </a:lnTo>
              </a:path>
              <a:path w="10147300" h="2228215">
                <a:moveTo>
                  <a:pt x="8003921" y="2227706"/>
                </a:moveTo>
                <a:lnTo>
                  <a:pt x="8003921" y="2189733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707258" y="27759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80932" y="27759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67603" y="2775965"/>
            <a:ext cx="74993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8260">
              <a:lnSpc>
                <a:spcPts val="119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  <a:p>
            <a:pPr algn="ctr">
              <a:lnSpc>
                <a:spcPts val="1430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YearMonth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629" y="728543"/>
            <a:ext cx="196215" cy="13754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Innovation</a:t>
            </a:r>
            <a:r>
              <a:rPr dirty="0" sz="1200" spc="-5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residuals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68198" y="3268726"/>
            <a:ext cx="4850130" cy="2695575"/>
            <a:chOff x="568198" y="3268726"/>
            <a:chExt cx="4850130" cy="2695575"/>
          </a:xfrm>
        </p:grpSpPr>
        <p:sp>
          <p:nvSpPr>
            <p:cNvPr id="16" name="object 16" descr=""/>
            <p:cNvSpPr/>
            <p:nvPr/>
          </p:nvSpPr>
          <p:spPr>
            <a:xfrm>
              <a:off x="575818" y="3276346"/>
              <a:ext cx="4834890" cy="2680335"/>
            </a:xfrm>
            <a:custGeom>
              <a:avLst/>
              <a:gdLst/>
              <a:ahLst/>
              <a:cxnLst/>
              <a:rect l="l" t="t" r="r" b="b"/>
              <a:pathLst>
                <a:path w="4834890" h="2680335">
                  <a:moveTo>
                    <a:pt x="0" y="2680208"/>
                  </a:moveTo>
                  <a:lnTo>
                    <a:pt x="4834635" y="2680208"/>
                  </a:lnTo>
                  <a:lnTo>
                    <a:pt x="4834635" y="0"/>
                  </a:lnTo>
                  <a:lnTo>
                    <a:pt x="0" y="0"/>
                  </a:lnTo>
                  <a:lnTo>
                    <a:pt x="0" y="2680208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75818" y="3276346"/>
              <a:ext cx="4834890" cy="2680335"/>
            </a:xfrm>
            <a:custGeom>
              <a:avLst/>
              <a:gdLst/>
              <a:ahLst/>
              <a:cxnLst/>
              <a:rect l="l" t="t" r="r" b="b"/>
              <a:pathLst>
                <a:path w="4834890" h="2680335">
                  <a:moveTo>
                    <a:pt x="0" y="2574797"/>
                  </a:moveTo>
                  <a:lnTo>
                    <a:pt x="4834635" y="2574797"/>
                  </a:lnTo>
                </a:path>
                <a:path w="4834890" h="2680335">
                  <a:moveTo>
                    <a:pt x="0" y="1941576"/>
                  </a:moveTo>
                  <a:lnTo>
                    <a:pt x="4834635" y="1941576"/>
                  </a:lnTo>
                </a:path>
                <a:path w="4834890" h="2680335">
                  <a:moveTo>
                    <a:pt x="0" y="1308480"/>
                  </a:moveTo>
                  <a:lnTo>
                    <a:pt x="4834635" y="1308480"/>
                  </a:lnTo>
                </a:path>
                <a:path w="4834890" h="2680335">
                  <a:moveTo>
                    <a:pt x="0" y="675385"/>
                  </a:moveTo>
                  <a:lnTo>
                    <a:pt x="4834635" y="675385"/>
                  </a:lnTo>
                </a:path>
                <a:path w="4834890" h="2680335">
                  <a:moveTo>
                    <a:pt x="0" y="42290"/>
                  </a:moveTo>
                  <a:lnTo>
                    <a:pt x="4834635" y="42290"/>
                  </a:lnTo>
                </a:path>
                <a:path w="4834890" h="2680335">
                  <a:moveTo>
                    <a:pt x="10540" y="2680208"/>
                  </a:moveTo>
                  <a:lnTo>
                    <a:pt x="10540" y="0"/>
                  </a:lnTo>
                </a:path>
                <a:path w="4834890" h="2680335">
                  <a:moveTo>
                    <a:pt x="638429" y="2680208"/>
                  </a:moveTo>
                  <a:lnTo>
                    <a:pt x="638429" y="0"/>
                  </a:lnTo>
                </a:path>
                <a:path w="4834890" h="2680335">
                  <a:moveTo>
                    <a:pt x="1894077" y="2680208"/>
                  </a:moveTo>
                  <a:lnTo>
                    <a:pt x="1894077" y="0"/>
                  </a:lnTo>
                </a:path>
                <a:path w="4834890" h="2680335">
                  <a:moveTo>
                    <a:pt x="3149854" y="2680208"/>
                  </a:moveTo>
                  <a:lnTo>
                    <a:pt x="3149854" y="0"/>
                  </a:lnTo>
                </a:path>
                <a:path w="4834890" h="2680335">
                  <a:moveTo>
                    <a:pt x="4405630" y="2680208"/>
                  </a:moveTo>
                  <a:lnTo>
                    <a:pt x="4405630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75818" y="3276346"/>
              <a:ext cx="4834890" cy="2680335"/>
            </a:xfrm>
            <a:custGeom>
              <a:avLst/>
              <a:gdLst/>
              <a:ahLst/>
              <a:cxnLst/>
              <a:rect l="l" t="t" r="r" b="b"/>
              <a:pathLst>
                <a:path w="4834890" h="2680335">
                  <a:moveTo>
                    <a:pt x="0" y="2258187"/>
                  </a:moveTo>
                  <a:lnTo>
                    <a:pt x="4834635" y="2258187"/>
                  </a:lnTo>
                </a:path>
                <a:path w="4834890" h="2680335">
                  <a:moveTo>
                    <a:pt x="0" y="1625091"/>
                  </a:moveTo>
                  <a:lnTo>
                    <a:pt x="4834635" y="1625091"/>
                  </a:lnTo>
                </a:path>
                <a:path w="4834890" h="2680335">
                  <a:moveTo>
                    <a:pt x="0" y="991996"/>
                  </a:moveTo>
                  <a:lnTo>
                    <a:pt x="4834635" y="991996"/>
                  </a:lnTo>
                </a:path>
                <a:path w="4834890" h="2680335">
                  <a:moveTo>
                    <a:pt x="0" y="358774"/>
                  </a:moveTo>
                  <a:lnTo>
                    <a:pt x="4834635" y="358774"/>
                  </a:lnTo>
                </a:path>
                <a:path w="4834890" h="2680335">
                  <a:moveTo>
                    <a:pt x="1266189" y="2680208"/>
                  </a:moveTo>
                  <a:lnTo>
                    <a:pt x="1266189" y="0"/>
                  </a:lnTo>
                </a:path>
                <a:path w="4834890" h="2680335">
                  <a:moveTo>
                    <a:pt x="2521966" y="2680208"/>
                  </a:moveTo>
                  <a:lnTo>
                    <a:pt x="2521966" y="0"/>
                  </a:lnTo>
                </a:path>
                <a:path w="4834890" h="2680335">
                  <a:moveTo>
                    <a:pt x="3777742" y="2680208"/>
                  </a:moveTo>
                  <a:lnTo>
                    <a:pt x="377774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5818" y="3398139"/>
              <a:ext cx="4834890" cy="2437130"/>
            </a:xfrm>
            <a:custGeom>
              <a:avLst/>
              <a:gdLst/>
              <a:ahLst/>
              <a:cxnLst/>
              <a:rect l="l" t="t" r="r" b="b"/>
              <a:pathLst>
                <a:path w="4834890" h="2437129">
                  <a:moveTo>
                    <a:pt x="219836" y="892302"/>
                  </a:moveTo>
                  <a:lnTo>
                    <a:pt x="219836" y="1503299"/>
                  </a:lnTo>
                </a:path>
                <a:path w="4834890" h="2437129">
                  <a:moveTo>
                    <a:pt x="429132" y="2215388"/>
                  </a:moveTo>
                  <a:lnTo>
                    <a:pt x="429132" y="1503299"/>
                  </a:lnTo>
                </a:path>
                <a:path w="4834890" h="2437129">
                  <a:moveTo>
                    <a:pt x="638429" y="1215009"/>
                  </a:moveTo>
                  <a:lnTo>
                    <a:pt x="638429" y="1503299"/>
                  </a:lnTo>
                </a:path>
                <a:path w="4834890" h="2437129">
                  <a:moveTo>
                    <a:pt x="847597" y="1685925"/>
                  </a:moveTo>
                  <a:lnTo>
                    <a:pt x="847597" y="1503299"/>
                  </a:lnTo>
                </a:path>
                <a:path w="4834890" h="2437129">
                  <a:moveTo>
                    <a:pt x="1056894" y="2422271"/>
                  </a:moveTo>
                  <a:lnTo>
                    <a:pt x="1056894" y="1503299"/>
                  </a:lnTo>
                </a:path>
                <a:path w="4834890" h="2437129">
                  <a:moveTo>
                    <a:pt x="1266189" y="1790446"/>
                  </a:moveTo>
                  <a:lnTo>
                    <a:pt x="1266189" y="1503299"/>
                  </a:lnTo>
                </a:path>
                <a:path w="4834890" h="2437129">
                  <a:moveTo>
                    <a:pt x="1475486" y="1924177"/>
                  </a:moveTo>
                  <a:lnTo>
                    <a:pt x="1475486" y="1503299"/>
                  </a:lnTo>
                </a:path>
                <a:path w="4834890" h="2437129">
                  <a:moveTo>
                    <a:pt x="1684782" y="1701800"/>
                  </a:moveTo>
                  <a:lnTo>
                    <a:pt x="1684782" y="1503299"/>
                  </a:lnTo>
                </a:path>
                <a:path w="4834890" h="2437129">
                  <a:moveTo>
                    <a:pt x="1894077" y="1415415"/>
                  </a:moveTo>
                  <a:lnTo>
                    <a:pt x="1894077" y="1503299"/>
                  </a:lnTo>
                </a:path>
                <a:path w="4834890" h="2437129">
                  <a:moveTo>
                    <a:pt x="2103374" y="709041"/>
                  </a:moveTo>
                  <a:lnTo>
                    <a:pt x="2103374" y="1503299"/>
                  </a:lnTo>
                </a:path>
                <a:path w="4834890" h="2437129">
                  <a:moveTo>
                    <a:pt x="2312670" y="0"/>
                  </a:moveTo>
                  <a:lnTo>
                    <a:pt x="2312670" y="1503299"/>
                  </a:lnTo>
                </a:path>
                <a:path w="4834890" h="2437129">
                  <a:moveTo>
                    <a:pt x="2521966" y="1716024"/>
                  </a:moveTo>
                  <a:lnTo>
                    <a:pt x="2521966" y="1503299"/>
                  </a:lnTo>
                </a:path>
                <a:path w="4834890" h="2437129">
                  <a:moveTo>
                    <a:pt x="2731261" y="2436622"/>
                  </a:moveTo>
                  <a:lnTo>
                    <a:pt x="2731261" y="1503299"/>
                  </a:lnTo>
                </a:path>
                <a:path w="4834890" h="2437129">
                  <a:moveTo>
                    <a:pt x="2940558" y="871093"/>
                  </a:moveTo>
                  <a:lnTo>
                    <a:pt x="2940558" y="1503299"/>
                  </a:lnTo>
                </a:path>
                <a:path w="4834890" h="2437129">
                  <a:moveTo>
                    <a:pt x="3149854" y="1791716"/>
                  </a:moveTo>
                  <a:lnTo>
                    <a:pt x="3149854" y="1503299"/>
                  </a:lnTo>
                </a:path>
                <a:path w="4834890" h="2437129">
                  <a:moveTo>
                    <a:pt x="3359150" y="1943862"/>
                  </a:moveTo>
                  <a:lnTo>
                    <a:pt x="3359150" y="1503299"/>
                  </a:lnTo>
                </a:path>
                <a:path w="4834890" h="2437129">
                  <a:moveTo>
                    <a:pt x="3568446" y="1487551"/>
                  </a:moveTo>
                  <a:lnTo>
                    <a:pt x="3568446" y="1503299"/>
                  </a:lnTo>
                </a:path>
                <a:path w="4834890" h="2437129">
                  <a:moveTo>
                    <a:pt x="3777742" y="1164844"/>
                  </a:moveTo>
                  <a:lnTo>
                    <a:pt x="3777742" y="1503299"/>
                  </a:lnTo>
                </a:path>
                <a:path w="4834890" h="2437129">
                  <a:moveTo>
                    <a:pt x="3987037" y="695325"/>
                  </a:moveTo>
                  <a:lnTo>
                    <a:pt x="3987037" y="1503299"/>
                  </a:lnTo>
                </a:path>
                <a:path w="4834890" h="2437129">
                  <a:moveTo>
                    <a:pt x="4196333" y="470788"/>
                  </a:moveTo>
                  <a:lnTo>
                    <a:pt x="4196333" y="1503299"/>
                  </a:lnTo>
                </a:path>
                <a:path w="4834890" h="2437129">
                  <a:moveTo>
                    <a:pt x="4405630" y="1560322"/>
                  </a:moveTo>
                  <a:lnTo>
                    <a:pt x="4405630" y="1503299"/>
                  </a:lnTo>
                </a:path>
                <a:path w="4834890" h="2437129">
                  <a:moveTo>
                    <a:pt x="4614926" y="696976"/>
                  </a:moveTo>
                  <a:lnTo>
                    <a:pt x="4614926" y="1503299"/>
                  </a:lnTo>
                </a:path>
                <a:path w="4834890" h="2437129">
                  <a:moveTo>
                    <a:pt x="0" y="1503299"/>
                  </a:moveTo>
                  <a:lnTo>
                    <a:pt x="4834635" y="1503299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75818" y="4005834"/>
              <a:ext cx="4834890" cy="1791335"/>
            </a:xfrm>
            <a:custGeom>
              <a:avLst/>
              <a:gdLst/>
              <a:ahLst/>
              <a:cxnLst/>
              <a:rect l="l" t="t" r="r" b="b"/>
              <a:pathLst>
                <a:path w="4834890" h="1791335">
                  <a:moveTo>
                    <a:pt x="0" y="0"/>
                  </a:moveTo>
                  <a:lnTo>
                    <a:pt x="4834635" y="0"/>
                  </a:lnTo>
                </a:path>
                <a:path w="4834890" h="1791335">
                  <a:moveTo>
                    <a:pt x="0" y="1791081"/>
                  </a:moveTo>
                  <a:lnTo>
                    <a:pt x="4834635" y="1791081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75818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44093" y="5440426"/>
            <a:ext cx="2762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−0.1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18261" y="4807330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18261" y="4174235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0.1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18261" y="3541014"/>
            <a:ext cx="202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537844" y="3635121"/>
            <a:ext cx="4872990" cy="2359660"/>
          </a:xfrm>
          <a:custGeom>
            <a:avLst/>
            <a:gdLst/>
            <a:ahLst/>
            <a:cxnLst/>
            <a:rect l="l" t="t" r="r" b="b"/>
            <a:pathLst>
              <a:path w="4872990" h="2359660">
                <a:moveTo>
                  <a:pt x="0" y="1899412"/>
                </a:moveTo>
                <a:lnTo>
                  <a:pt x="37973" y="1899412"/>
                </a:lnTo>
              </a:path>
              <a:path w="4872990" h="2359660">
                <a:moveTo>
                  <a:pt x="0" y="1266316"/>
                </a:moveTo>
                <a:lnTo>
                  <a:pt x="37973" y="1266316"/>
                </a:lnTo>
              </a:path>
              <a:path w="4872990" h="2359660">
                <a:moveTo>
                  <a:pt x="0" y="633221"/>
                </a:moveTo>
                <a:lnTo>
                  <a:pt x="37973" y="633221"/>
                </a:lnTo>
              </a:path>
              <a:path w="4872990" h="2359660">
                <a:moveTo>
                  <a:pt x="0" y="0"/>
                </a:moveTo>
                <a:lnTo>
                  <a:pt x="37973" y="0"/>
                </a:lnTo>
              </a:path>
              <a:path w="4872990" h="2359660">
                <a:moveTo>
                  <a:pt x="37973" y="2321433"/>
                </a:moveTo>
                <a:lnTo>
                  <a:pt x="4872608" y="2321433"/>
                </a:lnTo>
              </a:path>
              <a:path w="4872990" h="2359660">
                <a:moveTo>
                  <a:pt x="1304163" y="2359405"/>
                </a:moveTo>
                <a:lnTo>
                  <a:pt x="1304163" y="2321433"/>
                </a:lnTo>
              </a:path>
              <a:path w="4872990" h="2359660">
                <a:moveTo>
                  <a:pt x="2559939" y="2359405"/>
                </a:moveTo>
                <a:lnTo>
                  <a:pt x="2559939" y="2321433"/>
                </a:lnTo>
              </a:path>
              <a:path w="4872990" h="2359660">
                <a:moveTo>
                  <a:pt x="3815715" y="2359405"/>
                </a:moveTo>
                <a:lnTo>
                  <a:pt x="3815715" y="2321433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34629" y="4502050"/>
            <a:ext cx="196215" cy="2292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acf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945123" y="3268726"/>
            <a:ext cx="4959350" cy="2695575"/>
            <a:chOff x="5945123" y="3268726"/>
            <a:chExt cx="4959350" cy="2695575"/>
          </a:xfrm>
        </p:grpSpPr>
        <p:sp>
          <p:nvSpPr>
            <p:cNvPr id="29" name="object 29" descr=""/>
            <p:cNvSpPr/>
            <p:nvPr/>
          </p:nvSpPr>
          <p:spPr>
            <a:xfrm>
              <a:off x="5952743" y="3276346"/>
              <a:ext cx="4944110" cy="2680335"/>
            </a:xfrm>
            <a:custGeom>
              <a:avLst/>
              <a:gdLst/>
              <a:ahLst/>
              <a:cxnLst/>
              <a:rect l="l" t="t" r="r" b="b"/>
              <a:pathLst>
                <a:path w="4944109" h="2680335">
                  <a:moveTo>
                    <a:pt x="0" y="2680208"/>
                  </a:moveTo>
                  <a:lnTo>
                    <a:pt x="4944109" y="2680208"/>
                  </a:lnTo>
                  <a:lnTo>
                    <a:pt x="4944109" y="0"/>
                  </a:lnTo>
                  <a:lnTo>
                    <a:pt x="0" y="0"/>
                  </a:lnTo>
                  <a:lnTo>
                    <a:pt x="0" y="2680208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952743" y="4920996"/>
              <a:ext cx="4944110" cy="609600"/>
            </a:xfrm>
            <a:custGeom>
              <a:avLst/>
              <a:gdLst/>
              <a:ahLst/>
              <a:cxnLst/>
              <a:rect l="l" t="t" r="r" b="b"/>
              <a:pathLst>
                <a:path w="4944109" h="609600">
                  <a:moveTo>
                    <a:pt x="0" y="609091"/>
                  </a:moveTo>
                  <a:lnTo>
                    <a:pt x="824102" y="609091"/>
                  </a:lnTo>
                </a:path>
                <a:path w="4944109" h="609600">
                  <a:moveTo>
                    <a:pt x="3221101" y="609091"/>
                  </a:moveTo>
                  <a:lnTo>
                    <a:pt x="4944109" y="609091"/>
                  </a:lnTo>
                </a:path>
                <a:path w="4944109" h="609600">
                  <a:moveTo>
                    <a:pt x="0" y="0"/>
                  </a:moveTo>
                  <a:lnTo>
                    <a:pt x="1423288" y="0"/>
                  </a:lnTo>
                </a:path>
                <a:path w="4944109" h="609600">
                  <a:moveTo>
                    <a:pt x="3221101" y="0"/>
                  </a:moveTo>
                  <a:lnTo>
                    <a:pt x="4944109" y="0"/>
                  </a:lnTo>
                </a:path>
              </a:pathLst>
            </a:custGeom>
            <a:ln w="7366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952743" y="3702685"/>
              <a:ext cx="4944110" cy="609600"/>
            </a:xfrm>
            <a:custGeom>
              <a:avLst/>
              <a:gdLst/>
              <a:ahLst/>
              <a:cxnLst/>
              <a:rect l="l" t="t" r="r" b="b"/>
              <a:pathLst>
                <a:path w="4944109" h="609600">
                  <a:moveTo>
                    <a:pt x="0" y="609219"/>
                  </a:moveTo>
                  <a:lnTo>
                    <a:pt x="1723008" y="609219"/>
                  </a:lnTo>
                </a:path>
                <a:path w="4944109" h="609600">
                  <a:moveTo>
                    <a:pt x="2621915" y="609219"/>
                  </a:moveTo>
                  <a:lnTo>
                    <a:pt x="4944109" y="609219"/>
                  </a:lnTo>
                </a:path>
                <a:path w="4944109" h="609600">
                  <a:moveTo>
                    <a:pt x="0" y="0"/>
                  </a:moveTo>
                  <a:lnTo>
                    <a:pt x="1723008" y="0"/>
                  </a:lnTo>
                </a:path>
                <a:path w="4944109" h="609600">
                  <a:moveTo>
                    <a:pt x="2022602" y="0"/>
                  </a:moveTo>
                  <a:lnTo>
                    <a:pt x="4944109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458203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558415"/>
                  </a:moveTo>
                  <a:lnTo>
                    <a:pt x="0" y="2680208"/>
                  </a:lnTo>
                </a:path>
                <a:path w="0" h="2680335">
                  <a:moveTo>
                    <a:pt x="0" y="0"/>
                  </a:moveTo>
                  <a:lnTo>
                    <a:pt x="0" y="2436622"/>
                  </a:lnTo>
                </a:path>
              </a:pathLst>
            </a:custGeom>
            <a:ln w="7366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569580" y="3276346"/>
              <a:ext cx="2222500" cy="2680335"/>
            </a:xfrm>
            <a:custGeom>
              <a:avLst/>
              <a:gdLst/>
              <a:ahLst/>
              <a:cxnLst/>
              <a:rect l="l" t="t" r="r" b="b"/>
              <a:pathLst>
                <a:path w="2222500" h="2680335">
                  <a:moveTo>
                    <a:pt x="0" y="2558415"/>
                  </a:moveTo>
                  <a:lnTo>
                    <a:pt x="0" y="2680208"/>
                  </a:lnTo>
                </a:path>
                <a:path w="2222500" h="2680335">
                  <a:moveTo>
                    <a:pt x="0" y="0"/>
                  </a:moveTo>
                  <a:lnTo>
                    <a:pt x="0" y="1096517"/>
                  </a:lnTo>
                </a:path>
                <a:path w="2222500" h="2680335">
                  <a:moveTo>
                    <a:pt x="1111250" y="2558415"/>
                  </a:moveTo>
                  <a:lnTo>
                    <a:pt x="1111250" y="2680208"/>
                  </a:lnTo>
                </a:path>
                <a:path w="2222500" h="2680335">
                  <a:moveTo>
                    <a:pt x="1111250" y="0"/>
                  </a:moveTo>
                  <a:lnTo>
                    <a:pt x="1111250" y="1583816"/>
                  </a:lnTo>
                </a:path>
                <a:path w="2222500" h="2680335">
                  <a:moveTo>
                    <a:pt x="2222500" y="2558415"/>
                  </a:moveTo>
                  <a:lnTo>
                    <a:pt x="2222500" y="2680208"/>
                  </a:lnTo>
                </a:path>
                <a:path w="2222500" h="2680335">
                  <a:moveTo>
                    <a:pt x="2222500" y="0"/>
                  </a:moveTo>
                  <a:lnTo>
                    <a:pt x="2222500" y="2497454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52743" y="5831077"/>
              <a:ext cx="4944110" cy="7620"/>
            </a:xfrm>
            <a:custGeom>
              <a:avLst/>
              <a:gdLst/>
              <a:ahLst/>
              <a:cxnLst/>
              <a:rect l="l" t="t" r="r" b="b"/>
              <a:pathLst>
                <a:path w="4944109" h="7620">
                  <a:moveTo>
                    <a:pt x="0" y="0"/>
                  </a:moveTo>
                  <a:lnTo>
                    <a:pt x="524382" y="0"/>
                  </a:lnTo>
                </a:path>
                <a:path w="4944109" h="7620">
                  <a:moveTo>
                    <a:pt x="4120133" y="0"/>
                  </a:moveTo>
                  <a:lnTo>
                    <a:pt x="4419727" y="0"/>
                  </a:lnTo>
                </a:path>
                <a:path w="4944109" h="7620">
                  <a:moveTo>
                    <a:pt x="4719320" y="0"/>
                  </a:moveTo>
                  <a:lnTo>
                    <a:pt x="4944109" y="0"/>
                  </a:lnTo>
                </a:path>
                <a:path w="4944109" h="7620">
                  <a:moveTo>
                    <a:pt x="0" y="7366"/>
                  </a:moveTo>
                  <a:lnTo>
                    <a:pt x="4944109" y="7366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952743" y="5221922"/>
              <a:ext cx="4944110" cy="7620"/>
            </a:xfrm>
            <a:custGeom>
              <a:avLst/>
              <a:gdLst/>
              <a:ahLst/>
              <a:cxnLst/>
              <a:rect l="l" t="t" r="r" b="b"/>
              <a:pathLst>
                <a:path w="4944109" h="7620">
                  <a:moveTo>
                    <a:pt x="0" y="7365"/>
                  </a:moveTo>
                  <a:lnTo>
                    <a:pt x="1123696" y="7365"/>
                  </a:lnTo>
                </a:path>
                <a:path w="4944109" h="7620">
                  <a:moveTo>
                    <a:pt x="3221101" y="7365"/>
                  </a:moveTo>
                  <a:lnTo>
                    <a:pt x="4944109" y="7365"/>
                  </a:lnTo>
                </a:path>
                <a:path w="4944109" h="7620">
                  <a:moveTo>
                    <a:pt x="0" y="0"/>
                  </a:moveTo>
                  <a:lnTo>
                    <a:pt x="1123696" y="0"/>
                  </a:lnTo>
                </a:path>
                <a:path w="4944109" h="7620">
                  <a:moveTo>
                    <a:pt x="3221101" y="0"/>
                  </a:moveTo>
                  <a:lnTo>
                    <a:pt x="4944109" y="0"/>
                  </a:lnTo>
                </a:path>
              </a:pathLst>
            </a:custGeom>
            <a:ln w="7238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952743" y="4007231"/>
              <a:ext cx="4944110" cy="609600"/>
            </a:xfrm>
            <a:custGeom>
              <a:avLst/>
              <a:gdLst/>
              <a:ahLst/>
              <a:cxnLst/>
              <a:rect l="l" t="t" r="r" b="b"/>
              <a:pathLst>
                <a:path w="4944109" h="609600">
                  <a:moveTo>
                    <a:pt x="0" y="609219"/>
                  </a:moveTo>
                  <a:lnTo>
                    <a:pt x="1423288" y="609219"/>
                  </a:lnTo>
                </a:path>
                <a:path w="4944109" h="609600">
                  <a:moveTo>
                    <a:pt x="2621915" y="609219"/>
                  </a:moveTo>
                  <a:lnTo>
                    <a:pt x="4944109" y="609219"/>
                  </a:lnTo>
                </a:path>
                <a:path w="4944109" h="609600">
                  <a:moveTo>
                    <a:pt x="0" y="0"/>
                  </a:moveTo>
                  <a:lnTo>
                    <a:pt x="1723008" y="0"/>
                  </a:lnTo>
                </a:path>
                <a:path w="4944109" h="609600">
                  <a:moveTo>
                    <a:pt x="2322195" y="0"/>
                  </a:moveTo>
                  <a:lnTo>
                    <a:pt x="4944109" y="0"/>
                  </a:lnTo>
                </a:path>
              </a:pathLst>
            </a:custGeom>
            <a:ln w="14732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952743" y="3394519"/>
              <a:ext cx="4944110" cy="7620"/>
            </a:xfrm>
            <a:custGeom>
              <a:avLst/>
              <a:gdLst/>
              <a:ahLst/>
              <a:cxnLst/>
              <a:rect l="l" t="t" r="r" b="b"/>
              <a:pathLst>
                <a:path w="4944109" h="7620">
                  <a:moveTo>
                    <a:pt x="0" y="7366"/>
                  </a:moveTo>
                  <a:lnTo>
                    <a:pt x="4944109" y="7366"/>
                  </a:lnTo>
                </a:path>
                <a:path w="4944109" h="7620">
                  <a:moveTo>
                    <a:pt x="0" y="0"/>
                  </a:moveTo>
                  <a:lnTo>
                    <a:pt x="4944109" y="0"/>
                  </a:lnTo>
                </a:path>
              </a:pathLst>
            </a:custGeom>
            <a:ln w="7238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013828" y="3276346"/>
              <a:ext cx="2223135" cy="2680335"/>
            </a:xfrm>
            <a:custGeom>
              <a:avLst/>
              <a:gdLst/>
              <a:ahLst/>
              <a:cxnLst/>
              <a:rect l="l" t="t" r="r" b="b"/>
              <a:pathLst>
                <a:path w="2223134" h="2680335">
                  <a:moveTo>
                    <a:pt x="0" y="2558415"/>
                  </a:moveTo>
                  <a:lnTo>
                    <a:pt x="0" y="2680208"/>
                  </a:lnTo>
                </a:path>
                <a:path w="2223134" h="2680335">
                  <a:moveTo>
                    <a:pt x="0" y="0"/>
                  </a:moveTo>
                  <a:lnTo>
                    <a:pt x="0" y="1949322"/>
                  </a:lnTo>
                </a:path>
                <a:path w="2223134" h="2680335">
                  <a:moveTo>
                    <a:pt x="1111377" y="2558415"/>
                  </a:moveTo>
                  <a:lnTo>
                    <a:pt x="1111377" y="2680208"/>
                  </a:lnTo>
                </a:path>
                <a:path w="2223134" h="2680335">
                  <a:moveTo>
                    <a:pt x="1111377" y="0"/>
                  </a:moveTo>
                  <a:lnTo>
                    <a:pt x="1111377" y="609219"/>
                  </a:lnTo>
                </a:path>
                <a:path w="2223134" h="2680335">
                  <a:moveTo>
                    <a:pt x="2222627" y="2558415"/>
                  </a:moveTo>
                  <a:lnTo>
                    <a:pt x="2222627" y="2680208"/>
                  </a:lnTo>
                </a:path>
                <a:path w="2223134" h="2680335">
                  <a:moveTo>
                    <a:pt x="2222627" y="0"/>
                  </a:moveTo>
                  <a:lnTo>
                    <a:pt x="2222627" y="2314702"/>
                  </a:lnTo>
                </a:path>
              </a:pathLst>
            </a:custGeom>
            <a:ln w="14732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347833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177534" y="3398265"/>
              <a:ext cx="4494530" cy="2436495"/>
            </a:xfrm>
            <a:custGeom>
              <a:avLst/>
              <a:gdLst/>
              <a:ahLst/>
              <a:cxnLst/>
              <a:rect l="l" t="t" r="r" b="b"/>
              <a:pathLst>
                <a:path w="4494530" h="2436495">
                  <a:moveTo>
                    <a:pt x="599186" y="2253742"/>
                  </a:moveTo>
                  <a:lnTo>
                    <a:pt x="299593" y="2253742"/>
                  </a:lnTo>
                  <a:lnTo>
                    <a:pt x="299593" y="2314702"/>
                  </a:lnTo>
                  <a:lnTo>
                    <a:pt x="0" y="2314702"/>
                  </a:lnTo>
                  <a:lnTo>
                    <a:pt x="0" y="2436495"/>
                  </a:lnTo>
                  <a:lnTo>
                    <a:pt x="299593" y="2436495"/>
                  </a:lnTo>
                  <a:lnTo>
                    <a:pt x="599186" y="2436495"/>
                  </a:lnTo>
                  <a:lnTo>
                    <a:pt x="599186" y="2253742"/>
                  </a:lnTo>
                  <a:close/>
                </a:path>
                <a:path w="4494530" h="2436495">
                  <a:moveTo>
                    <a:pt x="1498092" y="974598"/>
                  </a:moveTo>
                  <a:lnTo>
                    <a:pt x="1198499" y="974598"/>
                  </a:lnTo>
                  <a:lnTo>
                    <a:pt x="1198499" y="1644650"/>
                  </a:lnTo>
                  <a:lnTo>
                    <a:pt x="898906" y="1644650"/>
                  </a:lnTo>
                  <a:lnTo>
                    <a:pt x="898906" y="1827403"/>
                  </a:lnTo>
                  <a:lnTo>
                    <a:pt x="599313" y="1827403"/>
                  </a:lnTo>
                  <a:lnTo>
                    <a:pt x="599313" y="2436495"/>
                  </a:lnTo>
                  <a:lnTo>
                    <a:pt x="898906" y="2436495"/>
                  </a:lnTo>
                  <a:lnTo>
                    <a:pt x="1198499" y="2436495"/>
                  </a:lnTo>
                  <a:lnTo>
                    <a:pt x="1498092" y="2436495"/>
                  </a:lnTo>
                  <a:lnTo>
                    <a:pt x="1498092" y="974598"/>
                  </a:lnTo>
                  <a:close/>
                </a:path>
                <a:path w="4494530" h="2436495">
                  <a:moveTo>
                    <a:pt x="2097405" y="487311"/>
                  </a:moveTo>
                  <a:lnTo>
                    <a:pt x="1797812" y="487311"/>
                  </a:lnTo>
                  <a:lnTo>
                    <a:pt x="1797812" y="0"/>
                  </a:lnTo>
                  <a:lnTo>
                    <a:pt x="1498219" y="0"/>
                  </a:lnTo>
                  <a:lnTo>
                    <a:pt x="1498219" y="2436495"/>
                  </a:lnTo>
                  <a:lnTo>
                    <a:pt x="1797812" y="2436495"/>
                  </a:lnTo>
                  <a:lnTo>
                    <a:pt x="2097405" y="2436495"/>
                  </a:lnTo>
                  <a:lnTo>
                    <a:pt x="2097405" y="487311"/>
                  </a:lnTo>
                  <a:close/>
                </a:path>
                <a:path w="4494530" h="2436495">
                  <a:moveTo>
                    <a:pt x="2996311" y="1461897"/>
                  </a:moveTo>
                  <a:lnTo>
                    <a:pt x="2696718" y="1461897"/>
                  </a:lnTo>
                  <a:lnTo>
                    <a:pt x="2397125" y="1461897"/>
                  </a:lnTo>
                  <a:lnTo>
                    <a:pt x="2397125" y="791845"/>
                  </a:lnTo>
                  <a:lnTo>
                    <a:pt x="2097532" y="791845"/>
                  </a:lnTo>
                  <a:lnTo>
                    <a:pt x="2097532" y="2436495"/>
                  </a:lnTo>
                  <a:lnTo>
                    <a:pt x="2397125" y="2436495"/>
                  </a:lnTo>
                  <a:lnTo>
                    <a:pt x="2696718" y="2436495"/>
                  </a:lnTo>
                  <a:lnTo>
                    <a:pt x="2996311" y="2436495"/>
                  </a:lnTo>
                  <a:lnTo>
                    <a:pt x="2996311" y="1461897"/>
                  </a:lnTo>
                  <a:close/>
                </a:path>
                <a:path w="4494530" h="2436495">
                  <a:moveTo>
                    <a:pt x="3595624" y="2253742"/>
                  </a:moveTo>
                  <a:lnTo>
                    <a:pt x="3296031" y="2253742"/>
                  </a:lnTo>
                  <a:lnTo>
                    <a:pt x="3296031" y="2192782"/>
                  </a:lnTo>
                  <a:lnTo>
                    <a:pt x="2996438" y="2192782"/>
                  </a:lnTo>
                  <a:lnTo>
                    <a:pt x="2996438" y="2436495"/>
                  </a:lnTo>
                  <a:lnTo>
                    <a:pt x="3296031" y="2436495"/>
                  </a:lnTo>
                  <a:lnTo>
                    <a:pt x="3595624" y="2436495"/>
                  </a:lnTo>
                  <a:lnTo>
                    <a:pt x="3595624" y="2253742"/>
                  </a:lnTo>
                  <a:close/>
                </a:path>
                <a:path w="4494530" h="2436495">
                  <a:moveTo>
                    <a:pt x="3895344" y="2375535"/>
                  </a:moveTo>
                  <a:lnTo>
                    <a:pt x="3595751" y="2375535"/>
                  </a:lnTo>
                  <a:lnTo>
                    <a:pt x="3595751" y="2436495"/>
                  </a:lnTo>
                  <a:lnTo>
                    <a:pt x="3895344" y="2436495"/>
                  </a:lnTo>
                  <a:lnTo>
                    <a:pt x="3895344" y="2375535"/>
                  </a:lnTo>
                  <a:close/>
                </a:path>
                <a:path w="4494530" h="2436495">
                  <a:moveTo>
                    <a:pt x="4494530" y="2375535"/>
                  </a:moveTo>
                  <a:lnTo>
                    <a:pt x="4194937" y="2375535"/>
                  </a:lnTo>
                  <a:lnTo>
                    <a:pt x="4194937" y="2436495"/>
                  </a:lnTo>
                  <a:lnTo>
                    <a:pt x="4494530" y="2436495"/>
                  </a:lnTo>
                  <a:lnTo>
                    <a:pt x="4494530" y="23755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131748" y="5876163"/>
              <a:ext cx="1578610" cy="80645"/>
            </a:xfrm>
            <a:custGeom>
              <a:avLst/>
              <a:gdLst/>
              <a:ahLst/>
              <a:cxnLst/>
              <a:rect l="l" t="t" r="r" b="b"/>
              <a:pathLst>
                <a:path w="1578609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578609" h="80645">
                  <a:moveTo>
                    <a:pt x="982091" y="0"/>
                  </a:moveTo>
                  <a:lnTo>
                    <a:pt x="968502" y="0"/>
                  </a:lnTo>
                  <a:lnTo>
                    <a:pt x="968502" y="80391"/>
                  </a:lnTo>
                  <a:lnTo>
                    <a:pt x="982091" y="80391"/>
                  </a:lnTo>
                  <a:lnTo>
                    <a:pt x="982091" y="0"/>
                  </a:lnTo>
                  <a:close/>
                </a:path>
                <a:path w="1578609" h="80645">
                  <a:moveTo>
                    <a:pt x="1578216" y="0"/>
                  </a:moveTo>
                  <a:lnTo>
                    <a:pt x="1564640" y="0"/>
                  </a:lnTo>
                  <a:lnTo>
                    <a:pt x="1564640" y="80391"/>
                  </a:lnTo>
                  <a:lnTo>
                    <a:pt x="1578216" y="80391"/>
                  </a:lnTo>
                  <a:lnTo>
                    <a:pt x="157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874001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418006" y="5876163"/>
              <a:ext cx="1233805" cy="80645"/>
            </a:xfrm>
            <a:custGeom>
              <a:avLst/>
              <a:gdLst/>
              <a:ahLst/>
              <a:cxnLst/>
              <a:rect l="l" t="t" r="r" b="b"/>
              <a:pathLst>
                <a:path w="123380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233804" h="80645">
                  <a:moveTo>
                    <a:pt x="104013" y="0"/>
                  </a:moveTo>
                  <a:lnTo>
                    <a:pt x="90424" y="0"/>
                  </a:lnTo>
                  <a:lnTo>
                    <a:pt x="90424" y="80391"/>
                  </a:lnTo>
                  <a:lnTo>
                    <a:pt x="104013" y="80391"/>
                  </a:lnTo>
                  <a:lnTo>
                    <a:pt x="104013" y="0"/>
                  </a:lnTo>
                  <a:close/>
                </a:path>
                <a:path w="1233804" h="80645">
                  <a:moveTo>
                    <a:pt x="198361" y="0"/>
                  </a:moveTo>
                  <a:lnTo>
                    <a:pt x="184785" y="0"/>
                  </a:lnTo>
                  <a:lnTo>
                    <a:pt x="184785" y="80391"/>
                  </a:lnTo>
                  <a:lnTo>
                    <a:pt x="198361" y="80391"/>
                  </a:lnTo>
                  <a:lnTo>
                    <a:pt x="198361" y="0"/>
                  </a:lnTo>
                  <a:close/>
                </a:path>
                <a:path w="1233804" h="80645">
                  <a:moveTo>
                    <a:pt x="240411" y="0"/>
                  </a:moveTo>
                  <a:lnTo>
                    <a:pt x="236461" y="0"/>
                  </a:lnTo>
                  <a:lnTo>
                    <a:pt x="226822" y="0"/>
                  </a:lnTo>
                  <a:lnTo>
                    <a:pt x="222885" y="0"/>
                  </a:lnTo>
                  <a:lnTo>
                    <a:pt x="222885" y="80391"/>
                  </a:lnTo>
                  <a:lnTo>
                    <a:pt x="226822" y="80391"/>
                  </a:lnTo>
                  <a:lnTo>
                    <a:pt x="236461" y="80391"/>
                  </a:lnTo>
                  <a:lnTo>
                    <a:pt x="240411" y="80391"/>
                  </a:lnTo>
                  <a:lnTo>
                    <a:pt x="240411" y="0"/>
                  </a:lnTo>
                  <a:close/>
                </a:path>
                <a:path w="1233804" h="80645">
                  <a:moveTo>
                    <a:pt x="517652" y="0"/>
                  </a:moveTo>
                  <a:lnTo>
                    <a:pt x="504063" y="0"/>
                  </a:lnTo>
                  <a:lnTo>
                    <a:pt x="504063" y="80391"/>
                  </a:lnTo>
                  <a:lnTo>
                    <a:pt x="517652" y="80391"/>
                  </a:lnTo>
                  <a:lnTo>
                    <a:pt x="517652" y="0"/>
                  </a:lnTo>
                  <a:close/>
                </a:path>
                <a:path w="1233804" h="80645">
                  <a:moveTo>
                    <a:pt x="536829" y="0"/>
                  </a:moveTo>
                  <a:lnTo>
                    <a:pt x="523240" y="0"/>
                  </a:lnTo>
                  <a:lnTo>
                    <a:pt x="523240" y="80391"/>
                  </a:lnTo>
                  <a:lnTo>
                    <a:pt x="536829" y="80391"/>
                  </a:lnTo>
                  <a:lnTo>
                    <a:pt x="536829" y="0"/>
                  </a:lnTo>
                  <a:close/>
                </a:path>
                <a:path w="1233804" h="80645">
                  <a:moveTo>
                    <a:pt x="573659" y="0"/>
                  </a:moveTo>
                  <a:lnTo>
                    <a:pt x="560070" y="0"/>
                  </a:lnTo>
                  <a:lnTo>
                    <a:pt x="560070" y="80391"/>
                  </a:lnTo>
                  <a:lnTo>
                    <a:pt x="573659" y="80391"/>
                  </a:lnTo>
                  <a:lnTo>
                    <a:pt x="573659" y="0"/>
                  </a:lnTo>
                  <a:close/>
                </a:path>
                <a:path w="1233804" h="80645">
                  <a:moveTo>
                    <a:pt x="692404" y="0"/>
                  </a:moveTo>
                  <a:lnTo>
                    <a:pt x="678815" y="0"/>
                  </a:lnTo>
                  <a:lnTo>
                    <a:pt x="678815" y="80391"/>
                  </a:lnTo>
                  <a:lnTo>
                    <a:pt x="692404" y="80391"/>
                  </a:lnTo>
                  <a:lnTo>
                    <a:pt x="692404" y="0"/>
                  </a:lnTo>
                  <a:close/>
                </a:path>
                <a:path w="1233804" h="80645">
                  <a:moveTo>
                    <a:pt x="940689" y="0"/>
                  </a:moveTo>
                  <a:lnTo>
                    <a:pt x="927100" y="0"/>
                  </a:lnTo>
                  <a:lnTo>
                    <a:pt x="927100" y="80391"/>
                  </a:lnTo>
                  <a:lnTo>
                    <a:pt x="940689" y="80391"/>
                  </a:lnTo>
                  <a:lnTo>
                    <a:pt x="940689" y="0"/>
                  </a:lnTo>
                  <a:close/>
                </a:path>
                <a:path w="1233804" h="80645">
                  <a:moveTo>
                    <a:pt x="1067562" y="0"/>
                  </a:moveTo>
                  <a:lnTo>
                    <a:pt x="1053973" y="0"/>
                  </a:lnTo>
                  <a:lnTo>
                    <a:pt x="1053973" y="80391"/>
                  </a:lnTo>
                  <a:lnTo>
                    <a:pt x="1067562" y="80391"/>
                  </a:lnTo>
                  <a:lnTo>
                    <a:pt x="1067562" y="0"/>
                  </a:lnTo>
                  <a:close/>
                </a:path>
                <a:path w="1233804" h="80645">
                  <a:moveTo>
                    <a:pt x="1170432" y="0"/>
                  </a:moveTo>
                  <a:lnTo>
                    <a:pt x="1156843" y="0"/>
                  </a:lnTo>
                  <a:lnTo>
                    <a:pt x="1156843" y="80391"/>
                  </a:lnTo>
                  <a:lnTo>
                    <a:pt x="1170432" y="80391"/>
                  </a:lnTo>
                  <a:lnTo>
                    <a:pt x="1170432" y="0"/>
                  </a:lnTo>
                  <a:close/>
                </a:path>
                <a:path w="1233804" h="80645">
                  <a:moveTo>
                    <a:pt x="1233551" y="0"/>
                  </a:moveTo>
                  <a:lnTo>
                    <a:pt x="1219962" y="0"/>
                  </a:lnTo>
                  <a:lnTo>
                    <a:pt x="1219962" y="80391"/>
                  </a:lnTo>
                  <a:lnTo>
                    <a:pt x="1233551" y="80391"/>
                  </a:lnTo>
                  <a:lnTo>
                    <a:pt x="1233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537952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843839" y="5876163"/>
              <a:ext cx="2241550" cy="80645"/>
            </a:xfrm>
            <a:custGeom>
              <a:avLst/>
              <a:gdLst/>
              <a:ahLst/>
              <a:cxnLst/>
              <a:rect l="l" t="t" r="r" b="b"/>
              <a:pathLst>
                <a:path w="2241550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2241550" h="80645">
                  <a:moveTo>
                    <a:pt x="458076" y="0"/>
                  </a:moveTo>
                  <a:lnTo>
                    <a:pt x="444500" y="0"/>
                  </a:lnTo>
                  <a:lnTo>
                    <a:pt x="444500" y="80391"/>
                  </a:lnTo>
                  <a:lnTo>
                    <a:pt x="458076" y="80391"/>
                  </a:lnTo>
                  <a:lnTo>
                    <a:pt x="458076" y="0"/>
                  </a:lnTo>
                  <a:close/>
                </a:path>
                <a:path w="2241550" h="80645">
                  <a:moveTo>
                    <a:pt x="767702" y="0"/>
                  </a:moveTo>
                  <a:lnTo>
                    <a:pt x="754126" y="0"/>
                  </a:lnTo>
                  <a:lnTo>
                    <a:pt x="754126" y="80391"/>
                  </a:lnTo>
                  <a:lnTo>
                    <a:pt x="767702" y="80391"/>
                  </a:lnTo>
                  <a:lnTo>
                    <a:pt x="767702" y="0"/>
                  </a:lnTo>
                  <a:close/>
                </a:path>
                <a:path w="2241550" h="80645">
                  <a:moveTo>
                    <a:pt x="1030097" y="0"/>
                  </a:moveTo>
                  <a:lnTo>
                    <a:pt x="1016508" y="0"/>
                  </a:lnTo>
                  <a:lnTo>
                    <a:pt x="1016508" y="80391"/>
                  </a:lnTo>
                  <a:lnTo>
                    <a:pt x="1030097" y="80391"/>
                  </a:lnTo>
                  <a:lnTo>
                    <a:pt x="1030097" y="0"/>
                  </a:lnTo>
                  <a:close/>
                </a:path>
                <a:path w="2241550" h="80645">
                  <a:moveTo>
                    <a:pt x="1081659" y="0"/>
                  </a:moveTo>
                  <a:lnTo>
                    <a:pt x="1068070" y="0"/>
                  </a:lnTo>
                  <a:lnTo>
                    <a:pt x="1068070" y="80391"/>
                  </a:lnTo>
                  <a:lnTo>
                    <a:pt x="1081659" y="80391"/>
                  </a:lnTo>
                  <a:lnTo>
                    <a:pt x="1081659" y="0"/>
                  </a:lnTo>
                  <a:close/>
                </a:path>
                <a:path w="2241550" h="80645">
                  <a:moveTo>
                    <a:pt x="1168654" y="0"/>
                  </a:moveTo>
                  <a:lnTo>
                    <a:pt x="1155065" y="0"/>
                  </a:lnTo>
                  <a:lnTo>
                    <a:pt x="1155065" y="80391"/>
                  </a:lnTo>
                  <a:lnTo>
                    <a:pt x="1168654" y="80391"/>
                  </a:lnTo>
                  <a:lnTo>
                    <a:pt x="1168654" y="0"/>
                  </a:lnTo>
                  <a:close/>
                </a:path>
                <a:path w="2241550" h="80645">
                  <a:moveTo>
                    <a:pt x="1230249" y="0"/>
                  </a:moveTo>
                  <a:lnTo>
                    <a:pt x="1216660" y="0"/>
                  </a:lnTo>
                  <a:lnTo>
                    <a:pt x="1216660" y="80391"/>
                  </a:lnTo>
                  <a:lnTo>
                    <a:pt x="1230249" y="80391"/>
                  </a:lnTo>
                  <a:lnTo>
                    <a:pt x="1230249" y="0"/>
                  </a:lnTo>
                  <a:close/>
                </a:path>
                <a:path w="2241550" h="80645">
                  <a:moveTo>
                    <a:pt x="1374775" y="0"/>
                  </a:moveTo>
                  <a:lnTo>
                    <a:pt x="1361186" y="0"/>
                  </a:lnTo>
                  <a:lnTo>
                    <a:pt x="1361186" y="80391"/>
                  </a:lnTo>
                  <a:lnTo>
                    <a:pt x="1374775" y="80391"/>
                  </a:lnTo>
                  <a:lnTo>
                    <a:pt x="1374775" y="0"/>
                  </a:lnTo>
                  <a:close/>
                </a:path>
                <a:path w="2241550" h="80645">
                  <a:moveTo>
                    <a:pt x="1391158" y="0"/>
                  </a:moveTo>
                  <a:lnTo>
                    <a:pt x="1377569" y="0"/>
                  </a:lnTo>
                  <a:lnTo>
                    <a:pt x="1377569" y="80391"/>
                  </a:lnTo>
                  <a:lnTo>
                    <a:pt x="1391158" y="80391"/>
                  </a:lnTo>
                  <a:lnTo>
                    <a:pt x="1391158" y="0"/>
                  </a:lnTo>
                  <a:close/>
                </a:path>
                <a:path w="2241550" h="80645">
                  <a:moveTo>
                    <a:pt x="1728076" y="0"/>
                  </a:moveTo>
                  <a:lnTo>
                    <a:pt x="1714500" y="0"/>
                  </a:lnTo>
                  <a:lnTo>
                    <a:pt x="1714500" y="80391"/>
                  </a:lnTo>
                  <a:lnTo>
                    <a:pt x="1728076" y="80391"/>
                  </a:lnTo>
                  <a:lnTo>
                    <a:pt x="1728076" y="0"/>
                  </a:lnTo>
                  <a:close/>
                </a:path>
                <a:path w="2241550" h="80645">
                  <a:moveTo>
                    <a:pt x="2241169" y="0"/>
                  </a:moveTo>
                  <a:lnTo>
                    <a:pt x="2227580" y="0"/>
                  </a:lnTo>
                  <a:lnTo>
                    <a:pt x="2227580" y="80391"/>
                  </a:lnTo>
                  <a:lnTo>
                    <a:pt x="2241169" y="80391"/>
                  </a:lnTo>
                  <a:lnTo>
                    <a:pt x="2241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261347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084500" y="5876163"/>
              <a:ext cx="13970" cy="80645"/>
            </a:xfrm>
            <a:custGeom>
              <a:avLst/>
              <a:gdLst/>
              <a:ahLst/>
              <a:cxnLst/>
              <a:rect l="l" t="t" r="r" b="b"/>
              <a:pathLst>
                <a:path w="13970" h="80645">
                  <a:moveTo>
                    <a:pt x="0" y="80391"/>
                  </a:moveTo>
                  <a:lnTo>
                    <a:pt x="13588" y="80391"/>
                  </a:lnTo>
                  <a:lnTo>
                    <a:pt x="13588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576561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207313" y="5876163"/>
              <a:ext cx="1947545" cy="80645"/>
            </a:xfrm>
            <a:custGeom>
              <a:avLst/>
              <a:gdLst/>
              <a:ahLst/>
              <a:cxnLst/>
              <a:rect l="l" t="t" r="r" b="b"/>
              <a:pathLst>
                <a:path w="1947545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947545" h="80645">
                  <a:moveTo>
                    <a:pt x="508254" y="0"/>
                  </a:moveTo>
                  <a:lnTo>
                    <a:pt x="494665" y="0"/>
                  </a:lnTo>
                  <a:lnTo>
                    <a:pt x="494665" y="80391"/>
                  </a:lnTo>
                  <a:lnTo>
                    <a:pt x="508254" y="80391"/>
                  </a:lnTo>
                  <a:lnTo>
                    <a:pt x="508254" y="0"/>
                  </a:lnTo>
                  <a:close/>
                </a:path>
                <a:path w="1947545" h="80645">
                  <a:moveTo>
                    <a:pt x="549148" y="0"/>
                  </a:moveTo>
                  <a:lnTo>
                    <a:pt x="535559" y="0"/>
                  </a:lnTo>
                  <a:lnTo>
                    <a:pt x="535559" y="80391"/>
                  </a:lnTo>
                  <a:lnTo>
                    <a:pt x="549148" y="80391"/>
                  </a:lnTo>
                  <a:lnTo>
                    <a:pt x="549148" y="0"/>
                  </a:lnTo>
                  <a:close/>
                </a:path>
                <a:path w="1947545" h="80645">
                  <a:moveTo>
                    <a:pt x="589153" y="0"/>
                  </a:moveTo>
                  <a:lnTo>
                    <a:pt x="581406" y="0"/>
                  </a:lnTo>
                  <a:lnTo>
                    <a:pt x="575564" y="0"/>
                  </a:lnTo>
                  <a:lnTo>
                    <a:pt x="567817" y="0"/>
                  </a:lnTo>
                  <a:lnTo>
                    <a:pt x="567817" y="80391"/>
                  </a:lnTo>
                  <a:lnTo>
                    <a:pt x="575564" y="80391"/>
                  </a:lnTo>
                  <a:lnTo>
                    <a:pt x="581406" y="80391"/>
                  </a:lnTo>
                  <a:lnTo>
                    <a:pt x="589153" y="80391"/>
                  </a:lnTo>
                  <a:lnTo>
                    <a:pt x="589153" y="0"/>
                  </a:lnTo>
                  <a:close/>
                </a:path>
                <a:path w="1947545" h="80645">
                  <a:moveTo>
                    <a:pt x="680199" y="0"/>
                  </a:moveTo>
                  <a:lnTo>
                    <a:pt x="666623" y="0"/>
                  </a:lnTo>
                  <a:lnTo>
                    <a:pt x="666623" y="80391"/>
                  </a:lnTo>
                  <a:lnTo>
                    <a:pt x="680199" y="80391"/>
                  </a:lnTo>
                  <a:lnTo>
                    <a:pt x="680199" y="0"/>
                  </a:lnTo>
                  <a:close/>
                </a:path>
                <a:path w="1947545" h="80645">
                  <a:moveTo>
                    <a:pt x="734174" y="0"/>
                  </a:moveTo>
                  <a:lnTo>
                    <a:pt x="729361" y="0"/>
                  </a:lnTo>
                  <a:lnTo>
                    <a:pt x="720598" y="0"/>
                  </a:lnTo>
                  <a:lnTo>
                    <a:pt x="715772" y="0"/>
                  </a:lnTo>
                  <a:lnTo>
                    <a:pt x="715772" y="80391"/>
                  </a:lnTo>
                  <a:lnTo>
                    <a:pt x="720598" y="80391"/>
                  </a:lnTo>
                  <a:lnTo>
                    <a:pt x="729361" y="80391"/>
                  </a:lnTo>
                  <a:lnTo>
                    <a:pt x="734174" y="80391"/>
                  </a:lnTo>
                  <a:lnTo>
                    <a:pt x="734174" y="0"/>
                  </a:lnTo>
                  <a:close/>
                </a:path>
                <a:path w="1947545" h="80645">
                  <a:moveTo>
                    <a:pt x="749808" y="0"/>
                  </a:moveTo>
                  <a:lnTo>
                    <a:pt x="736219" y="0"/>
                  </a:lnTo>
                  <a:lnTo>
                    <a:pt x="736219" y="80391"/>
                  </a:lnTo>
                  <a:lnTo>
                    <a:pt x="749808" y="80391"/>
                  </a:lnTo>
                  <a:lnTo>
                    <a:pt x="749808" y="0"/>
                  </a:lnTo>
                  <a:close/>
                </a:path>
                <a:path w="1947545" h="80645">
                  <a:moveTo>
                    <a:pt x="967486" y="0"/>
                  </a:moveTo>
                  <a:lnTo>
                    <a:pt x="964819" y="0"/>
                  </a:lnTo>
                  <a:lnTo>
                    <a:pt x="953897" y="0"/>
                  </a:lnTo>
                  <a:lnTo>
                    <a:pt x="951230" y="0"/>
                  </a:lnTo>
                  <a:lnTo>
                    <a:pt x="951230" y="80391"/>
                  </a:lnTo>
                  <a:lnTo>
                    <a:pt x="953897" y="80391"/>
                  </a:lnTo>
                  <a:lnTo>
                    <a:pt x="964819" y="80391"/>
                  </a:lnTo>
                  <a:lnTo>
                    <a:pt x="967486" y="80391"/>
                  </a:lnTo>
                  <a:lnTo>
                    <a:pt x="967486" y="0"/>
                  </a:lnTo>
                  <a:close/>
                </a:path>
                <a:path w="1947545" h="80645">
                  <a:moveTo>
                    <a:pt x="1271130" y="0"/>
                  </a:moveTo>
                  <a:lnTo>
                    <a:pt x="1263904" y="0"/>
                  </a:lnTo>
                  <a:lnTo>
                    <a:pt x="1257554" y="0"/>
                  </a:lnTo>
                  <a:lnTo>
                    <a:pt x="1250315" y="0"/>
                  </a:lnTo>
                  <a:lnTo>
                    <a:pt x="1250315" y="80391"/>
                  </a:lnTo>
                  <a:lnTo>
                    <a:pt x="1257554" y="80391"/>
                  </a:lnTo>
                  <a:lnTo>
                    <a:pt x="1263904" y="80391"/>
                  </a:lnTo>
                  <a:lnTo>
                    <a:pt x="1271130" y="80391"/>
                  </a:lnTo>
                  <a:lnTo>
                    <a:pt x="1271130" y="0"/>
                  </a:lnTo>
                  <a:close/>
                </a:path>
                <a:path w="1947545" h="80645">
                  <a:moveTo>
                    <a:pt x="1895856" y="0"/>
                  </a:moveTo>
                  <a:lnTo>
                    <a:pt x="1882267" y="0"/>
                  </a:lnTo>
                  <a:lnTo>
                    <a:pt x="1882267" y="80391"/>
                  </a:lnTo>
                  <a:lnTo>
                    <a:pt x="1895856" y="80391"/>
                  </a:lnTo>
                  <a:lnTo>
                    <a:pt x="1895856" y="0"/>
                  </a:lnTo>
                  <a:close/>
                </a:path>
                <a:path w="1947545" h="80645">
                  <a:moveTo>
                    <a:pt x="1947278" y="0"/>
                  </a:moveTo>
                  <a:lnTo>
                    <a:pt x="1933702" y="0"/>
                  </a:lnTo>
                  <a:lnTo>
                    <a:pt x="1933702" y="80391"/>
                  </a:lnTo>
                  <a:lnTo>
                    <a:pt x="1947278" y="80391"/>
                  </a:lnTo>
                  <a:lnTo>
                    <a:pt x="1947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342887" y="5876163"/>
              <a:ext cx="3589020" cy="80645"/>
            </a:xfrm>
            <a:custGeom>
              <a:avLst/>
              <a:gdLst/>
              <a:ahLst/>
              <a:cxnLst/>
              <a:rect l="l" t="t" r="r" b="b"/>
              <a:pathLst>
                <a:path w="3589020" h="80645">
                  <a:moveTo>
                    <a:pt x="0" y="80391"/>
                  </a:moveTo>
                  <a:lnTo>
                    <a:pt x="0" y="0"/>
                  </a:lnTo>
                </a:path>
                <a:path w="3589020" h="80645">
                  <a:moveTo>
                    <a:pt x="3588766" y="80391"/>
                  </a:moveTo>
                  <a:lnTo>
                    <a:pt x="3588766" y="0"/>
                  </a:lnTo>
                </a:path>
                <a:path w="3589020" h="80645">
                  <a:moveTo>
                    <a:pt x="2480437" y="80391"/>
                  </a:moveTo>
                  <a:lnTo>
                    <a:pt x="2480437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108634" y="5876163"/>
              <a:ext cx="1362075" cy="80645"/>
            </a:xfrm>
            <a:custGeom>
              <a:avLst/>
              <a:gdLst/>
              <a:ahLst/>
              <a:cxnLst/>
              <a:rect l="l" t="t" r="r" b="b"/>
              <a:pathLst>
                <a:path w="136207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362075" h="80645">
                  <a:moveTo>
                    <a:pt x="229235" y="0"/>
                  </a:moveTo>
                  <a:lnTo>
                    <a:pt x="215646" y="0"/>
                  </a:lnTo>
                  <a:lnTo>
                    <a:pt x="215646" y="80391"/>
                  </a:lnTo>
                  <a:lnTo>
                    <a:pt x="229235" y="80391"/>
                  </a:lnTo>
                  <a:lnTo>
                    <a:pt x="229235" y="0"/>
                  </a:lnTo>
                  <a:close/>
                </a:path>
                <a:path w="1362075" h="80645">
                  <a:moveTo>
                    <a:pt x="728853" y="0"/>
                  </a:moveTo>
                  <a:lnTo>
                    <a:pt x="715264" y="0"/>
                  </a:lnTo>
                  <a:lnTo>
                    <a:pt x="715264" y="80391"/>
                  </a:lnTo>
                  <a:lnTo>
                    <a:pt x="728853" y="80391"/>
                  </a:lnTo>
                  <a:lnTo>
                    <a:pt x="728853" y="0"/>
                  </a:lnTo>
                  <a:close/>
                </a:path>
                <a:path w="1362075" h="80645">
                  <a:moveTo>
                    <a:pt x="809498" y="0"/>
                  </a:moveTo>
                  <a:lnTo>
                    <a:pt x="795909" y="0"/>
                  </a:lnTo>
                  <a:lnTo>
                    <a:pt x="795909" y="80391"/>
                  </a:lnTo>
                  <a:lnTo>
                    <a:pt x="809498" y="80391"/>
                  </a:lnTo>
                  <a:lnTo>
                    <a:pt x="809498" y="0"/>
                  </a:lnTo>
                  <a:close/>
                </a:path>
                <a:path w="1362075" h="80645">
                  <a:moveTo>
                    <a:pt x="1302258" y="0"/>
                  </a:moveTo>
                  <a:lnTo>
                    <a:pt x="1288669" y="0"/>
                  </a:lnTo>
                  <a:lnTo>
                    <a:pt x="1288669" y="80391"/>
                  </a:lnTo>
                  <a:lnTo>
                    <a:pt x="1302258" y="80391"/>
                  </a:lnTo>
                  <a:lnTo>
                    <a:pt x="1302258" y="0"/>
                  </a:lnTo>
                  <a:close/>
                </a:path>
                <a:path w="1362075" h="80645">
                  <a:moveTo>
                    <a:pt x="1361808" y="0"/>
                  </a:moveTo>
                  <a:lnTo>
                    <a:pt x="1348232" y="0"/>
                  </a:lnTo>
                  <a:lnTo>
                    <a:pt x="1348232" y="80391"/>
                  </a:lnTo>
                  <a:lnTo>
                    <a:pt x="1361808" y="80391"/>
                  </a:lnTo>
                  <a:lnTo>
                    <a:pt x="1361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528428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895780" y="5876163"/>
              <a:ext cx="705485" cy="80645"/>
            </a:xfrm>
            <a:custGeom>
              <a:avLst/>
              <a:gdLst/>
              <a:ahLst/>
              <a:cxnLst/>
              <a:rect l="l" t="t" r="r" b="b"/>
              <a:pathLst>
                <a:path w="70548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705484" h="80645">
                  <a:moveTo>
                    <a:pt x="705104" y="0"/>
                  </a:moveTo>
                  <a:lnTo>
                    <a:pt x="691515" y="0"/>
                  </a:lnTo>
                  <a:lnTo>
                    <a:pt x="691515" y="80391"/>
                  </a:lnTo>
                  <a:lnTo>
                    <a:pt x="705104" y="80391"/>
                  </a:lnTo>
                  <a:lnTo>
                    <a:pt x="705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621265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768397" y="5876163"/>
              <a:ext cx="13970" cy="80645"/>
            </a:xfrm>
            <a:custGeom>
              <a:avLst/>
              <a:gdLst/>
              <a:ahLst/>
              <a:cxnLst/>
              <a:rect l="l" t="t" r="r" b="b"/>
              <a:pathLst>
                <a:path w="13970" h="80645">
                  <a:moveTo>
                    <a:pt x="0" y="80391"/>
                  </a:moveTo>
                  <a:lnTo>
                    <a:pt x="13588" y="80391"/>
                  </a:lnTo>
                  <a:lnTo>
                    <a:pt x="13588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641083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759001" y="5876163"/>
              <a:ext cx="1242695" cy="80645"/>
            </a:xfrm>
            <a:custGeom>
              <a:avLst/>
              <a:gdLst/>
              <a:ahLst/>
              <a:cxnLst/>
              <a:rect l="l" t="t" r="r" b="b"/>
              <a:pathLst>
                <a:path w="124269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242695" h="80645">
                  <a:moveTo>
                    <a:pt x="565137" y="0"/>
                  </a:moveTo>
                  <a:lnTo>
                    <a:pt x="551561" y="0"/>
                  </a:lnTo>
                  <a:lnTo>
                    <a:pt x="551561" y="80391"/>
                  </a:lnTo>
                  <a:lnTo>
                    <a:pt x="565137" y="80391"/>
                  </a:lnTo>
                  <a:lnTo>
                    <a:pt x="565137" y="0"/>
                  </a:lnTo>
                  <a:close/>
                </a:path>
                <a:path w="1242695" h="80645">
                  <a:moveTo>
                    <a:pt x="687070" y="0"/>
                  </a:moveTo>
                  <a:lnTo>
                    <a:pt x="673481" y="0"/>
                  </a:lnTo>
                  <a:lnTo>
                    <a:pt x="673481" y="80391"/>
                  </a:lnTo>
                  <a:lnTo>
                    <a:pt x="687070" y="80391"/>
                  </a:lnTo>
                  <a:lnTo>
                    <a:pt x="687070" y="0"/>
                  </a:lnTo>
                  <a:close/>
                </a:path>
                <a:path w="1242695" h="80645">
                  <a:moveTo>
                    <a:pt x="844423" y="0"/>
                  </a:moveTo>
                  <a:lnTo>
                    <a:pt x="830834" y="0"/>
                  </a:lnTo>
                  <a:lnTo>
                    <a:pt x="830834" y="80391"/>
                  </a:lnTo>
                  <a:lnTo>
                    <a:pt x="844423" y="80391"/>
                  </a:lnTo>
                  <a:lnTo>
                    <a:pt x="844423" y="0"/>
                  </a:lnTo>
                  <a:close/>
                </a:path>
                <a:path w="1242695" h="80645">
                  <a:moveTo>
                    <a:pt x="1242441" y="0"/>
                  </a:moveTo>
                  <a:lnTo>
                    <a:pt x="1228852" y="0"/>
                  </a:lnTo>
                  <a:lnTo>
                    <a:pt x="1228852" y="80391"/>
                  </a:lnTo>
                  <a:lnTo>
                    <a:pt x="1242441" y="80391"/>
                  </a:lnTo>
                  <a:lnTo>
                    <a:pt x="12424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620255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275510" y="5876163"/>
              <a:ext cx="424815" cy="80645"/>
            </a:xfrm>
            <a:custGeom>
              <a:avLst/>
              <a:gdLst/>
              <a:ahLst/>
              <a:cxnLst/>
              <a:rect l="l" t="t" r="r" b="b"/>
              <a:pathLst>
                <a:path w="42481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424815" h="80645">
                  <a:moveTo>
                    <a:pt x="366903" y="0"/>
                  </a:moveTo>
                  <a:lnTo>
                    <a:pt x="353314" y="0"/>
                  </a:lnTo>
                  <a:lnTo>
                    <a:pt x="353314" y="80391"/>
                  </a:lnTo>
                  <a:lnTo>
                    <a:pt x="366903" y="80391"/>
                  </a:lnTo>
                  <a:lnTo>
                    <a:pt x="366903" y="0"/>
                  </a:lnTo>
                  <a:close/>
                </a:path>
                <a:path w="424815" h="80645">
                  <a:moveTo>
                    <a:pt x="424434" y="0"/>
                  </a:moveTo>
                  <a:lnTo>
                    <a:pt x="410845" y="0"/>
                  </a:lnTo>
                  <a:lnTo>
                    <a:pt x="410845" y="80391"/>
                  </a:lnTo>
                  <a:lnTo>
                    <a:pt x="424434" y="80391"/>
                  </a:lnTo>
                  <a:lnTo>
                    <a:pt x="424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850502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489634" y="5876163"/>
              <a:ext cx="1609725" cy="80645"/>
            </a:xfrm>
            <a:custGeom>
              <a:avLst/>
              <a:gdLst/>
              <a:ahLst/>
              <a:cxnLst/>
              <a:rect l="l" t="t" r="r" b="b"/>
              <a:pathLst>
                <a:path w="160972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609725" h="80645">
                  <a:moveTo>
                    <a:pt x="46990" y="0"/>
                  </a:moveTo>
                  <a:lnTo>
                    <a:pt x="33401" y="0"/>
                  </a:lnTo>
                  <a:lnTo>
                    <a:pt x="33401" y="80391"/>
                  </a:lnTo>
                  <a:lnTo>
                    <a:pt x="46990" y="80391"/>
                  </a:lnTo>
                  <a:lnTo>
                    <a:pt x="46990" y="0"/>
                  </a:lnTo>
                  <a:close/>
                </a:path>
                <a:path w="1609725" h="80645">
                  <a:moveTo>
                    <a:pt x="66929" y="0"/>
                  </a:moveTo>
                  <a:lnTo>
                    <a:pt x="53340" y="0"/>
                  </a:lnTo>
                  <a:lnTo>
                    <a:pt x="53340" y="80391"/>
                  </a:lnTo>
                  <a:lnTo>
                    <a:pt x="66929" y="80391"/>
                  </a:lnTo>
                  <a:lnTo>
                    <a:pt x="66929" y="0"/>
                  </a:lnTo>
                  <a:close/>
                </a:path>
                <a:path w="1609725" h="80645">
                  <a:moveTo>
                    <a:pt x="86360" y="0"/>
                  </a:moveTo>
                  <a:lnTo>
                    <a:pt x="72771" y="0"/>
                  </a:lnTo>
                  <a:lnTo>
                    <a:pt x="72771" y="80391"/>
                  </a:lnTo>
                  <a:lnTo>
                    <a:pt x="86360" y="80391"/>
                  </a:lnTo>
                  <a:lnTo>
                    <a:pt x="86360" y="0"/>
                  </a:lnTo>
                  <a:close/>
                </a:path>
                <a:path w="1609725" h="80645">
                  <a:moveTo>
                    <a:pt x="216027" y="0"/>
                  </a:moveTo>
                  <a:lnTo>
                    <a:pt x="202438" y="0"/>
                  </a:lnTo>
                  <a:lnTo>
                    <a:pt x="202438" y="80391"/>
                  </a:lnTo>
                  <a:lnTo>
                    <a:pt x="216027" y="80391"/>
                  </a:lnTo>
                  <a:lnTo>
                    <a:pt x="216027" y="0"/>
                  </a:lnTo>
                  <a:close/>
                </a:path>
                <a:path w="1609725" h="80645">
                  <a:moveTo>
                    <a:pt x="237998" y="0"/>
                  </a:moveTo>
                  <a:lnTo>
                    <a:pt x="224409" y="0"/>
                  </a:lnTo>
                  <a:lnTo>
                    <a:pt x="224409" y="80391"/>
                  </a:lnTo>
                  <a:lnTo>
                    <a:pt x="237998" y="80391"/>
                  </a:lnTo>
                  <a:lnTo>
                    <a:pt x="237998" y="0"/>
                  </a:lnTo>
                  <a:close/>
                </a:path>
                <a:path w="1609725" h="80645">
                  <a:moveTo>
                    <a:pt x="362204" y="0"/>
                  </a:moveTo>
                  <a:lnTo>
                    <a:pt x="348615" y="0"/>
                  </a:lnTo>
                  <a:lnTo>
                    <a:pt x="348615" y="80391"/>
                  </a:lnTo>
                  <a:lnTo>
                    <a:pt x="362204" y="80391"/>
                  </a:lnTo>
                  <a:lnTo>
                    <a:pt x="362204" y="0"/>
                  </a:lnTo>
                  <a:close/>
                </a:path>
                <a:path w="1609725" h="80645">
                  <a:moveTo>
                    <a:pt x="427609" y="0"/>
                  </a:moveTo>
                  <a:lnTo>
                    <a:pt x="414020" y="0"/>
                  </a:lnTo>
                  <a:lnTo>
                    <a:pt x="414020" y="80391"/>
                  </a:lnTo>
                  <a:lnTo>
                    <a:pt x="427609" y="80391"/>
                  </a:lnTo>
                  <a:lnTo>
                    <a:pt x="427609" y="0"/>
                  </a:lnTo>
                  <a:close/>
                </a:path>
                <a:path w="1609725" h="80645">
                  <a:moveTo>
                    <a:pt x="637908" y="0"/>
                  </a:moveTo>
                  <a:lnTo>
                    <a:pt x="624332" y="0"/>
                  </a:lnTo>
                  <a:lnTo>
                    <a:pt x="624332" y="80391"/>
                  </a:lnTo>
                  <a:lnTo>
                    <a:pt x="637908" y="80391"/>
                  </a:lnTo>
                  <a:lnTo>
                    <a:pt x="637908" y="0"/>
                  </a:lnTo>
                  <a:close/>
                </a:path>
                <a:path w="1609725" h="80645">
                  <a:moveTo>
                    <a:pt x="812038" y="0"/>
                  </a:moveTo>
                  <a:lnTo>
                    <a:pt x="798449" y="0"/>
                  </a:lnTo>
                  <a:lnTo>
                    <a:pt x="798449" y="80391"/>
                  </a:lnTo>
                  <a:lnTo>
                    <a:pt x="812038" y="80391"/>
                  </a:lnTo>
                  <a:lnTo>
                    <a:pt x="812038" y="0"/>
                  </a:lnTo>
                  <a:close/>
                </a:path>
                <a:path w="1609725" h="80645">
                  <a:moveTo>
                    <a:pt x="845934" y="0"/>
                  </a:moveTo>
                  <a:lnTo>
                    <a:pt x="841883" y="0"/>
                  </a:lnTo>
                  <a:lnTo>
                    <a:pt x="832358" y="0"/>
                  </a:lnTo>
                  <a:lnTo>
                    <a:pt x="828294" y="0"/>
                  </a:lnTo>
                  <a:lnTo>
                    <a:pt x="828294" y="80391"/>
                  </a:lnTo>
                  <a:lnTo>
                    <a:pt x="832358" y="80391"/>
                  </a:lnTo>
                  <a:lnTo>
                    <a:pt x="841883" y="80391"/>
                  </a:lnTo>
                  <a:lnTo>
                    <a:pt x="845934" y="80391"/>
                  </a:lnTo>
                  <a:lnTo>
                    <a:pt x="845934" y="0"/>
                  </a:lnTo>
                  <a:close/>
                </a:path>
                <a:path w="1609725" h="80645">
                  <a:moveTo>
                    <a:pt x="945515" y="0"/>
                  </a:moveTo>
                  <a:lnTo>
                    <a:pt x="931926" y="0"/>
                  </a:lnTo>
                  <a:lnTo>
                    <a:pt x="931926" y="80391"/>
                  </a:lnTo>
                  <a:lnTo>
                    <a:pt x="945515" y="80391"/>
                  </a:lnTo>
                  <a:lnTo>
                    <a:pt x="945515" y="0"/>
                  </a:lnTo>
                  <a:close/>
                </a:path>
                <a:path w="1609725" h="80645">
                  <a:moveTo>
                    <a:pt x="1048753" y="0"/>
                  </a:moveTo>
                  <a:lnTo>
                    <a:pt x="1035177" y="0"/>
                  </a:lnTo>
                  <a:lnTo>
                    <a:pt x="1035177" y="80391"/>
                  </a:lnTo>
                  <a:lnTo>
                    <a:pt x="1048753" y="80391"/>
                  </a:lnTo>
                  <a:lnTo>
                    <a:pt x="1048753" y="0"/>
                  </a:lnTo>
                  <a:close/>
                </a:path>
                <a:path w="1609725" h="80645">
                  <a:moveTo>
                    <a:pt x="1493634" y="0"/>
                  </a:moveTo>
                  <a:lnTo>
                    <a:pt x="1480058" y="0"/>
                  </a:lnTo>
                  <a:lnTo>
                    <a:pt x="1480058" y="80391"/>
                  </a:lnTo>
                  <a:lnTo>
                    <a:pt x="1493634" y="80391"/>
                  </a:lnTo>
                  <a:lnTo>
                    <a:pt x="1493634" y="0"/>
                  </a:lnTo>
                  <a:close/>
                </a:path>
                <a:path w="1609725" h="80645">
                  <a:moveTo>
                    <a:pt x="1609725" y="0"/>
                  </a:moveTo>
                  <a:lnTo>
                    <a:pt x="1596136" y="0"/>
                  </a:lnTo>
                  <a:lnTo>
                    <a:pt x="1596136" y="80391"/>
                  </a:lnTo>
                  <a:lnTo>
                    <a:pt x="1609725" y="80391"/>
                  </a:lnTo>
                  <a:lnTo>
                    <a:pt x="1609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197339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8478456" y="5876163"/>
              <a:ext cx="13970" cy="80645"/>
            </a:xfrm>
            <a:custGeom>
              <a:avLst/>
              <a:gdLst/>
              <a:ahLst/>
              <a:cxnLst/>
              <a:rect l="l" t="t" r="r" b="b"/>
              <a:pathLst>
                <a:path w="13970" h="80645">
                  <a:moveTo>
                    <a:pt x="0" y="80391"/>
                  </a:moveTo>
                  <a:lnTo>
                    <a:pt x="13588" y="80391"/>
                  </a:lnTo>
                  <a:lnTo>
                    <a:pt x="13588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948927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749984" y="5876163"/>
              <a:ext cx="368935" cy="80645"/>
            </a:xfrm>
            <a:custGeom>
              <a:avLst/>
              <a:gdLst/>
              <a:ahLst/>
              <a:cxnLst/>
              <a:rect l="l" t="t" r="r" b="b"/>
              <a:pathLst>
                <a:path w="36893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368934" h="80645">
                  <a:moveTo>
                    <a:pt x="94107" y="0"/>
                  </a:moveTo>
                  <a:lnTo>
                    <a:pt x="80518" y="0"/>
                  </a:lnTo>
                  <a:lnTo>
                    <a:pt x="80518" y="80391"/>
                  </a:lnTo>
                  <a:lnTo>
                    <a:pt x="94107" y="80391"/>
                  </a:lnTo>
                  <a:lnTo>
                    <a:pt x="94107" y="0"/>
                  </a:lnTo>
                  <a:close/>
                </a:path>
                <a:path w="368934" h="80645">
                  <a:moveTo>
                    <a:pt x="368808" y="0"/>
                  </a:moveTo>
                  <a:lnTo>
                    <a:pt x="355219" y="0"/>
                  </a:lnTo>
                  <a:lnTo>
                    <a:pt x="355219" y="80391"/>
                  </a:lnTo>
                  <a:lnTo>
                    <a:pt x="368808" y="80391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048114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028878" y="5876163"/>
              <a:ext cx="2054225" cy="80645"/>
            </a:xfrm>
            <a:custGeom>
              <a:avLst/>
              <a:gdLst/>
              <a:ahLst/>
              <a:cxnLst/>
              <a:rect l="l" t="t" r="r" b="b"/>
              <a:pathLst>
                <a:path w="2054225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054225" h="80645">
                  <a:moveTo>
                    <a:pt x="288671" y="0"/>
                  </a:moveTo>
                  <a:lnTo>
                    <a:pt x="275082" y="0"/>
                  </a:lnTo>
                  <a:lnTo>
                    <a:pt x="275082" y="80391"/>
                  </a:lnTo>
                  <a:lnTo>
                    <a:pt x="288671" y="80391"/>
                  </a:lnTo>
                  <a:lnTo>
                    <a:pt x="288671" y="0"/>
                  </a:lnTo>
                  <a:close/>
                </a:path>
                <a:path w="2054225" h="80645">
                  <a:moveTo>
                    <a:pt x="322580" y="0"/>
                  </a:moveTo>
                  <a:lnTo>
                    <a:pt x="308991" y="0"/>
                  </a:lnTo>
                  <a:lnTo>
                    <a:pt x="308991" y="80391"/>
                  </a:lnTo>
                  <a:lnTo>
                    <a:pt x="322580" y="80391"/>
                  </a:lnTo>
                  <a:lnTo>
                    <a:pt x="322580" y="0"/>
                  </a:lnTo>
                  <a:close/>
                </a:path>
                <a:path w="2054225" h="80645">
                  <a:moveTo>
                    <a:pt x="426961" y="0"/>
                  </a:moveTo>
                  <a:lnTo>
                    <a:pt x="413385" y="0"/>
                  </a:lnTo>
                  <a:lnTo>
                    <a:pt x="413385" y="80391"/>
                  </a:lnTo>
                  <a:lnTo>
                    <a:pt x="426961" y="80391"/>
                  </a:lnTo>
                  <a:lnTo>
                    <a:pt x="426961" y="0"/>
                  </a:lnTo>
                  <a:close/>
                </a:path>
                <a:path w="2054225" h="80645">
                  <a:moveTo>
                    <a:pt x="636016" y="0"/>
                  </a:moveTo>
                  <a:lnTo>
                    <a:pt x="622427" y="0"/>
                  </a:lnTo>
                  <a:lnTo>
                    <a:pt x="622427" y="80391"/>
                  </a:lnTo>
                  <a:lnTo>
                    <a:pt x="636016" y="80391"/>
                  </a:lnTo>
                  <a:lnTo>
                    <a:pt x="636016" y="0"/>
                  </a:lnTo>
                  <a:close/>
                </a:path>
                <a:path w="2054225" h="80645">
                  <a:moveTo>
                    <a:pt x="667512" y="0"/>
                  </a:moveTo>
                  <a:lnTo>
                    <a:pt x="653923" y="0"/>
                  </a:lnTo>
                  <a:lnTo>
                    <a:pt x="653923" y="80391"/>
                  </a:lnTo>
                  <a:lnTo>
                    <a:pt x="667512" y="80391"/>
                  </a:lnTo>
                  <a:lnTo>
                    <a:pt x="667512" y="0"/>
                  </a:lnTo>
                  <a:close/>
                </a:path>
                <a:path w="2054225" h="80645">
                  <a:moveTo>
                    <a:pt x="810006" y="0"/>
                  </a:moveTo>
                  <a:lnTo>
                    <a:pt x="796417" y="0"/>
                  </a:lnTo>
                  <a:lnTo>
                    <a:pt x="796417" y="80391"/>
                  </a:lnTo>
                  <a:lnTo>
                    <a:pt x="810006" y="80391"/>
                  </a:lnTo>
                  <a:lnTo>
                    <a:pt x="810006" y="0"/>
                  </a:lnTo>
                  <a:close/>
                </a:path>
                <a:path w="2054225" h="80645">
                  <a:moveTo>
                    <a:pt x="932307" y="0"/>
                  </a:moveTo>
                  <a:lnTo>
                    <a:pt x="918718" y="0"/>
                  </a:lnTo>
                  <a:lnTo>
                    <a:pt x="918718" y="80391"/>
                  </a:lnTo>
                  <a:lnTo>
                    <a:pt x="932307" y="80391"/>
                  </a:lnTo>
                  <a:lnTo>
                    <a:pt x="932307" y="0"/>
                  </a:lnTo>
                  <a:close/>
                </a:path>
                <a:path w="2054225" h="80645">
                  <a:moveTo>
                    <a:pt x="986536" y="0"/>
                  </a:moveTo>
                  <a:lnTo>
                    <a:pt x="972947" y="0"/>
                  </a:lnTo>
                  <a:lnTo>
                    <a:pt x="972947" y="80391"/>
                  </a:lnTo>
                  <a:lnTo>
                    <a:pt x="986536" y="80391"/>
                  </a:lnTo>
                  <a:lnTo>
                    <a:pt x="986536" y="0"/>
                  </a:lnTo>
                  <a:close/>
                </a:path>
                <a:path w="2054225" h="80645">
                  <a:moveTo>
                    <a:pt x="1232281" y="0"/>
                  </a:moveTo>
                  <a:lnTo>
                    <a:pt x="1218692" y="0"/>
                  </a:lnTo>
                  <a:lnTo>
                    <a:pt x="1218692" y="80391"/>
                  </a:lnTo>
                  <a:lnTo>
                    <a:pt x="1232281" y="80391"/>
                  </a:lnTo>
                  <a:lnTo>
                    <a:pt x="1232281" y="0"/>
                  </a:lnTo>
                  <a:close/>
                </a:path>
                <a:path w="2054225" h="80645">
                  <a:moveTo>
                    <a:pt x="1610487" y="0"/>
                  </a:moveTo>
                  <a:lnTo>
                    <a:pt x="1596898" y="0"/>
                  </a:lnTo>
                  <a:lnTo>
                    <a:pt x="1596898" y="80391"/>
                  </a:lnTo>
                  <a:lnTo>
                    <a:pt x="1610487" y="80391"/>
                  </a:lnTo>
                  <a:lnTo>
                    <a:pt x="1610487" y="0"/>
                  </a:lnTo>
                  <a:close/>
                </a:path>
                <a:path w="2054225" h="80645">
                  <a:moveTo>
                    <a:pt x="2053717" y="0"/>
                  </a:moveTo>
                  <a:lnTo>
                    <a:pt x="2040128" y="0"/>
                  </a:lnTo>
                  <a:lnTo>
                    <a:pt x="2040128" y="80391"/>
                  </a:lnTo>
                  <a:lnTo>
                    <a:pt x="2053717" y="80391"/>
                  </a:lnTo>
                  <a:lnTo>
                    <a:pt x="20537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806945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219759" y="5876163"/>
              <a:ext cx="1924685" cy="80645"/>
            </a:xfrm>
            <a:custGeom>
              <a:avLst/>
              <a:gdLst/>
              <a:ahLst/>
              <a:cxnLst/>
              <a:rect l="l" t="t" r="r" b="b"/>
              <a:pathLst>
                <a:path w="192468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924684" h="80645">
                  <a:moveTo>
                    <a:pt x="486778" y="0"/>
                  </a:moveTo>
                  <a:lnTo>
                    <a:pt x="473202" y="0"/>
                  </a:lnTo>
                  <a:lnTo>
                    <a:pt x="473202" y="80391"/>
                  </a:lnTo>
                  <a:lnTo>
                    <a:pt x="486778" y="80391"/>
                  </a:lnTo>
                  <a:lnTo>
                    <a:pt x="486778" y="0"/>
                  </a:lnTo>
                  <a:close/>
                </a:path>
                <a:path w="1924684" h="80645">
                  <a:moveTo>
                    <a:pt x="640829" y="0"/>
                  </a:moveTo>
                  <a:lnTo>
                    <a:pt x="627253" y="0"/>
                  </a:lnTo>
                  <a:lnTo>
                    <a:pt x="627253" y="80391"/>
                  </a:lnTo>
                  <a:lnTo>
                    <a:pt x="640829" y="80391"/>
                  </a:lnTo>
                  <a:lnTo>
                    <a:pt x="640829" y="0"/>
                  </a:lnTo>
                  <a:close/>
                </a:path>
                <a:path w="1924684" h="80645">
                  <a:moveTo>
                    <a:pt x="796163" y="0"/>
                  </a:moveTo>
                  <a:lnTo>
                    <a:pt x="782574" y="0"/>
                  </a:lnTo>
                  <a:lnTo>
                    <a:pt x="782574" y="80391"/>
                  </a:lnTo>
                  <a:lnTo>
                    <a:pt x="796163" y="80391"/>
                  </a:lnTo>
                  <a:lnTo>
                    <a:pt x="796163" y="0"/>
                  </a:lnTo>
                  <a:close/>
                </a:path>
                <a:path w="1924684" h="80645">
                  <a:moveTo>
                    <a:pt x="833374" y="0"/>
                  </a:moveTo>
                  <a:lnTo>
                    <a:pt x="819785" y="0"/>
                  </a:lnTo>
                  <a:lnTo>
                    <a:pt x="819785" y="80391"/>
                  </a:lnTo>
                  <a:lnTo>
                    <a:pt x="833374" y="80391"/>
                  </a:lnTo>
                  <a:lnTo>
                    <a:pt x="833374" y="0"/>
                  </a:lnTo>
                  <a:close/>
                </a:path>
                <a:path w="1924684" h="80645">
                  <a:moveTo>
                    <a:pt x="866902" y="0"/>
                  </a:moveTo>
                  <a:lnTo>
                    <a:pt x="853313" y="0"/>
                  </a:lnTo>
                  <a:lnTo>
                    <a:pt x="853313" y="80391"/>
                  </a:lnTo>
                  <a:lnTo>
                    <a:pt x="866902" y="80391"/>
                  </a:lnTo>
                  <a:lnTo>
                    <a:pt x="866902" y="0"/>
                  </a:lnTo>
                  <a:close/>
                </a:path>
                <a:path w="1924684" h="80645">
                  <a:moveTo>
                    <a:pt x="942086" y="0"/>
                  </a:moveTo>
                  <a:lnTo>
                    <a:pt x="928497" y="0"/>
                  </a:lnTo>
                  <a:lnTo>
                    <a:pt x="928497" y="80391"/>
                  </a:lnTo>
                  <a:lnTo>
                    <a:pt x="942086" y="80391"/>
                  </a:lnTo>
                  <a:lnTo>
                    <a:pt x="942086" y="0"/>
                  </a:lnTo>
                  <a:close/>
                </a:path>
                <a:path w="1924684" h="80645">
                  <a:moveTo>
                    <a:pt x="1027938" y="0"/>
                  </a:moveTo>
                  <a:lnTo>
                    <a:pt x="1014349" y="0"/>
                  </a:lnTo>
                  <a:lnTo>
                    <a:pt x="1014349" y="80391"/>
                  </a:lnTo>
                  <a:lnTo>
                    <a:pt x="1027938" y="80391"/>
                  </a:lnTo>
                  <a:lnTo>
                    <a:pt x="1027938" y="0"/>
                  </a:lnTo>
                  <a:close/>
                </a:path>
                <a:path w="1924684" h="80645">
                  <a:moveTo>
                    <a:pt x="1080262" y="0"/>
                  </a:moveTo>
                  <a:lnTo>
                    <a:pt x="1066673" y="0"/>
                  </a:lnTo>
                  <a:lnTo>
                    <a:pt x="1066673" y="80391"/>
                  </a:lnTo>
                  <a:lnTo>
                    <a:pt x="1080262" y="80391"/>
                  </a:lnTo>
                  <a:lnTo>
                    <a:pt x="1080262" y="0"/>
                  </a:lnTo>
                  <a:close/>
                </a:path>
                <a:path w="1924684" h="80645">
                  <a:moveTo>
                    <a:pt x="1144524" y="0"/>
                  </a:moveTo>
                  <a:lnTo>
                    <a:pt x="1130935" y="0"/>
                  </a:lnTo>
                  <a:lnTo>
                    <a:pt x="1130935" y="80391"/>
                  </a:lnTo>
                  <a:lnTo>
                    <a:pt x="1144524" y="80391"/>
                  </a:lnTo>
                  <a:lnTo>
                    <a:pt x="1144524" y="0"/>
                  </a:lnTo>
                  <a:close/>
                </a:path>
                <a:path w="1924684" h="80645">
                  <a:moveTo>
                    <a:pt x="1225029" y="0"/>
                  </a:moveTo>
                  <a:lnTo>
                    <a:pt x="1211834" y="0"/>
                  </a:lnTo>
                  <a:lnTo>
                    <a:pt x="1211453" y="0"/>
                  </a:lnTo>
                  <a:lnTo>
                    <a:pt x="1198245" y="0"/>
                  </a:lnTo>
                  <a:lnTo>
                    <a:pt x="1198245" y="80391"/>
                  </a:lnTo>
                  <a:lnTo>
                    <a:pt x="1211453" y="80391"/>
                  </a:lnTo>
                  <a:lnTo>
                    <a:pt x="1211834" y="80391"/>
                  </a:lnTo>
                  <a:lnTo>
                    <a:pt x="1225029" y="80391"/>
                  </a:lnTo>
                  <a:lnTo>
                    <a:pt x="1225029" y="0"/>
                  </a:lnTo>
                  <a:close/>
                </a:path>
                <a:path w="1924684" h="80645">
                  <a:moveTo>
                    <a:pt x="1271651" y="0"/>
                  </a:moveTo>
                  <a:lnTo>
                    <a:pt x="1258062" y="0"/>
                  </a:lnTo>
                  <a:lnTo>
                    <a:pt x="1258062" y="80391"/>
                  </a:lnTo>
                  <a:lnTo>
                    <a:pt x="1271651" y="80391"/>
                  </a:lnTo>
                  <a:lnTo>
                    <a:pt x="1271651" y="0"/>
                  </a:lnTo>
                  <a:close/>
                </a:path>
                <a:path w="1924684" h="80645">
                  <a:moveTo>
                    <a:pt x="1504683" y="0"/>
                  </a:moveTo>
                  <a:lnTo>
                    <a:pt x="1491107" y="0"/>
                  </a:lnTo>
                  <a:lnTo>
                    <a:pt x="1491107" y="80391"/>
                  </a:lnTo>
                  <a:lnTo>
                    <a:pt x="1504683" y="80391"/>
                  </a:lnTo>
                  <a:lnTo>
                    <a:pt x="1504683" y="0"/>
                  </a:lnTo>
                  <a:close/>
                </a:path>
                <a:path w="1924684" h="80645">
                  <a:moveTo>
                    <a:pt x="1924431" y="0"/>
                  </a:moveTo>
                  <a:lnTo>
                    <a:pt x="1910842" y="0"/>
                  </a:lnTo>
                  <a:lnTo>
                    <a:pt x="1910842" y="80391"/>
                  </a:lnTo>
                  <a:lnTo>
                    <a:pt x="1924431" y="80391"/>
                  </a:lnTo>
                  <a:lnTo>
                    <a:pt x="1924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377304" y="5876163"/>
              <a:ext cx="283845" cy="80645"/>
            </a:xfrm>
            <a:custGeom>
              <a:avLst/>
              <a:gdLst/>
              <a:ahLst/>
              <a:cxnLst/>
              <a:rect l="l" t="t" r="r" b="b"/>
              <a:pathLst>
                <a:path w="283845" h="80645">
                  <a:moveTo>
                    <a:pt x="283718" y="80391"/>
                  </a:moveTo>
                  <a:lnTo>
                    <a:pt x="283718" y="0"/>
                  </a:lnTo>
                </a:path>
                <a:path w="283845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840029" y="5876163"/>
              <a:ext cx="2178050" cy="80645"/>
            </a:xfrm>
            <a:custGeom>
              <a:avLst/>
              <a:gdLst/>
              <a:ahLst/>
              <a:cxnLst/>
              <a:rect l="l" t="t" r="r" b="b"/>
              <a:pathLst>
                <a:path w="217805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2178050" h="80645">
                  <a:moveTo>
                    <a:pt x="178816" y="0"/>
                  </a:moveTo>
                  <a:lnTo>
                    <a:pt x="165227" y="0"/>
                  </a:lnTo>
                  <a:lnTo>
                    <a:pt x="165227" y="80391"/>
                  </a:lnTo>
                  <a:lnTo>
                    <a:pt x="178816" y="80391"/>
                  </a:lnTo>
                  <a:lnTo>
                    <a:pt x="178816" y="0"/>
                  </a:lnTo>
                  <a:close/>
                </a:path>
                <a:path w="2178050" h="80645">
                  <a:moveTo>
                    <a:pt x="195059" y="0"/>
                  </a:moveTo>
                  <a:lnTo>
                    <a:pt x="181483" y="0"/>
                  </a:lnTo>
                  <a:lnTo>
                    <a:pt x="181483" y="80391"/>
                  </a:lnTo>
                  <a:lnTo>
                    <a:pt x="195059" y="80391"/>
                  </a:lnTo>
                  <a:lnTo>
                    <a:pt x="195059" y="0"/>
                  </a:lnTo>
                  <a:close/>
                </a:path>
                <a:path w="2178050" h="80645">
                  <a:moveTo>
                    <a:pt x="289179" y="0"/>
                  </a:moveTo>
                  <a:lnTo>
                    <a:pt x="275590" y="0"/>
                  </a:lnTo>
                  <a:lnTo>
                    <a:pt x="275590" y="80391"/>
                  </a:lnTo>
                  <a:lnTo>
                    <a:pt x="289179" y="80391"/>
                  </a:lnTo>
                  <a:lnTo>
                    <a:pt x="289179" y="0"/>
                  </a:lnTo>
                  <a:close/>
                </a:path>
                <a:path w="2178050" h="80645">
                  <a:moveTo>
                    <a:pt x="430657" y="0"/>
                  </a:moveTo>
                  <a:lnTo>
                    <a:pt x="417068" y="0"/>
                  </a:lnTo>
                  <a:lnTo>
                    <a:pt x="417068" y="80391"/>
                  </a:lnTo>
                  <a:lnTo>
                    <a:pt x="430657" y="80391"/>
                  </a:lnTo>
                  <a:lnTo>
                    <a:pt x="430657" y="0"/>
                  </a:lnTo>
                  <a:close/>
                </a:path>
                <a:path w="2178050" h="80645">
                  <a:moveTo>
                    <a:pt x="634733" y="0"/>
                  </a:moveTo>
                  <a:lnTo>
                    <a:pt x="621157" y="0"/>
                  </a:lnTo>
                  <a:lnTo>
                    <a:pt x="621157" y="80391"/>
                  </a:lnTo>
                  <a:lnTo>
                    <a:pt x="634733" y="80391"/>
                  </a:lnTo>
                  <a:lnTo>
                    <a:pt x="634733" y="0"/>
                  </a:lnTo>
                  <a:close/>
                </a:path>
                <a:path w="2178050" h="80645">
                  <a:moveTo>
                    <a:pt x="746887" y="0"/>
                  </a:moveTo>
                  <a:lnTo>
                    <a:pt x="733298" y="0"/>
                  </a:lnTo>
                  <a:lnTo>
                    <a:pt x="733298" y="80391"/>
                  </a:lnTo>
                  <a:lnTo>
                    <a:pt x="746887" y="80391"/>
                  </a:lnTo>
                  <a:lnTo>
                    <a:pt x="746887" y="0"/>
                  </a:lnTo>
                  <a:close/>
                </a:path>
                <a:path w="2178050" h="80645">
                  <a:moveTo>
                    <a:pt x="767461" y="0"/>
                  </a:moveTo>
                  <a:lnTo>
                    <a:pt x="753872" y="0"/>
                  </a:lnTo>
                  <a:lnTo>
                    <a:pt x="753872" y="80391"/>
                  </a:lnTo>
                  <a:lnTo>
                    <a:pt x="767461" y="80391"/>
                  </a:lnTo>
                  <a:lnTo>
                    <a:pt x="767461" y="0"/>
                  </a:lnTo>
                  <a:close/>
                </a:path>
                <a:path w="2178050" h="80645">
                  <a:moveTo>
                    <a:pt x="792734" y="0"/>
                  </a:moveTo>
                  <a:lnTo>
                    <a:pt x="779145" y="0"/>
                  </a:lnTo>
                  <a:lnTo>
                    <a:pt x="779145" y="80391"/>
                  </a:lnTo>
                  <a:lnTo>
                    <a:pt x="792734" y="80391"/>
                  </a:lnTo>
                  <a:lnTo>
                    <a:pt x="792734" y="0"/>
                  </a:lnTo>
                  <a:close/>
                </a:path>
                <a:path w="2178050" h="80645">
                  <a:moveTo>
                    <a:pt x="825487" y="0"/>
                  </a:moveTo>
                  <a:lnTo>
                    <a:pt x="811911" y="0"/>
                  </a:lnTo>
                  <a:lnTo>
                    <a:pt x="811911" y="80391"/>
                  </a:lnTo>
                  <a:lnTo>
                    <a:pt x="825487" y="80391"/>
                  </a:lnTo>
                  <a:lnTo>
                    <a:pt x="825487" y="0"/>
                  </a:lnTo>
                  <a:close/>
                </a:path>
                <a:path w="2178050" h="80645">
                  <a:moveTo>
                    <a:pt x="903732" y="0"/>
                  </a:moveTo>
                  <a:lnTo>
                    <a:pt x="890143" y="0"/>
                  </a:lnTo>
                  <a:lnTo>
                    <a:pt x="890143" y="80391"/>
                  </a:lnTo>
                  <a:lnTo>
                    <a:pt x="903732" y="80391"/>
                  </a:lnTo>
                  <a:lnTo>
                    <a:pt x="903732" y="0"/>
                  </a:lnTo>
                  <a:close/>
                </a:path>
                <a:path w="2178050" h="80645">
                  <a:moveTo>
                    <a:pt x="1008253" y="0"/>
                  </a:moveTo>
                  <a:lnTo>
                    <a:pt x="994664" y="0"/>
                  </a:lnTo>
                  <a:lnTo>
                    <a:pt x="994664" y="80391"/>
                  </a:lnTo>
                  <a:lnTo>
                    <a:pt x="1008253" y="80391"/>
                  </a:lnTo>
                  <a:lnTo>
                    <a:pt x="1008253" y="0"/>
                  </a:lnTo>
                  <a:close/>
                </a:path>
                <a:path w="2178050" h="80645">
                  <a:moveTo>
                    <a:pt x="1026909" y="0"/>
                  </a:moveTo>
                  <a:lnTo>
                    <a:pt x="1013333" y="0"/>
                  </a:lnTo>
                  <a:lnTo>
                    <a:pt x="1013333" y="80391"/>
                  </a:lnTo>
                  <a:lnTo>
                    <a:pt x="1026909" y="80391"/>
                  </a:lnTo>
                  <a:lnTo>
                    <a:pt x="1026909" y="0"/>
                  </a:lnTo>
                  <a:close/>
                </a:path>
                <a:path w="2178050" h="80645">
                  <a:moveTo>
                    <a:pt x="1052436" y="0"/>
                  </a:moveTo>
                  <a:lnTo>
                    <a:pt x="1038860" y="0"/>
                  </a:lnTo>
                  <a:lnTo>
                    <a:pt x="1038860" y="80391"/>
                  </a:lnTo>
                  <a:lnTo>
                    <a:pt x="1052436" y="80391"/>
                  </a:lnTo>
                  <a:lnTo>
                    <a:pt x="1052436" y="0"/>
                  </a:lnTo>
                  <a:close/>
                </a:path>
                <a:path w="2178050" h="80645">
                  <a:moveTo>
                    <a:pt x="1077468" y="0"/>
                  </a:moveTo>
                  <a:lnTo>
                    <a:pt x="1063879" y="0"/>
                  </a:lnTo>
                  <a:lnTo>
                    <a:pt x="1063879" y="80391"/>
                  </a:lnTo>
                  <a:lnTo>
                    <a:pt x="1077468" y="80391"/>
                  </a:lnTo>
                  <a:lnTo>
                    <a:pt x="1077468" y="0"/>
                  </a:lnTo>
                  <a:close/>
                </a:path>
                <a:path w="2178050" h="80645">
                  <a:moveTo>
                    <a:pt x="1106170" y="0"/>
                  </a:moveTo>
                  <a:lnTo>
                    <a:pt x="1092581" y="0"/>
                  </a:lnTo>
                  <a:lnTo>
                    <a:pt x="1092581" y="80391"/>
                  </a:lnTo>
                  <a:lnTo>
                    <a:pt x="1106170" y="80391"/>
                  </a:lnTo>
                  <a:lnTo>
                    <a:pt x="1106170" y="0"/>
                  </a:lnTo>
                  <a:close/>
                </a:path>
                <a:path w="2178050" h="80645">
                  <a:moveTo>
                    <a:pt x="1162558" y="0"/>
                  </a:moveTo>
                  <a:lnTo>
                    <a:pt x="1148969" y="0"/>
                  </a:lnTo>
                  <a:lnTo>
                    <a:pt x="1148969" y="80391"/>
                  </a:lnTo>
                  <a:lnTo>
                    <a:pt x="1162558" y="80391"/>
                  </a:lnTo>
                  <a:lnTo>
                    <a:pt x="1162558" y="0"/>
                  </a:lnTo>
                  <a:close/>
                </a:path>
                <a:path w="2178050" h="80645">
                  <a:moveTo>
                    <a:pt x="1228090" y="0"/>
                  </a:moveTo>
                  <a:lnTo>
                    <a:pt x="1214501" y="0"/>
                  </a:lnTo>
                  <a:lnTo>
                    <a:pt x="1214501" y="80391"/>
                  </a:lnTo>
                  <a:lnTo>
                    <a:pt x="1228090" y="80391"/>
                  </a:lnTo>
                  <a:lnTo>
                    <a:pt x="1228090" y="0"/>
                  </a:lnTo>
                  <a:close/>
                </a:path>
                <a:path w="2178050" h="80645">
                  <a:moveTo>
                    <a:pt x="1323835" y="0"/>
                  </a:moveTo>
                  <a:lnTo>
                    <a:pt x="1310259" y="0"/>
                  </a:lnTo>
                  <a:lnTo>
                    <a:pt x="1310259" y="80391"/>
                  </a:lnTo>
                  <a:lnTo>
                    <a:pt x="1323835" y="80391"/>
                  </a:lnTo>
                  <a:lnTo>
                    <a:pt x="1323835" y="0"/>
                  </a:lnTo>
                  <a:close/>
                </a:path>
                <a:path w="2178050" h="80645">
                  <a:moveTo>
                    <a:pt x="1352042" y="0"/>
                  </a:moveTo>
                  <a:lnTo>
                    <a:pt x="1338453" y="0"/>
                  </a:lnTo>
                  <a:lnTo>
                    <a:pt x="1338453" y="80391"/>
                  </a:lnTo>
                  <a:lnTo>
                    <a:pt x="1352042" y="80391"/>
                  </a:lnTo>
                  <a:lnTo>
                    <a:pt x="1352042" y="0"/>
                  </a:lnTo>
                  <a:close/>
                </a:path>
                <a:path w="2178050" h="80645">
                  <a:moveTo>
                    <a:pt x="1375791" y="0"/>
                  </a:moveTo>
                  <a:lnTo>
                    <a:pt x="1362202" y="0"/>
                  </a:lnTo>
                  <a:lnTo>
                    <a:pt x="1362202" y="80391"/>
                  </a:lnTo>
                  <a:lnTo>
                    <a:pt x="1375791" y="80391"/>
                  </a:lnTo>
                  <a:lnTo>
                    <a:pt x="1375791" y="0"/>
                  </a:lnTo>
                  <a:close/>
                </a:path>
                <a:path w="2178050" h="80645">
                  <a:moveTo>
                    <a:pt x="1392288" y="0"/>
                  </a:moveTo>
                  <a:lnTo>
                    <a:pt x="1378712" y="0"/>
                  </a:lnTo>
                  <a:lnTo>
                    <a:pt x="1378712" y="80391"/>
                  </a:lnTo>
                  <a:lnTo>
                    <a:pt x="1392288" y="80391"/>
                  </a:lnTo>
                  <a:lnTo>
                    <a:pt x="1392288" y="0"/>
                  </a:lnTo>
                  <a:close/>
                </a:path>
                <a:path w="2178050" h="80645">
                  <a:moveTo>
                    <a:pt x="1411084" y="0"/>
                  </a:moveTo>
                  <a:lnTo>
                    <a:pt x="1409560" y="0"/>
                  </a:lnTo>
                  <a:lnTo>
                    <a:pt x="1397508" y="0"/>
                  </a:lnTo>
                  <a:lnTo>
                    <a:pt x="1395984" y="0"/>
                  </a:lnTo>
                  <a:lnTo>
                    <a:pt x="1395984" y="80391"/>
                  </a:lnTo>
                  <a:lnTo>
                    <a:pt x="1397508" y="80391"/>
                  </a:lnTo>
                  <a:lnTo>
                    <a:pt x="1409560" y="80391"/>
                  </a:lnTo>
                  <a:lnTo>
                    <a:pt x="1411084" y="80391"/>
                  </a:lnTo>
                  <a:lnTo>
                    <a:pt x="1411084" y="0"/>
                  </a:lnTo>
                  <a:close/>
                </a:path>
                <a:path w="2178050" h="80645">
                  <a:moveTo>
                    <a:pt x="1502791" y="0"/>
                  </a:moveTo>
                  <a:lnTo>
                    <a:pt x="1489202" y="0"/>
                  </a:lnTo>
                  <a:lnTo>
                    <a:pt x="1489202" y="80391"/>
                  </a:lnTo>
                  <a:lnTo>
                    <a:pt x="1502791" y="80391"/>
                  </a:lnTo>
                  <a:lnTo>
                    <a:pt x="1502791" y="0"/>
                  </a:lnTo>
                  <a:close/>
                </a:path>
                <a:path w="2178050" h="80645">
                  <a:moveTo>
                    <a:pt x="1672958" y="0"/>
                  </a:moveTo>
                  <a:lnTo>
                    <a:pt x="1659382" y="0"/>
                  </a:lnTo>
                  <a:lnTo>
                    <a:pt x="1659382" y="80391"/>
                  </a:lnTo>
                  <a:lnTo>
                    <a:pt x="1672958" y="80391"/>
                  </a:lnTo>
                  <a:lnTo>
                    <a:pt x="1672958" y="0"/>
                  </a:lnTo>
                  <a:close/>
                </a:path>
                <a:path w="2178050" h="80645">
                  <a:moveTo>
                    <a:pt x="2149729" y="0"/>
                  </a:moveTo>
                  <a:lnTo>
                    <a:pt x="2136140" y="0"/>
                  </a:lnTo>
                  <a:lnTo>
                    <a:pt x="2136140" y="80391"/>
                  </a:lnTo>
                  <a:lnTo>
                    <a:pt x="2149729" y="80391"/>
                  </a:lnTo>
                  <a:lnTo>
                    <a:pt x="2149729" y="0"/>
                  </a:lnTo>
                  <a:close/>
                </a:path>
                <a:path w="2178050" h="80645">
                  <a:moveTo>
                    <a:pt x="2178037" y="0"/>
                  </a:moveTo>
                  <a:lnTo>
                    <a:pt x="2168779" y="0"/>
                  </a:lnTo>
                  <a:lnTo>
                    <a:pt x="2164461" y="0"/>
                  </a:lnTo>
                  <a:lnTo>
                    <a:pt x="2155190" y="0"/>
                  </a:lnTo>
                  <a:lnTo>
                    <a:pt x="2155190" y="80391"/>
                  </a:lnTo>
                  <a:lnTo>
                    <a:pt x="2164461" y="80391"/>
                  </a:lnTo>
                  <a:lnTo>
                    <a:pt x="2168779" y="80391"/>
                  </a:lnTo>
                  <a:lnTo>
                    <a:pt x="2178037" y="80391"/>
                  </a:lnTo>
                  <a:lnTo>
                    <a:pt x="2178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928357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987349" y="5876163"/>
              <a:ext cx="1912620" cy="80645"/>
            </a:xfrm>
            <a:custGeom>
              <a:avLst/>
              <a:gdLst/>
              <a:ahLst/>
              <a:cxnLst/>
              <a:rect l="l" t="t" r="r" b="b"/>
              <a:pathLst>
                <a:path w="1912620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912620" h="80645">
                  <a:moveTo>
                    <a:pt x="399161" y="0"/>
                  </a:moveTo>
                  <a:lnTo>
                    <a:pt x="386588" y="0"/>
                  </a:lnTo>
                  <a:lnTo>
                    <a:pt x="385572" y="0"/>
                  </a:lnTo>
                  <a:lnTo>
                    <a:pt x="372999" y="0"/>
                  </a:lnTo>
                  <a:lnTo>
                    <a:pt x="372999" y="80391"/>
                  </a:lnTo>
                  <a:lnTo>
                    <a:pt x="385572" y="80391"/>
                  </a:lnTo>
                  <a:lnTo>
                    <a:pt x="386588" y="80391"/>
                  </a:lnTo>
                  <a:lnTo>
                    <a:pt x="399161" y="80391"/>
                  </a:lnTo>
                  <a:lnTo>
                    <a:pt x="399161" y="0"/>
                  </a:lnTo>
                  <a:close/>
                </a:path>
                <a:path w="1912620" h="80645">
                  <a:moveTo>
                    <a:pt x="464693" y="0"/>
                  </a:moveTo>
                  <a:lnTo>
                    <a:pt x="451104" y="0"/>
                  </a:lnTo>
                  <a:lnTo>
                    <a:pt x="451104" y="80391"/>
                  </a:lnTo>
                  <a:lnTo>
                    <a:pt x="464693" y="80391"/>
                  </a:lnTo>
                  <a:lnTo>
                    <a:pt x="464693" y="0"/>
                  </a:lnTo>
                  <a:close/>
                </a:path>
                <a:path w="1912620" h="80645">
                  <a:moveTo>
                    <a:pt x="581533" y="0"/>
                  </a:moveTo>
                  <a:lnTo>
                    <a:pt x="567944" y="0"/>
                  </a:lnTo>
                  <a:lnTo>
                    <a:pt x="567944" y="80391"/>
                  </a:lnTo>
                  <a:lnTo>
                    <a:pt x="581533" y="80391"/>
                  </a:lnTo>
                  <a:lnTo>
                    <a:pt x="581533" y="0"/>
                  </a:lnTo>
                  <a:close/>
                </a:path>
                <a:path w="1912620" h="80645">
                  <a:moveTo>
                    <a:pt x="788162" y="0"/>
                  </a:moveTo>
                  <a:lnTo>
                    <a:pt x="774573" y="0"/>
                  </a:lnTo>
                  <a:lnTo>
                    <a:pt x="774573" y="80391"/>
                  </a:lnTo>
                  <a:lnTo>
                    <a:pt x="788162" y="80391"/>
                  </a:lnTo>
                  <a:lnTo>
                    <a:pt x="788162" y="0"/>
                  </a:lnTo>
                  <a:close/>
                </a:path>
                <a:path w="1912620" h="80645">
                  <a:moveTo>
                    <a:pt x="970915" y="0"/>
                  </a:moveTo>
                  <a:lnTo>
                    <a:pt x="957326" y="0"/>
                  </a:lnTo>
                  <a:lnTo>
                    <a:pt x="957326" y="80391"/>
                  </a:lnTo>
                  <a:lnTo>
                    <a:pt x="970915" y="80391"/>
                  </a:lnTo>
                  <a:lnTo>
                    <a:pt x="970915" y="0"/>
                  </a:lnTo>
                  <a:close/>
                </a:path>
                <a:path w="1912620" h="80645">
                  <a:moveTo>
                    <a:pt x="985266" y="0"/>
                  </a:moveTo>
                  <a:lnTo>
                    <a:pt x="971677" y="0"/>
                  </a:lnTo>
                  <a:lnTo>
                    <a:pt x="971677" y="80391"/>
                  </a:lnTo>
                  <a:lnTo>
                    <a:pt x="985266" y="80391"/>
                  </a:lnTo>
                  <a:lnTo>
                    <a:pt x="985266" y="0"/>
                  </a:lnTo>
                  <a:close/>
                </a:path>
                <a:path w="1912620" h="80645">
                  <a:moveTo>
                    <a:pt x="1061212" y="0"/>
                  </a:moveTo>
                  <a:lnTo>
                    <a:pt x="1047623" y="0"/>
                  </a:lnTo>
                  <a:lnTo>
                    <a:pt x="1047623" y="80391"/>
                  </a:lnTo>
                  <a:lnTo>
                    <a:pt x="1061212" y="80391"/>
                  </a:lnTo>
                  <a:lnTo>
                    <a:pt x="1061212" y="0"/>
                  </a:lnTo>
                  <a:close/>
                </a:path>
                <a:path w="1912620" h="80645">
                  <a:moveTo>
                    <a:pt x="1092835" y="0"/>
                  </a:moveTo>
                  <a:lnTo>
                    <a:pt x="1079246" y="0"/>
                  </a:lnTo>
                  <a:lnTo>
                    <a:pt x="1079246" y="80391"/>
                  </a:lnTo>
                  <a:lnTo>
                    <a:pt x="1092835" y="80391"/>
                  </a:lnTo>
                  <a:lnTo>
                    <a:pt x="1092835" y="0"/>
                  </a:lnTo>
                  <a:close/>
                </a:path>
                <a:path w="1912620" h="80645">
                  <a:moveTo>
                    <a:pt x="1283462" y="0"/>
                  </a:moveTo>
                  <a:lnTo>
                    <a:pt x="1269873" y="0"/>
                  </a:lnTo>
                  <a:lnTo>
                    <a:pt x="1269873" y="80391"/>
                  </a:lnTo>
                  <a:lnTo>
                    <a:pt x="1283462" y="80391"/>
                  </a:lnTo>
                  <a:lnTo>
                    <a:pt x="1283462" y="0"/>
                  </a:lnTo>
                  <a:close/>
                </a:path>
                <a:path w="1912620" h="80645">
                  <a:moveTo>
                    <a:pt x="1441564" y="0"/>
                  </a:moveTo>
                  <a:lnTo>
                    <a:pt x="1427988" y="0"/>
                  </a:lnTo>
                  <a:lnTo>
                    <a:pt x="1427988" y="80391"/>
                  </a:lnTo>
                  <a:lnTo>
                    <a:pt x="1441564" y="80391"/>
                  </a:lnTo>
                  <a:lnTo>
                    <a:pt x="1441564" y="0"/>
                  </a:lnTo>
                  <a:close/>
                </a:path>
                <a:path w="1912620" h="80645">
                  <a:moveTo>
                    <a:pt x="1535938" y="0"/>
                  </a:moveTo>
                  <a:lnTo>
                    <a:pt x="1522349" y="0"/>
                  </a:lnTo>
                  <a:lnTo>
                    <a:pt x="1522349" y="80391"/>
                  </a:lnTo>
                  <a:lnTo>
                    <a:pt x="1535938" y="80391"/>
                  </a:lnTo>
                  <a:lnTo>
                    <a:pt x="1535938" y="0"/>
                  </a:lnTo>
                  <a:close/>
                </a:path>
                <a:path w="1912620" h="80645">
                  <a:moveTo>
                    <a:pt x="1734312" y="0"/>
                  </a:moveTo>
                  <a:lnTo>
                    <a:pt x="1720723" y="0"/>
                  </a:lnTo>
                  <a:lnTo>
                    <a:pt x="1720723" y="80391"/>
                  </a:lnTo>
                  <a:lnTo>
                    <a:pt x="1734312" y="80391"/>
                  </a:lnTo>
                  <a:lnTo>
                    <a:pt x="1734312" y="0"/>
                  </a:lnTo>
                  <a:close/>
                </a:path>
                <a:path w="1912620" h="80645">
                  <a:moveTo>
                    <a:pt x="1912112" y="0"/>
                  </a:moveTo>
                  <a:lnTo>
                    <a:pt x="1898523" y="0"/>
                  </a:lnTo>
                  <a:lnTo>
                    <a:pt x="1898523" y="80391"/>
                  </a:lnTo>
                  <a:lnTo>
                    <a:pt x="1912112" y="80391"/>
                  </a:lnTo>
                  <a:lnTo>
                    <a:pt x="191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9223247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216203" y="5876163"/>
              <a:ext cx="1696085" cy="80645"/>
            </a:xfrm>
            <a:custGeom>
              <a:avLst/>
              <a:gdLst/>
              <a:ahLst/>
              <a:cxnLst/>
              <a:rect l="l" t="t" r="r" b="b"/>
              <a:pathLst>
                <a:path w="1696084" h="80645">
                  <a:moveTo>
                    <a:pt x="13589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89" y="80391"/>
                  </a:lnTo>
                  <a:lnTo>
                    <a:pt x="13589" y="0"/>
                  </a:lnTo>
                  <a:close/>
                </a:path>
                <a:path w="1696084" h="80645">
                  <a:moveTo>
                    <a:pt x="42291" y="0"/>
                  </a:moveTo>
                  <a:lnTo>
                    <a:pt x="28702" y="0"/>
                  </a:lnTo>
                  <a:lnTo>
                    <a:pt x="28702" y="80391"/>
                  </a:lnTo>
                  <a:lnTo>
                    <a:pt x="42291" y="80391"/>
                  </a:lnTo>
                  <a:lnTo>
                    <a:pt x="42291" y="0"/>
                  </a:lnTo>
                  <a:close/>
                </a:path>
                <a:path w="1696084" h="80645">
                  <a:moveTo>
                    <a:pt x="226568" y="0"/>
                  </a:moveTo>
                  <a:lnTo>
                    <a:pt x="215760" y="0"/>
                  </a:lnTo>
                  <a:lnTo>
                    <a:pt x="212979" y="0"/>
                  </a:lnTo>
                  <a:lnTo>
                    <a:pt x="202184" y="0"/>
                  </a:lnTo>
                  <a:lnTo>
                    <a:pt x="202184" y="80391"/>
                  </a:lnTo>
                  <a:lnTo>
                    <a:pt x="212979" y="80391"/>
                  </a:lnTo>
                  <a:lnTo>
                    <a:pt x="215760" y="80391"/>
                  </a:lnTo>
                  <a:lnTo>
                    <a:pt x="226568" y="80391"/>
                  </a:lnTo>
                  <a:lnTo>
                    <a:pt x="226568" y="0"/>
                  </a:lnTo>
                  <a:close/>
                </a:path>
                <a:path w="1696084" h="80645">
                  <a:moveTo>
                    <a:pt x="317246" y="0"/>
                  </a:moveTo>
                  <a:lnTo>
                    <a:pt x="303657" y="0"/>
                  </a:lnTo>
                  <a:lnTo>
                    <a:pt x="303657" y="80391"/>
                  </a:lnTo>
                  <a:lnTo>
                    <a:pt x="317246" y="80391"/>
                  </a:lnTo>
                  <a:lnTo>
                    <a:pt x="317246" y="0"/>
                  </a:lnTo>
                  <a:close/>
                </a:path>
                <a:path w="1696084" h="80645">
                  <a:moveTo>
                    <a:pt x="575183" y="0"/>
                  </a:moveTo>
                  <a:lnTo>
                    <a:pt x="561594" y="0"/>
                  </a:lnTo>
                  <a:lnTo>
                    <a:pt x="561594" y="80391"/>
                  </a:lnTo>
                  <a:lnTo>
                    <a:pt x="575183" y="80391"/>
                  </a:lnTo>
                  <a:lnTo>
                    <a:pt x="575183" y="0"/>
                  </a:lnTo>
                  <a:close/>
                </a:path>
                <a:path w="1696084" h="80645">
                  <a:moveTo>
                    <a:pt x="816483" y="0"/>
                  </a:moveTo>
                  <a:lnTo>
                    <a:pt x="802894" y="0"/>
                  </a:lnTo>
                  <a:lnTo>
                    <a:pt x="802894" y="80391"/>
                  </a:lnTo>
                  <a:lnTo>
                    <a:pt x="816483" y="80391"/>
                  </a:lnTo>
                  <a:lnTo>
                    <a:pt x="816483" y="0"/>
                  </a:lnTo>
                  <a:close/>
                </a:path>
                <a:path w="1696084" h="80645">
                  <a:moveTo>
                    <a:pt x="1573263" y="0"/>
                  </a:moveTo>
                  <a:lnTo>
                    <a:pt x="1559687" y="0"/>
                  </a:lnTo>
                  <a:lnTo>
                    <a:pt x="1559687" y="80391"/>
                  </a:lnTo>
                  <a:lnTo>
                    <a:pt x="1573263" y="80391"/>
                  </a:lnTo>
                  <a:lnTo>
                    <a:pt x="1573263" y="0"/>
                  </a:lnTo>
                  <a:close/>
                </a:path>
                <a:path w="1696084" h="80645">
                  <a:moveTo>
                    <a:pt x="1695704" y="0"/>
                  </a:moveTo>
                  <a:lnTo>
                    <a:pt x="1682115" y="0"/>
                  </a:lnTo>
                  <a:lnTo>
                    <a:pt x="1682115" y="80391"/>
                  </a:lnTo>
                  <a:lnTo>
                    <a:pt x="1695704" y="80391"/>
                  </a:lnTo>
                  <a:lnTo>
                    <a:pt x="16957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8672194" y="5876163"/>
              <a:ext cx="788670" cy="80645"/>
            </a:xfrm>
            <a:custGeom>
              <a:avLst/>
              <a:gdLst/>
              <a:ahLst/>
              <a:cxnLst/>
              <a:rect l="l" t="t" r="r" b="b"/>
              <a:pathLst>
                <a:path w="788670" h="80645">
                  <a:moveTo>
                    <a:pt x="0" y="80391"/>
                  </a:moveTo>
                  <a:lnTo>
                    <a:pt x="0" y="0"/>
                  </a:lnTo>
                </a:path>
                <a:path w="788670" h="80645">
                  <a:moveTo>
                    <a:pt x="788288" y="80391"/>
                  </a:moveTo>
                  <a:lnTo>
                    <a:pt x="788288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477188" y="5876163"/>
              <a:ext cx="1318895" cy="80645"/>
            </a:xfrm>
            <a:custGeom>
              <a:avLst/>
              <a:gdLst/>
              <a:ahLst/>
              <a:cxnLst/>
              <a:rect l="l" t="t" r="r" b="b"/>
              <a:pathLst>
                <a:path w="1318895" h="80645">
                  <a:moveTo>
                    <a:pt x="13576" y="0"/>
                  </a:moveTo>
                  <a:lnTo>
                    <a:pt x="0" y="0"/>
                  </a:lnTo>
                  <a:lnTo>
                    <a:pt x="0" y="80391"/>
                  </a:lnTo>
                  <a:lnTo>
                    <a:pt x="13576" y="80391"/>
                  </a:lnTo>
                  <a:lnTo>
                    <a:pt x="13576" y="0"/>
                  </a:lnTo>
                  <a:close/>
                </a:path>
                <a:path w="1318895" h="80645">
                  <a:moveTo>
                    <a:pt x="216408" y="0"/>
                  </a:moveTo>
                  <a:lnTo>
                    <a:pt x="202819" y="0"/>
                  </a:lnTo>
                  <a:lnTo>
                    <a:pt x="202819" y="80391"/>
                  </a:lnTo>
                  <a:lnTo>
                    <a:pt x="216408" y="80391"/>
                  </a:lnTo>
                  <a:lnTo>
                    <a:pt x="216408" y="0"/>
                  </a:lnTo>
                  <a:close/>
                </a:path>
                <a:path w="1318895" h="80645">
                  <a:moveTo>
                    <a:pt x="491998" y="0"/>
                  </a:moveTo>
                  <a:lnTo>
                    <a:pt x="486410" y="0"/>
                  </a:lnTo>
                  <a:lnTo>
                    <a:pt x="478409" y="0"/>
                  </a:lnTo>
                  <a:lnTo>
                    <a:pt x="472821" y="0"/>
                  </a:lnTo>
                  <a:lnTo>
                    <a:pt x="472821" y="80391"/>
                  </a:lnTo>
                  <a:lnTo>
                    <a:pt x="478409" y="80391"/>
                  </a:lnTo>
                  <a:lnTo>
                    <a:pt x="486410" y="80391"/>
                  </a:lnTo>
                  <a:lnTo>
                    <a:pt x="491998" y="80391"/>
                  </a:lnTo>
                  <a:lnTo>
                    <a:pt x="491998" y="0"/>
                  </a:lnTo>
                  <a:close/>
                </a:path>
                <a:path w="1318895" h="80645">
                  <a:moveTo>
                    <a:pt x="670928" y="0"/>
                  </a:moveTo>
                  <a:lnTo>
                    <a:pt x="657352" y="0"/>
                  </a:lnTo>
                  <a:lnTo>
                    <a:pt x="657352" y="80391"/>
                  </a:lnTo>
                  <a:lnTo>
                    <a:pt x="670928" y="80391"/>
                  </a:lnTo>
                  <a:lnTo>
                    <a:pt x="670928" y="0"/>
                  </a:lnTo>
                  <a:close/>
                </a:path>
                <a:path w="1318895" h="80645">
                  <a:moveTo>
                    <a:pt x="711454" y="0"/>
                  </a:moveTo>
                  <a:lnTo>
                    <a:pt x="697865" y="0"/>
                  </a:lnTo>
                  <a:lnTo>
                    <a:pt x="697865" y="80391"/>
                  </a:lnTo>
                  <a:lnTo>
                    <a:pt x="711454" y="80391"/>
                  </a:lnTo>
                  <a:lnTo>
                    <a:pt x="711454" y="0"/>
                  </a:lnTo>
                  <a:close/>
                </a:path>
                <a:path w="1318895" h="80645">
                  <a:moveTo>
                    <a:pt x="851649" y="0"/>
                  </a:moveTo>
                  <a:lnTo>
                    <a:pt x="838073" y="0"/>
                  </a:lnTo>
                  <a:lnTo>
                    <a:pt x="838073" y="80391"/>
                  </a:lnTo>
                  <a:lnTo>
                    <a:pt x="851649" y="80391"/>
                  </a:lnTo>
                  <a:lnTo>
                    <a:pt x="851649" y="0"/>
                  </a:lnTo>
                  <a:close/>
                </a:path>
                <a:path w="1318895" h="80645">
                  <a:moveTo>
                    <a:pt x="942721" y="0"/>
                  </a:moveTo>
                  <a:lnTo>
                    <a:pt x="929132" y="0"/>
                  </a:lnTo>
                  <a:lnTo>
                    <a:pt x="929132" y="80391"/>
                  </a:lnTo>
                  <a:lnTo>
                    <a:pt x="942721" y="80391"/>
                  </a:lnTo>
                  <a:lnTo>
                    <a:pt x="942721" y="0"/>
                  </a:lnTo>
                  <a:close/>
                </a:path>
                <a:path w="1318895" h="80645">
                  <a:moveTo>
                    <a:pt x="1318501" y="0"/>
                  </a:moveTo>
                  <a:lnTo>
                    <a:pt x="1304925" y="0"/>
                  </a:lnTo>
                  <a:lnTo>
                    <a:pt x="1304925" y="80391"/>
                  </a:lnTo>
                  <a:lnTo>
                    <a:pt x="1318501" y="80391"/>
                  </a:lnTo>
                  <a:lnTo>
                    <a:pt x="13185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961504" y="5876163"/>
              <a:ext cx="0" cy="80645"/>
            </a:xfrm>
            <a:custGeom>
              <a:avLst/>
              <a:gdLst/>
              <a:ahLst/>
              <a:cxnLst/>
              <a:rect l="l" t="t" r="r" b="b"/>
              <a:pathLst>
                <a:path w="0" h="80645">
                  <a:moveTo>
                    <a:pt x="0" y="8039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952743" y="3276346"/>
              <a:ext cx="0" cy="2680335"/>
            </a:xfrm>
            <a:custGeom>
              <a:avLst/>
              <a:gdLst/>
              <a:ahLst/>
              <a:cxnLst/>
              <a:rect l="l" t="t" r="r" b="b"/>
              <a:pathLst>
                <a:path w="0" h="2680335">
                  <a:moveTo>
                    <a:pt x="0" y="2680208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5801105" y="5740653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5730494" y="5131434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5730494" y="4522342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20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5730494" y="3913123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30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5730494" y="3304032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40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5" name="object 85" descr=""/>
          <p:cNvSpPr/>
          <p:nvPr/>
        </p:nvSpPr>
        <p:spPr>
          <a:xfrm>
            <a:off x="5914771" y="3398139"/>
            <a:ext cx="4982210" cy="2596515"/>
          </a:xfrm>
          <a:custGeom>
            <a:avLst/>
            <a:gdLst/>
            <a:ahLst/>
            <a:cxnLst/>
            <a:rect l="l" t="t" r="r" b="b"/>
            <a:pathLst>
              <a:path w="4982209" h="2596515">
                <a:moveTo>
                  <a:pt x="0" y="2436622"/>
                </a:moveTo>
                <a:lnTo>
                  <a:pt x="37973" y="2436622"/>
                </a:lnTo>
              </a:path>
              <a:path w="4982209" h="2596515">
                <a:moveTo>
                  <a:pt x="0" y="1827402"/>
                </a:moveTo>
                <a:lnTo>
                  <a:pt x="37973" y="1827402"/>
                </a:lnTo>
              </a:path>
              <a:path w="4982209" h="2596515">
                <a:moveTo>
                  <a:pt x="0" y="1218311"/>
                </a:moveTo>
                <a:lnTo>
                  <a:pt x="37973" y="1218311"/>
                </a:lnTo>
              </a:path>
              <a:path w="4982209" h="2596515">
                <a:moveTo>
                  <a:pt x="0" y="609092"/>
                </a:moveTo>
                <a:lnTo>
                  <a:pt x="37973" y="609092"/>
                </a:lnTo>
              </a:path>
              <a:path w="4982209" h="2596515">
                <a:moveTo>
                  <a:pt x="0" y="0"/>
                </a:moveTo>
                <a:lnTo>
                  <a:pt x="37973" y="0"/>
                </a:lnTo>
              </a:path>
              <a:path w="4982209" h="2596515">
                <a:moveTo>
                  <a:pt x="37973" y="2558415"/>
                </a:moveTo>
                <a:lnTo>
                  <a:pt x="4982083" y="2558415"/>
                </a:lnTo>
              </a:path>
              <a:path w="4982209" h="2596515">
                <a:moveTo>
                  <a:pt x="1099057" y="2596388"/>
                </a:moveTo>
                <a:lnTo>
                  <a:pt x="1099057" y="2558415"/>
                </a:lnTo>
              </a:path>
              <a:path w="4982209" h="2596515">
                <a:moveTo>
                  <a:pt x="2210434" y="2596388"/>
                </a:moveTo>
                <a:lnTo>
                  <a:pt x="2210434" y="2558415"/>
                </a:lnTo>
              </a:path>
              <a:path w="4982209" h="2596515">
                <a:moveTo>
                  <a:pt x="3321684" y="2596388"/>
                </a:moveTo>
                <a:lnTo>
                  <a:pt x="3321684" y="2558415"/>
                </a:lnTo>
              </a:path>
              <a:path w="4982209" h="2596515">
                <a:moveTo>
                  <a:pt x="4433061" y="2596388"/>
                </a:moveTo>
                <a:lnTo>
                  <a:pt x="4433061" y="2558415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>
            <a:off x="5521029" y="4417244"/>
            <a:ext cx="196215" cy="3987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count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794001" y="5988396"/>
            <a:ext cx="965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2709417" y="5988396"/>
            <a:ext cx="567690" cy="34798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17500">
              <a:lnSpc>
                <a:spcPts val="1190"/>
              </a:lnSpc>
              <a:spcBef>
                <a:spcPts val="5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12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lag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[1M]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4270247" y="5988396"/>
            <a:ext cx="16700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18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6734556" y="5988396"/>
            <a:ext cx="55880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7883017" y="5988396"/>
            <a:ext cx="741045" cy="34798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ts val="119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0.00000</a:t>
            </a:r>
            <a:endParaRPr sz="1000">
              <a:latin typeface="Helvetica"/>
              <a:cs typeface="Helvetica"/>
            </a:endParaRPr>
          </a:p>
          <a:p>
            <a:pPr marL="354965">
              <a:lnSpc>
                <a:spcPts val="1430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.resid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8994267" y="5988396"/>
            <a:ext cx="48450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10105643" y="5988396"/>
            <a:ext cx="48450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0.00050</a:t>
            </a:r>
            <a:endParaRPr sz="10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2873" y="318643"/>
            <a:ext cx="9514205" cy="5638165"/>
          </a:xfrm>
          <a:custGeom>
            <a:avLst/>
            <a:gdLst/>
            <a:ahLst/>
            <a:cxnLst/>
            <a:rect l="l" t="t" r="r" b="b"/>
            <a:pathLst>
              <a:path w="9514205" h="5638165">
                <a:moveTo>
                  <a:pt x="0" y="5637911"/>
                </a:moveTo>
                <a:lnTo>
                  <a:pt x="9513697" y="5637911"/>
                </a:lnTo>
                <a:lnTo>
                  <a:pt x="9513697" y="0"/>
                </a:lnTo>
                <a:lnTo>
                  <a:pt x="0" y="0"/>
                </a:lnTo>
                <a:lnTo>
                  <a:pt x="0" y="5637911"/>
                </a:lnTo>
                <a:close/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35508" y="311277"/>
          <a:ext cx="9605010" cy="563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085849"/>
                <a:gridCol w="1085850"/>
                <a:gridCol w="1085850"/>
                <a:gridCol w="1085850"/>
                <a:gridCol w="1085850"/>
                <a:gridCol w="1085850"/>
                <a:gridCol w="2171700"/>
                <a:gridCol w="179704"/>
              </a:tblGrid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9525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9525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EEE8D5"/>
                      </a:solidFill>
                      <a:prstDash val="soli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3A1A1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19050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R w="9525">
                      <a:solidFill>
                        <a:srgbClr val="EEE8D5"/>
                      </a:solidFill>
                      <a:prstDash val="solid"/>
                    </a:lnR>
                    <a:lnT w="19050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EEE8D5"/>
                      </a:solidFill>
                      <a:prstDash val="solid"/>
                    </a:lnL>
                    <a:lnT w="19050">
                      <a:solidFill>
                        <a:srgbClr val="EEE8D5"/>
                      </a:solidFill>
                      <a:prstDash val="solid"/>
                    </a:lnT>
                    <a:lnB w="19050">
                      <a:solidFill>
                        <a:srgbClr val="93A1A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1068514" y="568134"/>
            <a:ext cx="8662670" cy="5132705"/>
            <a:chOff x="1068514" y="568134"/>
            <a:chExt cx="8662670" cy="5132705"/>
          </a:xfrm>
        </p:grpSpPr>
        <p:sp>
          <p:nvSpPr>
            <p:cNvPr id="5" name="object 5" descr=""/>
            <p:cNvSpPr/>
            <p:nvPr/>
          </p:nvSpPr>
          <p:spPr>
            <a:xfrm>
              <a:off x="8023859" y="1896618"/>
              <a:ext cx="1700530" cy="3803650"/>
            </a:xfrm>
            <a:custGeom>
              <a:avLst/>
              <a:gdLst/>
              <a:ahLst/>
              <a:cxnLst/>
              <a:rect l="l" t="t" r="r" b="b"/>
              <a:pathLst>
                <a:path w="1700529" h="3803650">
                  <a:moveTo>
                    <a:pt x="142748" y="0"/>
                  </a:moveTo>
                  <a:lnTo>
                    <a:pt x="107061" y="863981"/>
                  </a:lnTo>
                  <a:lnTo>
                    <a:pt x="70231" y="1573657"/>
                  </a:lnTo>
                  <a:lnTo>
                    <a:pt x="36957" y="1799844"/>
                  </a:lnTo>
                  <a:lnTo>
                    <a:pt x="0" y="2140839"/>
                  </a:lnTo>
                  <a:lnTo>
                    <a:pt x="0" y="3033776"/>
                  </a:lnTo>
                  <a:lnTo>
                    <a:pt x="36957" y="2682367"/>
                  </a:lnTo>
                  <a:lnTo>
                    <a:pt x="70231" y="2460371"/>
                  </a:lnTo>
                  <a:lnTo>
                    <a:pt x="107061" y="1768475"/>
                  </a:lnTo>
                  <a:lnTo>
                    <a:pt x="142748" y="886968"/>
                  </a:lnTo>
                  <a:lnTo>
                    <a:pt x="179578" y="974217"/>
                  </a:lnTo>
                  <a:lnTo>
                    <a:pt x="215265" y="1482090"/>
                  </a:lnTo>
                  <a:lnTo>
                    <a:pt x="252095" y="1543812"/>
                  </a:lnTo>
                  <a:lnTo>
                    <a:pt x="288925" y="986790"/>
                  </a:lnTo>
                  <a:lnTo>
                    <a:pt x="324612" y="1333373"/>
                  </a:lnTo>
                  <a:lnTo>
                    <a:pt x="361442" y="1992503"/>
                  </a:lnTo>
                  <a:lnTo>
                    <a:pt x="397129" y="2802255"/>
                  </a:lnTo>
                  <a:lnTo>
                    <a:pt x="434086" y="3444748"/>
                  </a:lnTo>
                  <a:lnTo>
                    <a:pt x="470916" y="3092323"/>
                  </a:lnTo>
                  <a:lnTo>
                    <a:pt x="504190" y="2805176"/>
                  </a:lnTo>
                  <a:lnTo>
                    <a:pt x="541020" y="1764157"/>
                  </a:lnTo>
                  <a:lnTo>
                    <a:pt x="576707" y="1418082"/>
                  </a:lnTo>
                  <a:lnTo>
                    <a:pt x="613537" y="1377061"/>
                  </a:lnTo>
                  <a:lnTo>
                    <a:pt x="649224" y="1782191"/>
                  </a:lnTo>
                  <a:lnTo>
                    <a:pt x="686054" y="1866392"/>
                  </a:lnTo>
                  <a:lnTo>
                    <a:pt x="723011" y="1181481"/>
                  </a:lnTo>
                  <a:lnTo>
                    <a:pt x="758571" y="1682623"/>
                  </a:lnTo>
                  <a:lnTo>
                    <a:pt x="795528" y="2368677"/>
                  </a:lnTo>
                  <a:lnTo>
                    <a:pt x="831215" y="3203702"/>
                  </a:lnTo>
                  <a:lnTo>
                    <a:pt x="868045" y="3743706"/>
                  </a:lnTo>
                  <a:lnTo>
                    <a:pt x="904875" y="3396107"/>
                  </a:lnTo>
                  <a:lnTo>
                    <a:pt x="939419" y="2947924"/>
                  </a:lnTo>
                  <a:lnTo>
                    <a:pt x="976249" y="1680845"/>
                  </a:lnTo>
                  <a:lnTo>
                    <a:pt x="1011936" y="1152906"/>
                  </a:lnTo>
                  <a:lnTo>
                    <a:pt x="1048766" y="1174750"/>
                  </a:lnTo>
                  <a:lnTo>
                    <a:pt x="1084453" y="1760728"/>
                  </a:lnTo>
                  <a:lnTo>
                    <a:pt x="1121283" y="1788160"/>
                  </a:lnTo>
                  <a:lnTo>
                    <a:pt x="1158113" y="1399540"/>
                  </a:lnTo>
                  <a:lnTo>
                    <a:pt x="1193800" y="1834261"/>
                  </a:lnTo>
                  <a:lnTo>
                    <a:pt x="1230630" y="2338451"/>
                  </a:lnTo>
                  <a:lnTo>
                    <a:pt x="1266317" y="3455543"/>
                  </a:lnTo>
                  <a:lnTo>
                    <a:pt x="1303147" y="3803650"/>
                  </a:lnTo>
                  <a:lnTo>
                    <a:pt x="1340104" y="3123184"/>
                  </a:lnTo>
                  <a:lnTo>
                    <a:pt x="1373378" y="3133471"/>
                  </a:lnTo>
                  <a:lnTo>
                    <a:pt x="1410208" y="2312035"/>
                  </a:lnTo>
                  <a:lnTo>
                    <a:pt x="1445895" y="1873250"/>
                  </a:lnTo>
                  <a:lnTo>
                    <a:pt x="1482725" y="1631315"/>
                  </a:lnTo>
                  <a:lnTo>
                    <a:pt x="1518412" y="2246884"/>
                  </a:lnTo>
                  <a:lnTo>
                    <a:pt x="1555242" y="2183638"/>
                  </a:lnTo>
                  <a:lnTo>
                    <a:pt x="1592072" y="1429385"/>
                  </a:lnTo>
                  <a:lnTo>
                    <a:pt x="1627759" y="1682369"/>
                  </a:lnTo>
                  <a:lnTo>
                    <a:pt x="1664716" y="2461768"/>
                  </a:lnTo>
                  <a:lnTo>
                    <a:pt x="1700276" y="3470910"/>
                  </a:lnTo>
                  <a:lnTo>
                    <a:pt x="1700276" y="2354072"/>
                  </a:lnTo>
                  <a:lnTo>
                    <a:pt x="1664716" y="1380363"/>
                  </a:lnTo>
                  <a:lnTo>
                    <a:pt x="1627759" y="591693"/>
                  </a:lnTo>
                  <a:lnTo>
                    <a:pt x="1592072" y="344424"/>
                  </a:lnTo>
                  <a:lnTo>
                    <a:pt x="1555242" y="1090549"/>
                  </a:lnTo>
                  <a:lnTo>
                    <a:pt x="1518412" y="1150620"/>
                  </a:lnTo>
                  <a:lnTo>
                    <a:pt x="1482725" y="574421"/>
                  </a:lnTo>
                  <a:lnTo>
                    <a:pt x="1445895" y="776478"/>
                  </a:lnTo>
                  <a:lnTo>
                    <a:pt x="1410208" y="1222375"/>
                  </a:lnTo>
                  <a:lnTo>
                    <a:pt x="1373378" y="2036953"/>
                  </a:lnTo>
                  <a:lnTo>
                    <a:pt x="1340104" y="2100961"/>
                  </a:lnTo>
                  <a:lnTo>
                    <a:pt x="1303147" y="2738247"/>
                  </a:lnTo>
                  <a:lnTo>
                    <a:pt x="1266317" y="2408809"/>
                  </a:lnTo>
                  <a:lnTo>
                    <a:pt x="1230630" y="1295400"/>
                  </a:lnTo>
                  <a:lnTo>
                    <a:pt x="1193800" y="814197"/>
                  </a:lnTo>
                  <a:lnTo>
                    <a:pt x="1158113" y="425450"/>
                  </a:lnTo>
                  <a:lnTo>
                    <a:pt x="1121283" y="819277"/>
                  </a:lnTo>
                  <a:lnTo>
                    <a:pt x="1084453" y="794893"/>
                  </a:lnTo>
                  <a:lnTo>
                    <a:pt x="1048766" y="202565"/>
                  </a:lnTo>
                  <a:lnTo>
                    <a:pt x="1011936" y="142621"/>
                  </a:lnTo>
                  <a:lnTo>
                    <a:pt x="976249" y="644652"/>
                  </a:lnTo>
                  <a:lnTo>
                    <a:pt x="939419" y="1944497"/>
                  </a:lnTo>
                  <a:lnTo>
                    <a:pt x="904875" y="2423160"/>
                  </a:lnTo>
                  <a:lnTo>
                    <a:pt x="868045" y="2738501"/>
                  </a:lnTo>
                  <a:lnTo>
                    <a:pt x="831215" y="2223389"/>
                  </a:lnTo>
                  <a:lnTo>
                    <a:pt x="795528" y="1392936"/>
                  </a:lnTo>
                  <a:lnTo>
                    <a:pt x="758571" y="718947"/>
                  </a:lnTo>
                  <a:lnTo>
                    <a:pt x="723011" y="246380"/>
                  </a:lnTo>
                  <a:lnTo>
                    <a:pt x="686054" y="938530"/>
                  </a:lnTo>
                  <a:lnTo>
                    <a:pt x="649224" y="847217"/>
                  </a:lnTo>
                  <a:lnTo>
                    <a:pt x="613537" y="459105"/>
                  </a:lnTo>
                  <a:lnTo>
                    <a:pt x="576707" y="493522"/>
                  </a:lnTo>
                  <a:lnTo>
                    <a:pt x="541020" y="853440"/>
                  </a:lnTo>
                  <a:lnTo>
                    <a:pt x="504190" y="1879600"/>
                  </a:lnTo>
                  <a:lnTo>
                    <a:pt x="470916" y="2181733"/>
                  </a:lnTo>
                  <a:lnTo>
                    <a:pt x="434086" y="2527427"/>
                  </a:lnTo>
                  <a:lnTo>
                    <a:pt x="397129" y="1888617"/>
                  </a:lnTo>
                  <a:lnTo>
                    <a:pt x="361442" y="1074039"/>
                  </a:lnTo>
                  <a:lnTo>
                    <a:pt x="324612" y="434594"/>
                  </a:lnTo>
                  <a:lnTo>
                    <a:pt x="288925" y="94487"/>
                  </a:lnTo>
                  <a:lnTo>
                    <a:pt x="252095" y="647954"/>
                  </a:lnTo>
                  <a:lnTo>
                    <a:pt x="215265" y="588137"/>
                  </a:lnTo>
                  <a:lnTo>
                    <a:pt x="179578" y="92583"/>
                  </a:lnTo>
                  <a:lnTo>
                    <a:pt x="142748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23859" y="2050161"/>
              <a:ext cx="1700530" cy="3465829"/>
            </a:xfrm>
            <a:custGeom>
              <a:avLst/>
              <a:gdLst/>
              <a:ahLst/>
              <a:cxnLst/>
              <a:rect l="l" t="t" r="r" b="b"/>
              <a:pathLst>
                <a:path w="1700529" h="3465829">
                  <a:moveTo>
                    <a:pt x="142748" y="0"/>
                  </a:moveTo>
                  <a:lnTo>
                    <a:pt x="107061" y="866901"/>
                  </a:lnTo>
                  <a:lnTo>
                    <a:pt x="70231" y="1573530"/>
                  </a:lnTo>
                  <a:lnTo>
                    <a:pt x="36957" y="1799082"/>
                  </a:lnTo>
                  <a:lnTo>
                    <a:pt x="0" y="2141855"/>
                  </a:lnTo>
                  <a:lnTo>
                    <a:pt x="0" y="2725674"/>
                  </a:lnTo>
                  <a:lnTo>
                    <a:pt x="36957" y="2376170"/>
                  </a:lnTo>
                  <a:lnTo>
                    <a:pt x="70231" y="2153285"/>
                  </a:lnTo>
                  <a:lnTo>
                    <a:pt x="107061" y="1458468"/>
                  </a:lnTo>
                  <a:lnTo>
                    <a:pt x="142748" y="579881"/>
                  </a:lnTo>
                  <a:lnTo>
                    <a:pt x="179578" y="668147"/>
                  </a:lnTo>
                  <a:lnTo>
                    <a:pt x="215265" y="1173733"/>
                  </a:lnTo>
                  <a:lnTo>
                    <a:pt x="252095" y="1235202"/>
                  </a:lnTo>
                  <a:lnTo>
                    <a:pt x="288925" y="678814"/>
                  </a:lnTo>
                  <a:lnTo>
                    <a:pt x="324612" y="1024381"/>
                  </a:lnTo>
                  <a:lnTo>
                    <a:pt x="361442" y="1679956"/>
                  </a:lnTo>
                  <a:lnTo>
                    <a:pt x="397129" y="2490597"/>
                  </a:lnTo>
                  <a:lnTo>
                    <a:pt x="434086" y="3132454"/>
                  </a:lnTo>
                  <a:lnTo>
                    <a:pt x="470916" y="2781173"/>
                  </a:lnTo>
                  <a:lnTo>
                    <a:pt x="504190" y="2491486"/>
                  </a:lnTo>
                  <a:lnTo>
                    <a:pt x="541020" y="1453007"/>
                  </a:lnTo>
                  <a:lnTo>
                    <a:pt x="576707" y="1104519"/>
                  </a:lnTo>
                  <a:lnTo>
                    <a:pt x="613537" y="1064640"/>
                  </a:lnTo>
                  <a:lnTo>
                    <a:pt x="649224" y="1466850"/>
                  </a:lnTo>
                  <a:lnTo>
                    <a:pt x="686054" y="1552194"/>
                  </a:lnTo>
                  <a:lnTo>
                    <a:pt x="723011" y="866139"/>
                  </a:lnTo>
                  <a:lnTo>
                    <a:pt x="758571" y="1362328"/>
                  </a:lnTo>
                  <a:lnTo>
                    <a:pt x="795528" y="2046224"/>
                  </a:lnTo>
                  <a:lnTo>
                    <a:pt x="831215" y="2880487"/>
                  </a:lnTo>
                  <a:lnTo>
                    <a:pt x="868045" y="3416300"/>
                  </a:lnTo>
                  <a:lnTo>
                    <a:pt x="904875" y="3074162"/>
                  </a:lnTo>
                  <a:lnTo>
                    <a:pt x="939419" y="2620645"/>
                  </a:lnTo>
                  <a:lnTo>
                    <a:pt x="976249" y="1347977"/>
                  </a:lnTo>
                  <a:lnTo>
                    <a:pt x="1011936" y="824611"/>
                  </a:lnTo>
                  <a:lnTo>
                    <a:pt x="1048766" y="852931"/>
                  </a:lnTo>
                  <a:lnTo>
                    <a:pt x="1084453" y="1440052"/>
                  </a:lnTo>
                  <a:lnTo>
                    <a:pt x="1121283" y="1466850"/>
                  </a:lnTo>
                  <a:lnTo>
                    <a:pt x="1158113" y="1077467"/>
                  </a:lnTo>
                  <a:lnTo>
                    <a:pt x="1193800" y="1504188"/>
                  </a:lnTo>
                  <a:lnTo>
                    <a:pt x="1230630" y="2004440"/>
                  </a:lnTo>
                  <a:lnTo>
                    <a:pt x="1266317" y="3120898"/>
                  </a:lnTo>
                  <a:lnTo>
                    <a:pt x="1303147" y="3465703"/>
                  </a:lnTo>
                  <a:lnTo>
                    <a:pt x="1340104" y="2792729"/>
                  </a:lnTo>
                  <a:lnTo>
                    <a:pt x="1373378" y="2790063"/>
                  </a:lnTo>
                  <a:lnTo>
                    <a:pt x="1410208" y="1969896"/>
                  </a:lnTo>
                  <a:lnTo>
                    <a:pt x="1445895" y="1529841"/>
                  </a:lnTo>
                  <a:lnTo>
                    <a:pt x="1482725" y="1294891"/>
                  </a:lnTo>
                  <a:lnTo>
                    <a:pt x="1518412" y="1903730"/>
                  </a:lnTo>
                  <a:lnTo>
                    <a:pt x="1555242" y="1840864"/>
                  </a:lnTo>
                  <a:lnTo>
                    <a:pt x="1592072" y="1088009"/>
                  </a:lnTo>
                  <a:lnTo>
                    <a:pt x="1627759" y="1339977"/>
                  </a:lnTo>
                  <a:lnTo>
                    <a:pt x="1664716" y="2121027"/>
                  </a:lnTo>
                  <a:lnTo>
                    <a:pt x="1700276" y="3124073"/>
                  </a:lnTo>
                  <a:lnTo>
                    <a:pt x="1700276" y="2393822"/>
                  </a:lnTo>
                  <a:lnTo>
                    <a:pt x="1664716" y="1414018"/>
                  </a:lnTo>
                  <a:lnTo>
                    <a:pt x="1627759" y="626872"/>
                  </a:lnTo>
                  <a:lnTo>
                    <a:pt x="1592072" y="378713"/>
                  </a:lnTo>
                  <a:lnTo>
                    <a:pt x="1555242" y="1126236"/>
                  </a:lnTo>
                  <a:lnTo>
                    <a:pt x="1518412" y="1186814"/>
                  </a:lnTo>
                  <a:lnTo>
                    <a:pt x="1482725" y="603758"/>
                  </a:lnTo>
                  <a:lnTo>
                    <a:pt x="1445895" y="812800"/>
                  </a:lnTo>
                  <a:lnTo>
                    <a:pt x="1410208" y="1257427"/>
                  </a:lnTo>
                  <a:lnTo>
                    <a:pt x="1373378" y="2073147"/>
                  </a:lnTo>
                  <a:lnTo>
                    <a:pt x="1340104" y="2124329"/>
                  </a:lnTo>
                  <a:lnTo>
                    <a:pt x="1303147" y="2769108"/>
                  </a:lnTo>
                  <a:lnTo>
                    <a:pt x="1266317" y="2436495"/>
                  </a:lnTo>
                  <a:lnTo>
                    <a:pt x="1230630" y="1322451"/>
                  </a:lnTo>
                  <a:lnTo>
                    <a:pt x="1193800" y="837184"/>
                  </a:lnTo>
                  <a:lnTo>
                    <a:pt x="1158113" y="440563"/>
                  </a:lnTo>
                  <a:lnTo>
                    <a:pt x="1121283" y="833374"/>
                  </a:lnTo>
                  <a:lnTo>
                    <a:pt x="1084453" y="808609"/>
                  </a:lnTo>
                  <a:lnTo>
                    <a:pt x="1048766" y="217297"/>
                  </a:lnTo>
                  <a:lnTo>
                    <a:pt x="1011936" y="163956"/>
                  </a:lnTo>
                  <a:lnTo>
                    <a:pt x="976249" y="670433"/>
                  </a:lnTo>
                  <a:lnTo>
                    <a:pt x="939419" y="1964689"/>
                  </a:lnTo>
                  <a:lnTo>
                    <a:pt x="904875" y="2438019"/>
                  </a:lnTo>
                  <a:lnTo>
                    <a:pt x="868045" y="2758948"/>
                  </a:lnTo>
                  <a:lnTo>
                    <a:pt x="831215" y="2239518"/>
                  </a:lnTo>
                  <a:lnTo>
                    <a:pt x="795528" y="1408302"/>
                  </a:lnTo>
                  <a:lnTo>
                    <a:pt x="758571" y="732154"/>
                  </a:lnTo>
                  <a:lnTo>
                    <a:pt x="723011" y="254635"/>
                  </a:lnTo>
                  <a:lnTo>
                    <a:pt x="686054" y="945641"/>
                  </a:lnTo>
                  <a:lnTo>
                    <a:pt x="649224" y="855472"/>
                  </a:lnTo>
                  <a:lnTo>
                    <a:pt x="613537" y="464438"/>
                  </a:lnTo>
                  <a:lnTo>
                    <a:pt x="576707" y="499999"/>
                  </a:lnTo>
                  <a:lnTo>
                    <a:pt x="541020" y="857503"/>
                  </a:lnTo>
                  <a:lnTo>
                    <a:pt x="504190" y="1886203"/>
                  </a:lnTo>
                  <a:lnTo>
                    <a:pt x="470916" y="2185797"/>
                  </a:lnTo>
                  <a:lnTo>
                    <a:pt x="434086" y="2532634"/>
                  </a:lnTo>
                  <a:lnTo>
                    <a:pt x="397129" y="1893189"/>
                  </a:lnTo>
                  <a:lnTo>
                    <a:pt x="361442" y="1079500"/>
                  </a:lnTo>
                  <a:lnTo>
                    <a:pt x="324612" y="436625"/>
                  </a:lnTo>
                  <a:lnTo>
                    <a:pt x="288925" y="95376"/>
                  </a:lnTo>
                  <a:lnTo>
                    <a:pt x="252095" y="649477"/>
                  </a:lnTo>
                  <a:lnTo>
                    <a:pt x="215265" y="589406"/>
                  </a:lnTo>
                  <a:lnTo>
                    <a:pt x="179578" y="91693"/>
                  </a:lnTo>
                  <a:lnTo>
                    <a:pt x="14274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023859" y="2340101"/>
              <a:ext cx="1700530" cy="2827655"/>
            </a:xfrm>
            <a:custGeom>
              <a:avLst/>
              <a:gdLst/>
              <a:ahLst/>
              <a:cxnLst/>
              <a:rect l="l" t="t" r="r" b="b"/>
              <a:pathLst>
                <a:path w="1700529" h="2827654">
                  <a:moveTo>
                    <a:pt x="0" y="2143887"/>
                  </a:moveTo>
                  <a:lnTo>
                    <a:pt x="36957" y="1797685"/>
                  </a:lnTo>
                  <a:lnTo>
                    <a:pt x="70231" y="1573530"/>
                  </a:lnTo>
                  <a:lnTo>
                    <a:pt x="107061" y="872744"/>
                  </a:lnTo>
                  <a:lnTo>
                    <a:pt x="142748" y="0"/>
                  </a:lnTo>
                  <a:lnTo>
                    <a:pt x="179578" y="89915"/>
                  </a:lnTo>
                  <a:lnTo>
                    <a:pt x="215265" y="591565"/>
                  </a:lnTo>
                  <a:lnTo>
                    <a:pt x="252095" y="652399"/>
                  </a:lnTo>
                  <a:lnTo>
                    <a:pt x="288925" y="97155"/>
                  </a:lnTo>
                  <a:lnTo>
                    <a:pt x="324612" y="440563"/>
                  </a:lnTo>
                  <a:lnTo>
                    <a:pt x="361442" y="1089787"/>
                  </a:lnTo>
                  <a:lnTo>
                    <a:pt x="397129" y="1901952"/>
                  </a:lnTo>
                  <a:lnTo>
                    <a:pt x="434086" y="2542540"/>
                  </a:lnTo>
                  <a:lnTo>
                    <a:pt x="470916" y="2193544"/>
                  </a:lnTo>
                  <a:lnTo>
                    <a:pt x="504190" y="1898904"/>
                  </a:lnTo>
                  <a:lnTo>
                    <a:pt x="541020" y="865251"/>
                  </a:lnTo>
                  <a:lnTo>
                    <a:pt x="576707" y="512318"/>
                  </a:lnTo>
                  <a:lnTo>
                    <a:pt x="613537" y="474599"/>
                  </a:lnTo>
                  <a:lnTo>
                    <a:pt x="649224" y="871220"/>
                  </a:lnTo>
                  <a:lnTo>
                    <a:pt x="686054" y="958977"/>
                  </a:lnTo>
                  <a:lnTo>
                    <a:pt x="723011" y="270510"/>
                  </a:lnTo>
                  <a:lnTo>
                    <a:pt x="758571" y="757301"/>
                  </a:lnTo>
                  <a:lnTo>
                    <a:pt x="795528" y="1437259"/>
                  </a:lnTo>
                  <a:lnTo>
                    <a:pt x="831215" y="2269998"/>
                  </a:lnTo>
                  <a:lnTo>
                    <a:pt x="868045" y="2797683"/>
                  </a:lnTo>
                  <a:lnTo>
                    <a:pt x="904875" y="2466086"/>
                  </a:lnTo>
                  <a:lnTo>
                    <a:pt x="939419" y="2002663"/>
                  </a:lnTo>
                  <a:lnTo>
                    <a:pt x="976249" y="719201"/>
                  </a:lnTo>
                  <a:lnTo>
                    <a:pt x="1011936" y="204343"/>
                  </a:lnTo>
                  <a:lnTo>
                    <a:pt x="1048766" y="245237"/>
                  </a:lnTo>
                  <a:lnTo>
                    <a:pt x="1084453" y="834390"/>
                  </a:lnTo>
                  <a:lnTo>
                    <a:pt x="1121283" y="860171"/>
                  </a:lnTo>
                  <a:lnTo>
                    <a:pt x="1158113" y="469011"/>
                  </a:lnTo>
                  <a:lnTo>
                    <a:pt x="1193800" y="880745"/>
                  </a:lnTo>
                  <a:lnTo>
                    <a:pt x="1230630" y="1373505"/>
                  </a:lnTo>
                  <a:lnTo>
                    <a:pt x="1266317" y="2488692"/>
                  </a:lnTo>
                  <a:lnTo>
                    <a:pt x="1303147" y="2827528"/>
                  </a:lnTo>
                  <a:lnTo>
                    <a:pt x="1340104" y="2168525"/>
                  </a:lnTo>
                  <a:lnTo>
                    <a:pt x="1373378" y="2141728"/>
                  </a:lnTo>
                  <a:lnTo>
                    <a:pt x="1410208" y="1323721"/>
                  </a:lnTo>
                  <a:lnTo>
                    <a:pt x="1445895" y="881380"/>
                  </a:lnTo>
                  <a:lnTo>
                    <a:pt x="1482725" y="659384"/>
                  </a:lnTo>
                  <a:lnTo>
                    <a:pt x="1518412" y="1255268"/>
                  </a:lnTo>
                  <a:lnTo>
                    <a:pt x="1555242" y="1193673"/>
                  </a:lnTo>
                  <a:lnTo>
                    <a:pt x="1592072" y="443484"/>
                  </a:lnTo>
                  <a:lnTo>
                    <a:pt x="1627759" y="693547"/>
                  </a:lnTo>
                  <a:lnTo>
                    <a:pt x="1664716" y="1477518"/>
                  </a:lnTo>
                  <a:lnTo>
                    <a:pt x="1700276" y="2469007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75309" y="574929"/>
              <a:ext cx="8649335" cy="3817620"/>
            </a:xfrm>
            <a:custGeom>
              <a:avLst/>
              <a:gdLst/>
              <a:ahLst/>
              <a:cxnLst/>
              <a:rect l="l" t="t" r="r" b="b"/>
              <a:pathLst>
                <a:path w="8649335" h="3817620">
                  <a:moveTo>
                    <a:pt x="0" y="2733548"/>
                  </a:moveTo>
                  <a:lnTo>
                    <a:pt x="36956" y="2331085"/>
                  </a:lnTo>
                  <a:lnTo>
                    <a:pt x="70231" y="2359533"/>
                  </a:lnTo>
                  <a:lnTo>
                    <a:pt x="107060" y="1584960"/>
                  </a:lnTo>
                  <a:lnTo>
                    <a:pt x="142747" y="854963"/>
                  </a:lnTo>
                  <a:lnTo>
                    <a:pt x="179578" y="792607"/>
                  </a:lnTo>
                  <a:lnTo>
                    <a:pt x="215265" y="1249172"/>
                  </a:lnTo>
                  <a:lnTo>
                    <a:pt x="252094" y="1187323"/>
                  </a:lnTo>
                  <a:lnTo>
                    <a:pt x="288925" y="633984"/>
                  </a:lnTo>
                  <a:lnTo>
                    <a:pt x="324612" y="959104"/>
                  </a:lnTo>
                  <a:lnTo>
                    <a:pt x="361441" y="1661795"/>
                  </a:lnTo>
                  <a:lnTo>
                    <a:pt x="397128" y="2563495"/>
                  </a:lnTo>
                  <a:lnTo>
                    <a:pt x="434085" y="3033522"/>
                  </a:lnTo>
                  <a:lnTo>
                    <a:pt x="470916" y="2752471"/>
                  </a:lnTo>
                  <a:lnTo>
                    <a:pt x="504190" y="2250186"/>
                  </a:lnTo>
                  <a:lnTo>
                    <a:pt x="541019" y="1235837"/>
                  </a:lnTo>
                  <a:lnTo>
                    <a:pt x="576707" y="541782"/>
                  </a:lnTo>
                  <a:lnTo>
                    <a:pt x="613536" y="0"/>
                  </a:lnTo>
                  <a:lnTo>
                    <a:pt x="649223" y="821055"/>
                  </a:lnTo>
                  <a:lnTo>
                    <a:pt x="686054" y="975995"/>
                  </a:lnTo>
                  <a:lnTo>
                    <a:pt x="723010" y="233807"/>
                  </a:lnTo>
                  <a:lnTo>
                    <a:pt x="758571" y="670179"/>
                  </a:lnTo>
                  <a:lnTo>
                    <a:pt x="795528" y="1263142"/>
                  </a:lnTo>
                  <a:lnTo>
                    <a:pt x="831088" y="2368677"/>
                  </a:lnTo>
                  <a:lnTo>
                    <a:pt x="868045" y="3000629"/>
                  </a:lnTo>
                  <a:lnTo>
                    <a:pt x="904874" y="2768600"/>
                  </a:lnTo>
                  <a:lnTo>
                    <a:pt x="939291" y="2064131"/>
                  </a:lnTo>
                  <a:lnTo>
                    <a:pt x="976248" y="1240282"/>
                  </a:lnTo>
                  <a:lnTo>
                    <a:pt x="1011935" y="734441"/>
                  </a:lnTo>
                  <a:lnTo>
                    <a:pt x="1048766" y="434213"/>
                  </a:lnTo>
                  <a:lnTo>
                    <a:pt x="1084453" y="772287"/>
                  </a:lnTo>
                  <a:lnTo>
                    <a:pt x="1121283" y="750188"/>
                  </a:lnTo>
                  <a:lnTo>
                    <a:pt x="1158113" y="428879"/>
                  </a:lnTo>
                  <a:lnTo>
                    <a:pt x="1193799" y="683387"/>
                  </a:lnTo>
                  <a:lnTo>
                    <a:pt x="1230630" y="1340104"/>
                  </a:lnTo>
                  <a:lnTo>
                    <a:pt x="1266317" y="2478913"/>
                  </a:lnTo>
                  <a:lnTo>
                    <a:pt x="1303147" y="2842768"/>
                  </a:lnTo>
                  <a:lnTo>
                    <a:pt x="1340104" y="2332101"/>
                  </a:lnTo>
                  <a:lnTo>
                    <a:pt x="1373378" y="2264664"/>
                  </a:lnTo>
                  <a:lnTo>
                    <a:pt x="1410208" y="1185037"/>
                  </a:lnTo>
                  <a:lnTo>
                    <a:pt x="1445895" y="568579"/>
                  </a:lnTo>
                  <a:lnTo>
                    <a:pt x="1482724" y="607187"/>
                  </a:lnTo>
                  <a:lnTo>
                    <a:pt x="1518411" y="1077722"/>
                  </a:lnTo>
                  <a:lnTo>
                    <a:pt x="1555242" y="1101852"/>
                  </a:lnTo>
                  <a:lnTo>
                    <a:pt x="1592072" y="211074"/>
                  </a:lnTo>
                  <a:lnTo>
                    <a:pt x="1627759" y="232537"/>
                  </a:lnTo>
                  <a:lnTo>
                    <a:pt x="1664589" y="1010666"/>
                  </a:lnTo>
                  <a:lnTo>
                    <a:pt x="1700276" y="2476627"/>
                  </a:lnTo>
                  <a:lnTo>
                    <a:pt x="1737233" y="2189099"/>
                  </a:lnTo>
                  <a:lnTo>
                    <a:pt x="1774063" y="2149221"/>
                  </a:lnTo>
                  <a:lnTo>
                    <a:pt x="1807337" y="2114296"/>
                  </a:lnTo>
                  <a:lnTo>
                    <a:pt x="1844166" y="1061720"/>
                  </a:lnTo>
                  <a:lnTo>
                    <a:pt x="1879853" y="581025"/>
                  </a:lnTo>
                  <a:lnTo>
                    <a:pt x="1916684" y="662686"/>
                  </a:lnTo>
                  <a:lnTo>
                    <a:pt x="1952371" y="1276731"/>
                  </a:lnTo>
                  <a:lnTo>
                    <a:pt x="1989201" y="1257808"/>
                  </a:lnTo>
                  <a:lnTo>
                    <a:pt x="2026158" y="357124"/>
                  </a:lnTo>
                  <a:lnTo>
                    <a:pt x="2061717" y="954151"/>
                  </a:lnTo>
                  <a:lnTo>
                    <a:pt x="2098675" y="1294384"/>
                  </a:lnTo>
                  <a:lnTo>
                    <a:pt x="2134362" y="2107311"/>
                  </a:lnTo>
                  <a:lnTo>
                    <a:pt x="2171191" y="2713990"/>
                  </a:lnTo>
                  <a:lnTo>
                    <a:pt x="2208021" y="2848610"/>
                  </a:lnTo>
                  <a:lnTo>
                    <a:pt x="2241295" y="2118106"/>
                  </a:lnTo>
                  <a:lnTo>
                    <a:pt x="2278126" y="1409573"/>
                  </a:lnTo>
                  <a:lnTo>
                    <a:pt x="2313813" y="693547"/>
                  </a:lnTo>
                  <a:lnTo>
                    <a:pt x="2350642" y="678561"/>
                  </a:lnTo>
                  <a:lnTo>
                    <a:pt x="2386329" y="1003173"/>
                  </a:lnTo>
                  <a:lnTo>
                    <a:pt x="2423287" y="1622171"/>
                  </a:lnTo>
                  <a:lnTo>
                    <a:pt x="2460116" y="790321"/>
                  </a:lnTo>
                  <a:lnTo>
                    <a:pt x="2495804" y="904240"/>
                  </a:lnTo>
                  <a:lnTo>
                    <a:pt x="2532633" y="1471168"/>
                  </a:lnTo>
                  <a:lnTo>
                    <a:pt x="2568320" y="2595626"/>
                  </a:lnTo>
                  <a:lnTo>
                    <a:pt x="2605151" y="3076575"/>
                  </a:lnTo>
                  <a:lnTo>
                    <a:pt x="2641980" y="2756154"/>
                  </a:lnTo>
                  <a:lnTo>
                    <a:pt x="2676525" y="2393315"/>
                  </a:lnTo>
                  <a:lnTo>
                    <a:pt x="2713354" y="1445260"/>
                  </a:lnTo>
                  <a:lnTo>
                    <a:pt x="2749041" y="748284"/>
                  </a:lnTo>
                  <a:lnTo>
                    <a:pt x="2785871" y="834771"/>
                  </a:lnTo>
                  <a:lnTo>
                    <a:pt x="2821558" y="1144143"/>
                  </a:lnTo>
                  <a:lnTo>
                    <a:pt x="2858389" y="1069594"/>
                  </a:lnTo>
                  <a:lnTo>
                    <a:pt x="2895218" y="349758"/>
                  </a:lnTo>
                  <a:lnTo>
                    <a:pt x="2930905" y="926719"/>
                  </a:lnTo>
                  <a:lnTo>
                    <a:pt x="2967736" y="1554861"/>
                  </a:lnTo>
                  <a:lnTo>
                    <a:pt x="3003423" y="2596515"/>
                  </a:lnTo>
                  <a:lnTo>
                    <a:pt x="3040379" y="3071495"/>
                  </a:lnTo>
                  <a:lnTo>
                    <a:pt x="3077210" y="2485771"/>
                  </a:lnTo>
                  <a:lnTo>
                    <a:pt x="3110483" y="2199005"/>
                  </a:lnTo>
                  <a:lnTo>
                    <a:pt x="3147314" y="1229741"/>
                  </a:lnTo>
                  <a:lnTo>
                    <a:pt x="3183001" y="508508"/>
                  </a:lnTo>
                  <a:lnTo>
                    <a:pt x="3219830" y="588137"/>
                  </a:lnTo>
                  <a:lnTo>
                    <a:pt x="3255517" y="997966"/>
                  </a:lnTo>
                  <a:lnTo>
                    <a:pt x="3292348" y="1219073"/>
                  </a:lnTo>
                  <a:lnTo>
                    <a:pt x="3329304" y="740410"/>
                  </a:lnTo>
                  <a:lnTo>
                    <a:pt x="3364865" y="1018540"/>
                  </a:lnTo>
                  <a:lnTo>
                    <a:pt x="3401821" y="1320165"/>
                  </a:lnTo>
                  <a:lnTo>
                    <a:pt x="3437508" y="2738501"/>
                  </a:lnTo>
                  <a:lnTo>
                    <a:pt x="3474339" y="3172714"/>
                  </a:lnTo>
                  <a:lnTo>
                    <a:pt x="3511168" y="2723388"/>
                  </a:lnTo>
                  <a:lnTo>
                    <a:pt x="3544442" y="2146427"/>
                  </a:lnTo>
                  <a:lnTo>
                    <a:pt x="3581273" y="1092581"/>
                  </a:lnTo>
                  <a:lnTo>
                    <a:pt x="3616960" y="872871"/>
                  </a:lnTo>
                  <a:lnTo>
                    <a:pt x="3653916" y="969899"/>
                  </a:lnTo>
                  <a:lnTo>
                    <a:pt x="3689477" y="1450086"/>
                  </a:lnTo>
                  <a:lnTo>
                    <a:pt x="3726433" y="1580134"/>
                  </a:lnTo>
                  <a:lnTo>
                    <a:pt x="3763264" y="934085"/>
                  </a:lnTo>
                  <a:lnTo>
                    <a:pt x="3798951" y="1015238"/>
                  </a:lnTo>
                  <a:lnTo>
                    <a:pt x="3835780" y="1796796"/>
                  </a:lnTo>
                  <a:lnTo>
                    <a:pt x="3871467" y="3051175"/>
                  </a:lnTo>
                  <a:lnTo>
                    <a:pt x="3908298" y="3267837"/>
                  </a:lnTo>
                  <a:lnTo>
                    <a:pt x="3945128" y="2679700"/>
                  </a:lnTo>
                  <a:lnTo>
                    <a:pt x="3978402" y="2309622"/>
                  </a:lnTo>
                  <a:lnTo>
                    <a:pt x="4015358" y="1448054"/>
                  </a:lnTo>
                  <a:lnTo>
                    <a:pt x="4051045" y="1022350"/>
                  </a:lnTo>
                  <a:lnTo>
                    <a:pt x="4087876" y="993013"/>
                  </a:lnTo>
                  <a:lnTo>
                    <a:pt x="4123563" y="1607693"/>
                  </a:lnTo>
                  <a:lnTo>
                    <a:pt x="4160392" y="1610614"/>
                  </a:lnTo>
                  <a:lnTo>
                    <a:pt x="4197223" y="987933"/>
                  </a:lnTo>
                  <a:lnTo>
                    <a:pt x="4232910" y="1238377"/>
                  </a:lnTo>
                  <a:lnTo>
                    <a:pt x="4269740" y="1922907"/>
                  </a:lnTo>
                  <a:lnTo>
                    <a:pt x="4305427" y="2813812"/>
                  </a:lnTo>
                  <a:lnTo>
                    <a:pt x="4342257" y="3105531"/>
                  </a:lnTo>
                  <a:lnTo>
                    <a:pt x="4379087" y="2752979"/>
                  </a:lnTo>
                  <a:lnTo>
                    <a:pt x="4413631" y="2116963"/>
                  </a:lnTo>
                  <a:lnTo>
                    <a:pt x="4450461" y="1751838"/>
                  </a:lnTo>
                  <a:lnTo>
                    <a:pt x="4486148" y="1567942"/>
                  </a:lnTo>
                  <a:lnTo>
                    <a:pt x="4522978" y="1554734"/>
                  </a:lnTo>
                  <a:lnTo>
                    <a:pt x="4558665" y="2001393"/>
                  </a:lnTo>
                  <a:lnTo>
                    <a:pt x="4595495" y="1874012"/>
                  </a:lnTo>
                  <a:lnTo>
                    <a:pt x="4632452" y="1403096"/>
                  </a:lnTo>
                  <a:lnTo>
                    <a:pt x="4668139" y="1632585"/>
                  </a:lnTo>
                  <a:lnTo>
                    <a:pt x="4704969" y="2193925"/>
                  </a:lnTo>
                  <a:lnTo>
                    <a:pt x="4740656" y="2757932"/>
                  </a:lnTo>
                  <a:lnTo>
                    <a:pt x="4777486" y="3256153"/>
                  </a:lnTo>
                  <a:lnTo>
                    <a:pt x="4814316" y="2850261"/>
                  </a:lnTo>
                  <a:lnTo>
                    <a:pt x="4847590" y="2783459"/>
                  </a:lnTo>
                  <a:lnTo>
                    <a:pt x="4884420" y="1783842"/>
                  </a:lnTo>
                  <a:lnTo>
                    <a:pt x="4920107" y="1259967"/>
                  </a:lnTo>
                  <a:lnTo>
                    <a:pt x="4957064" y="1234186"/>
                  </a:lnTo>
                  <a:lnTo>
                    <a:pt x="4992624" y="1691132"/>
                  </a:lnTo>
                  <a:lnTo>
                    <a:pt x="5029581" y="1693545"/>
                  </a:lnTo>
                  <a:lnTo>
                    <a:pt x="5066411" y="1298575"/>
                  </a:lnTo>
                  <a:lnTo>
                    <a:pt x="5102098" y="1550797"/>
                  </a:lnTo>
                  <a:lnTo>
                    <a:pt x="5138928" y="2460625"/>
                  </a:lnTo>
                  <a:lnTo>
                    <a:pt x="5174615" y="3305429"/>
                  </a:lnTo>
                  <a:lnTo>
                    <a:pt x="5211445" y="3609467"/>
                  </a:lnTo>
                  <a:lnTo>
                    <a:pt x="5248275" y="3086354"/>
                  </a:lnTo>
                  <a:lnTo>
                    <a:pt x="5281549" y="2837053"/>
                  </a:lnTo>
                  <a:lnTo>
                    <a:pt x="5318506" y="1771015"/>
                  </a:lnTo>
                  <a:lnTo>
                    <a:pt x="5354193" y="1410716"/>
                  </a:lnTo>
                  <a:lnTo>
                    <a:pt x="5391023" y="1240790"/>
                  </a:lnTo>
                  <a:lnTo>
                    <a:pt x="5426710" y="1585087"/>
                  </a:lnTo>
                  <a:lnTo>
                    <a:pt x="5463540" y="1706499"/>
                  </a:lnTo>
                  <a:lnTo>
                    <a:pt x="5500370" y="1408303"/>
                  </a:lnTo>
                  <a:lnTo>
                    <a:pt x="5536057" y="1659890"/>
                  </a:lnTo>
                  <a:lnTo>
                    <a:pt x="5572887" y="2528570"/>
                  </a:lnTo>
                  <a:lnTo>
                    <a:pt x="5608573" y="3005074"/>
                  </a:lnTo>
                  <a:lnTo>
                    <a:pt x="5645404" y="3518662"/>
                  </a:lnTo>
                  <a:lnTo>
                    <a:pt x="5682361" y="3310509"/>
                  </a:lnTo>
                  <a:lnTo>
                    <a:pt x="5715635" y="2884678"/>
                  </a:lnTo>
                  <a:lnTo>
                    <a:pt x="5752465" y="1872107"/>
                  </a:lnTo>
                  <a:lnTo>
                    <a:pt x="5788151" y="1529969"/>
                  </a:lnTo>
                  <a:lnTo>
                    <a:pt x="5824982" y="1629791"/>
                  </a:lnTo>
                  <a:lnTo>
                    <a:pt x="5860669" y="1997202"/>
                  </a:lnTo>
                  <a:lnTo>
                    <a:pt x="5897498" y="1966468"/>
                  </a:lnTo>
                  <a:lnTo>
                    <a:pt x="5934329" y="1633093"/>
                  </a:lnTo>
                  <a:lnTo>
                    <a:pt x="5970016" y="1827530"/>
                  </a:lnTo>
                  <a:lnTo>
                    <a:pt x="6006845" y="2343023"/>
                  </a:lnTo>
                  <a:lnTo>
                    <a:pt x="6042533" y="2880233"/>
                  </a:lnTo>
                  <a:lnTo>
                    <a:pt x="6079490" y="3494278"/>
                  </a:lnTo>
                  <a:lnTo>
                    <a:pt x="6116320" y="2968879"/>
                  </a:lnTo>
                  <a:lnTo>
                    <a:pt x="6150737" y="2526538"/>
                  </a:lnTo>
                  <a:lnTo>
                    <a:pt x="6187694" y="2029968"/>
                  </a:lnTo>
                  <a:lnTo>
                    <a:pt x="6223254" y="1780159"/>
                  </a:lnTo>
                  <a:lnTo>
                    <a:pt x="6260211" y="1856486"/>
                  </a:lnTo>
                  <a:lnTo>
                    <a:pt x="6295770" y="2229231"/>
                  </a:lnTo>
                  <a:lnTo>
                    <a:pt x="6332727" y="2269363"/>
                  </a:lnTo>
                  <a:lnTo>
                    <a:pt x="6369558" y="1739900"/>
                  </a:lnTo>
                  <a:lnTo>
                    <a:pt x="6405245" y="1688592"/>
                  </a:lnTo>
                  <a:lnTo>
                    <a:pt x="6442074" y="2178050"/>
                  </a:lnTo>
                  <a:lnTo>
                    <a:pt x="6477762" y="3241294"/>
                  </a:lnTo>
                  <a:lnTo>
                    <a:pt x="6514592" y="3298571"/>
                  </a:lnTo>
                  <a:lnTo>
                    <a:pt x="6551422" y="2501265"/>
                  </a:lnTo>
                  <a:lnTo>
                    <a:pt x="6584823" y="2788031"/>
                  </a:lnTo>
                  <a:lnTo>
                    <a:pt x="6621653" y="1705864"/>
                  </a:lnTo>
                  <a:lnTo>
                    <a:pt x="6657340" y="1611884"/>
                  </a:lnTo>
                  <a:lnTo>
                    <a:pt x="6694170" y="1654302"/>
                  </a:lnTo>
                  <a:lnTo>
                    <a:pt x="6729857" y="2144395"/>
                  </a:lnTo>
                  <a:lnTo>
                    <a:pt x="6766687" y="2050796"/>
                  </a:lnTo>
                  <a:lnTo>
                    <a:pt x="6803517" y="1677035"/>
                  </a:lnTo>
                  <a:lnTo>
                    <a:pt x="6839204" y="1922526"/>
                  </a:lnTo>
                  <a:lnTo>
                    <a:pt x="6876034" y="2528951"/>
                  </a:lnTo>
                  <a:lnTo>
                    <a:pt x="6911721" y="3486531"/>
                  </a:lnTo>
                </a:path>
                <a:path w="8649335" h="3817620">
                  <a:moveTo>
                    <a:pt x="6948551" y="3741293"/>
                  </a:moveTo>
                  <a:lnTo>
                    <a:pt x="6985508" y="3047492"/>
                  </a:lnTo>
                  <a:lnTo>
                    <a:pt x="7018782" y="3157982"/>
                  </a:lnTo>
                  <a:lnTo>
                    <a:pt x="7055612" y="2518537"/>
                  </a:lnTo>
                  <a:lnTo>
                    <a:pt x="7091299" y="1973326"/>
                  </a:lnTo>
                  <a:lnTo>
                    <a:pt x="7128129" y="1990090"/>
                  </a:lnTo>
                  <a:lnTo>
                    <a:pt x="7163816" y="2519807"/>
                  </a:lnTo>
                  <a:lnTo>
                    <a:pt x="7200646" y="2457958"/>
                  </a:lnTo>
                  <a:lnTo>
                    <a:pt x="7237476" y="2173732"/>
                  </a:lnTo>
                  <a:lnTo>
                    <a:pt x="7273163" y="2407793"/>
                  </a:lnTo>
                  <a:lnTo>
                    <a:pt x="7309993" y="3053969"/>
                  </a:lnTo>
                  <a:lnTo>
                    <a:pt x="7345680" y="3395091"/>
                  </a:lnTo>
                  <a:lnTo>
                    <a:pt x="7382637" y="3817366"/>
                  </a:lnTo>
                  <a:lnTo>
                    <a:pt x="7419467" y="3417316"/>
                  </a:lnTo>
                  <a:lnTo>
                    <a:pt x="7452741" y="3314319"/>
                  </a:lnTo>
                  <a:lnTo>
                    <a:pt x="7489571" y="2278761"/>
                  </a:lnTo>
                  <a:lnTo>
                    <a:pt x="7525258" y="2131314"/>
                  </a:lnTo>
                  <a:lnTo>
                    <a:pt x="7562088" y="2102358"/>
                  </a:lnTo>
                  <a:lnTo>
                    <a:pt x="7597775" y="2589657"/>
                  </a:lnTo>
                  <a:lnTo>
                    <a:pt x="7634605" y="2653030"/>
                  </a:lnTo>
                  <a:lnTo>
                    <a:pt x="7671562" y="2267077"/>
                  </a:lnTo>
                  <a:lnTo>
                    <a:pt x="7707122" y="2444623"/>
                  </a:lnTo>
                  <a:lnTo>
                    <a:pt x="7744079" y="3140964"/>
                  </a:lnTo>
                  <a:lnTo>
                    <a:pt x="7779766" y="3576828"/>
                  </a:lnTo>
                  <a:lnTo>
                    <a:pt x="7816596" y="3728085"/>
                  </a:lnTo>
                  <a:lnTo>
                    <a:pt x="7853426" y="3463036"/>
                  </a:lnTo>
                  <a:lnTo>
                    <a:pt x="7887970" y="3066034"/>
                  </a:lnTo>
                  <a:lnTo>
                    <a:pt x="7924800" y="2368550"/>
                  </a:lnTo>
                  <a:lnTo>
                    <a:pt x="7960487" y="2015490"/>
                  </a:lnTo>
                  <a:lnTo>
                    <a:pt x="7997317" y="2129536"/>
                  </a:lnTo>
                  <a:lnTo>
                    <a:pt x="8033004" y="2704211"/>
                  </a:lnTo>
                  <a:lnTo>
                    <a:pt x="8069834" y="2604262"/>
                  </a:lnTo>
                  <a:lnTo>
                    <a:pt x="8106664" y="2173224"/>
                  </a:lnTo>
                  <a:lnTo>
                    <a:pt x="8142351" y="2466721"/>
                  </a:lnTo>
                  <a:lnTo>
                    <a:pt x="8179181" y="2670683"/>
                  </a:lnTo>
                  <a:lnTo>
                    <a:pt x="8214868" y="3593465"/>
                  </a:lnTo>
                  <a:lnTo>
                    <a:pt x="8251698" y="3735578"/>
                  </a:lnTo>
                  <a:lnTo>
                    <a:pt x="8288655" y="3498469"/>
                  </a:lnTo>
                  <a:lnTo>
                    <a:pt x="8321929" y="2952369"/>
                  </a:lnTo>
                  <a:lnTo>
                    <a:pt x="8358759" y="2382647"/>
                  </a:lnTo>
                  <a:lnTo>
                    <a:pt x="8394446" y="2094865"/>
                  </a:lnTo>
                  <a:lnTo>
                    <a:pt x="8431276" y="2330323"/>
                  </a:lnTo>
                  <a:lnTo>
                    <a:pt x="8466963" y="2625344"/>
                  </a:lnTo>
                  <a:lnTo>
                    <a:pt x="8503793" y="2654681"/>
                  </a:lnTo>
                  <a:lnTo>
                    <a:pt x="8540623" y="2137283"/>
                  </a:lnTo>
                  <a:lnTo>
                    <a:pt x="8576310" y="2361057"/>
                  </a:lnTo>
                  <a:lnTo>
                    <a:pt x="8613267" y="3012821"/>
                  </a:lnTo>
                  <a:lnTo>
                    <a:pt x="8648827" y="3404235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44093" y="5473572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093" y="3688969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4093" y="1904491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0.008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891905" y="5956553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15" name="object 15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0371708" y="2769742"/>
            <a:ext cx="462280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  <a:p>
            <a:pPr marL="307975">
              <a:lnSpc>
                <a:spcPct val="100000"/>
              </a:lnSpc>
              <a:spcBef>
                <a:spcPts val="71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307975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105786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276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448044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619235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175250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30173" y="13080"/>
            <a:ext cx="2194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Regression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2023-11-01T06:17:43Z</dcterms:created>
  <dcterms:modified xsi:type="dcterms:W3CDTF">2023-11-01T06:17:43Z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R</vt:lpwstr>
  </property>
  <property fmtid="{D5CDD505-2E9C-101B-9397-08002B2CF9AE}" pid="4" name="LastSaved">
    <vt:filetime>2023-11-01T00:00:00Z</vt:filetime>
  </property>
  <property fmtid="{D5CDD505-2E9C-101B-9397-08002B2CF9AE}" pid="5" name="Producer">
    <vt:lpwstr>R 4.2.1</vt:lpwstr>
  </property>
</Properties>
</file>