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972800" cy="6400800"/>
  <p:notesSz cx="10972800" cy="6400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1984248"/>
            <a:ext cx="93268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584448"/>
            <a:ext cx="76809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48640" y="1472184"/>
            <a:ext cx="477316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650992" y="1472184"/>
            <a:ext cx="477316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56032"/>
            <a:ext cx="98755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1472184"/>
            <a:ext cx="98755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30752" y="5952744"/>
            <a:ext cx="351129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48640" y="5952744"/>
            <a:ext cx="252374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00416" y="5952744"/>
            <a:ext cx="252374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0201" y="530098"/>
            <a:ext cx="10304145" cy="5434330"/>
            <a:chOff x="600201" y="530098"/>
            <a:chExt cx="10304145" cy="5434330"/>
          </a:xfrm>
        </p:grpSpPr>
        <p:sp>
          <p:nvSpPr>
            <p:cNvPr id="3" name="object 3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5419090"/>
                  </a:moveTo>
                  <a:lnTo>
                    <a:pt x="10289286" y="5419090"/>
                  </a:lnTo>
                  <a:lnTo>
                    <a:pt x="10289286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5294503"/>
                  </a:moveTo>
                  <a:lnTo>
                    <a:pt x="10289286" y="5294503"/>
                  </a:lnTo>
                </a:path>
                <a:path w="10289540" h="5419090">
                  <a:moveTo>
                    <a:pt x="0" y="3679952"/>
                  </a:moveTo>
                  <a:lnTo>
                    <a:pt x="10289286" y="3679952"/>
                  </a:lnTo>
                </a:path>
                <a:path w="10289540" h="5419090">
                  <a:moveTo>
                    <a:pt x="0" y="2065401"/>
                  </a:moveTo>
                  <a:lnTo>
                    <a:pt x="10289286" y="2065401"/>
                  </a:lnTo>
                </a:path>
                <a:path w="10289540" h="5419090">
                  <a:moveTo>
                    <a:pt x="0" y="450850"/>
                  </a:moveTo>
                  <a:lnTo>
                    <a:pt x="10289286" y="450850"/>
                  </a:lnTo>
                </a:path>
                <a:path w="10289540" h="5419090">
                  <a:moveTo>
                    <a:pt x="837691" y="5419090"/>
                  </a:moveTo>
                  <a:lnTo>
                    <a:pt x="837691" y="0"/>
                  </a:lnTo>
                </a:path>
                <a:path w="10289540" h="5419090">
                  <a:moveTo>
                    <a:pt x="2690495" y="5419090"/>
                  </a:moveTo>
                  <a:lnTo>
                    <a:pt x="2690495" y="0"/>
                  </a:lnTo>
                </a:path>
                <a:path w="10289540" h="5419090">
                  <a:moveTo>
                    <a:pt x="4542917" y="5419090"/>
                  </a:moveTo>
                  <a:lnTo>
                    <a:pt x="4542917" y="0"/>
                  </a:lnTo>
                </a:path>
                <a:path w="10289540" h="5419090">
                  <a:moveTo>
                    <a:pt x="6395338" y="5419090"/>
                  </a:moveTo>
                  <a:lnTo>
                    <a:pt x="6395338" y="0"/>
                  </a:lnTo>
                </a:path>
                <a:path w="10289540" h="5419090">
                  <a:moveTo>
                    <a:pt x="8247887" y="5419090"/>
                  </a:moveTo>
                  <a:lnTo>
                    <a:pt x="8247887" y="0"/>
                  </a:lnTo>
                </a:path>
                <a:path w="10289540" h="5419090">
                  <a:moveTo>
                    <a:pt x="10100310" y="5419090"/>
                  </a:moveTo>
                  <a:lnTo>
                    <a:pt x="1010031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4487164"/>
                  </a:moveTo>
                  <a:lnTo>
                    <a:pt x="10289286" y="4487164"/>
                  </a:lnTo>
                </a:path>
                <a:path w="10289540" h="5419090">
                  <a:moveTo>
                    <a:pt x="0" y="2872740"/>
                  </a:moveTo>
                  <a:lnTo>
                    <a:pt x="10289286" y="2872740"/>
                  </a:lnTo>
                </a:path>
                <a:path w="10289540" h="5419090">
                  <a:moveTo>
                    <a:pt x="0" y="1258189"/>
                  </a:moveTo>
                  <a:lnTo>
                    <a:pt x="10289286" y="1258189"/>
                  </a:lnTo>
                </a:path>
                <a:path w="10289540" h="5419090">
                  <a:moveTo>
                    <a:pt x="1764030" y="5419090"/>
                  </a:moveTo>
                  <a:lnTo>
                    <a:pt x="1764030" y="0"/>
                  </a:lnTo>
                </a:path>
                <a:path w="10289540" h="5419090">
                  <a:moveTo>
                    <a:pt x="3616832" y="5419090"/>
                  </a:moveTo>
                  <a:lnTo>
                    <a:pt x="361683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6076569" y="537463"/>
            <a:ext cx="0" cy="5419090"/>
          </a:xfrm>
          <a:custGeom>
            <a:avLst/>
            <a:gdLst/>
            <a:ahLst/>
            <a:cxnLst/>
            <a:rect l="l" t="t" r="r" b="b"/>
            <a:pathLst>
              <a:path w="0" h="5419090">
                <a:moveTo>
                  <a:pt x="0" y="5419090"/>
                </a:moveTo>
                <a:lnTo>
                  <a:pt x="0" y="0"/>
                </a:lnTo>
              </a:path>
            </a:pathLst>
          </a:custGeom>
          <a:ln w="14731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929244" y="537463"/>
            <a:ext cx="0" cy="5419090"/>
          </a:xfrm>
          <a:custGeom>
            <a:avLst/>
            <a:gdLst/>
            <a:ahLst/>
            <a:cxnLst/>
            <a:rect l="l" t="t" r="r" b="b"/>
            <a:pathLst>
              <a:path w="0" h="5419090">
                <a:moveTo>
                  <a:pt x="0" y="5419090"/>
                </a:moveTo>
                <a:lnTo>
                  <a:pt x="0" y="0"/>
                </a:lnTo>
              </a:path>
            </a:pathLst>
          </a:custGeom>
          <a:ln w="14731">
            <a:solidFill>
              <a:srgbClr val="EEE8D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068514" y="537463"/>
            <a:ext cx="9367520" cy="5419090"/>
            <a:chOff x="1068514" y="537463"/>
            <a:chExt cx="9367520" cy="5419090"/>
          </a:xfrm>
        </p:grpSpPr>
        <p:sp>
          <p:nvSpPr>
            <p:cNvPr id="9" name="object 9" descr=""/>
            <p:cNvSpPr/>
            <p:nvPr/>
          </p:nvSpPr>
          <p:spPr>
            <a:xfrm>
              <a:off x="9781540" y="537463"/>
              <a:ext cx="0" cy="5419090"/>
            </a:xfrm>
            <a:custGeom>
              <a:avLst/>
              <a:gdLst/>
              <a:ahLst/>
              <a:cxnLst/>
              <a:rect l="l" t="t" r="r" b="b"/>
              <a:pathLst>
                <a:path w="0" h="5419090">
                  <a:moveTo>
                    <a:pt x="0" y="5419090"/>
                  </a:moveTo>
                  <a:lnTo>
                    <a:pt x="0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75309" y="783843"/>
              <a:ext cx="9354185" cy="4926330"/>
            </a:xfrm>
            <a:custGeom>
              <a:avLst/>
              <a:gdLst/>
              <a:ahLst/>
              <a:cxnLst/>
              <a:rect l="l" t="t" r="r" b="b"/>
              <a:pathLst>
                <a:path w="9354185" h="4926330">
                  <a:moveTo>
                    <a:pt x="0" y="3460750"/>
                  </a:moveTo>
                  <a:lnTo>
                    <a:pt x="15747" y="3234054"/>
                  </a:lnTo>
                  <a:lnTo>
                    <a:pt x="29844" y="3185922"/>
                  </a:lnTo>
                  <a:lnTo>
                    <a:pt x="45593" y="2838704"/>
                  </a:lnTo>
                  <a:lnTo>
                    <a:pt x="60832" y="2779903"/>
                  </a:lnTo>
                  <a:lnTo>
                    <a:pt x="76581" y="3029838"/>
                  </a:lnTo>
                  <a:lnTo>
                    <a:pt x="91821" y="3093085"/>
                  </a:lnTo>
                  <a:lnTo>
                    <a:pt x="107441" y="3036188"/>
                  </a:lnTo>
                  <a:lnTo>
                    <a:pt x="123190" y="3205606"/>
                  </a:lnTo>
                  <a:lnTo>
                    <a:pt x="138429" y="3260852"/>
                  </a:lnTo>
                  <a:lnTo>
                    <a:pt x="154178" y="3210686"/>
                  </a:lnTo>
                  <a:lnTo>
                    <a:pt x="169418" y="3461638"/>
                  </a:lnTo>
                  <a:lnTo>
                    <a:pt x="185038" y="3860418"/>
                  </a:lnTo>
                  <a:lnTo>
                    <a:pt x="200787" y="3484117"/>
                  </a:lnTo>
                  <a:lnTo>
                    <a:pt x="215010" y="3232785"/>
                  </a:lnTo>
                  <a:lnTo>
                    <a:pt x="230759" y="3298189"/>
                  </a:lnTo>
                  <a:lnTo>
                    <a:pt x="245999" y="3162426"/>
                  </a:lnTo>
                  <a:lnTo>
                    <a:pt x="261747" y="3332353"/>
                  </a:lnTo>
                  <a:lnTo>
                    <a:pt x="276859" y="3229482"/>
                  </a:lnTo>
                  <a:lnTo>
                    <a:pt x="292607" y="3260343"/>
                  </a:lnTo>
                  <a:lnTo>
                    <a:pt x="308356" y="3164966"/>
                  </a:lnTo>
                  <a:lnTo>
                    <a:pt x="323596" y="3261105"/>
                  </a:lnTo>
                  <a:lnTo>
                    <a:pt x="339344" y="3460368"/>
                  </a:lnTo>
                  <a:lnTo>
                    <a:pt x="354456" y="3716274"/>
                  </a:lnTo>
                  <a:lnTo>
                    <a:pt x="370204" y="3820794"/>
                  </a:lnTo>
                  <a:lnTo>
                    <a:pt x="385953" y="3872610"/>
                  </a:lnTo>
                  <a:lnTo>
                    <a:pt x="400177" y="3563366"/>
                  </a:lnTo>
                  <a:lnTo>
                    <a:pt x="415925" y="3666616"/>
                  </a:lnTo>
                  <a:lnTo>
                    <a:pt x="431038" y="4047870"/>
                  </a:lnTo>
                  <a:lnTo>
                    <a:pt x="446785" y="3914775"/>
                  </a:lnTo>
                  <a:lnTo>
                    <a:pt x="462025" y="3871594"/>
                  </a:lnTo>
                  <a:lnTo>
                    <a:pt x="477774" y="3706113"/>
                  </a:lnTo>
                  <a:lnTo>
                    <a:pt x="493522" y="3694556"/>
                  </a:lnTo>
                  <a:lnTo>
                    <a:pt x="508634" y="3776853"/>
                  </a:lnTo>
                  <a:lnTo>
                    <a:pt x="524382" y="4060825"/>
                  </a:lnTo>
                  <a:lnTo>
                    <a:pt x="539622" y="3895725"/>
                  </a:lnTo>
                  <a:lnTo>
                    <a:pt x="555371" y="3727704"/>
                  </a:lnTo>
                  <a:lnTo>
                    <a:pt x="571118" y="3911091"/>
                  </a:lnTo>
                  <a:lnTo>
                    <a:pt x="585723" y="4168520"/>
                  </a:lnTo>
                  <a:lnTo>
                    <a:pt x="601472" y="3865753"/>
                  </a:lnTo>
                  <a:lnTo>
                    <a:pt x="616711" y="3689095"/>
                  </a:lnTo>
                  <a:lnTo>
                    <a:pt x="632460" y="3651884"/>
                  </a:lnTo>
                  <a:lnTo>
                    <a:pt x="647699" y="3667252"/>
                  </a:lnTo>
                  <a:lnTo>
                    <a:pt x="663321" y="3854068"/>
                  </a:lnTo>
                  <a:lnTo>
                    <a:pt x="679068" y="3896486"/>
                  </a:lnTo>
                  <a:lnTo>
                    <a:pt x="694309" y="3518534"/>
                  </a:lnTo>
                  <a:lnTo>
                    <a:pt x="710057" y="3298698"/>
                  </a:lnTo>
                  <a:lnTo>
                    <a:pt x="725297" y="3318129"/>
                  </a:lnTo>
                  <a:lnTo>
                    <a:pt x="740917" y="3399916"/>
                  </a:lnTo>
                  <a:lnTo>
                    <a:pt x="756666" y="4340859"/>
                  </a:lnTo>
                  <a:lnTo>
                    <a:pt x="770890" y="4205224"/>
                  </a:lnTo>
                  <a:lnTo>
                    <a:pt x="786638" y="4070350"/>
                  </a:lnTo>
                  <a:lnTo>
                    <a:pt x="801878" y="3838702"/>
                  </a:lnTo>
                  <a:lnTo>
                    <a:pt x="817498" y="3644518"/>
                  </a:lnTo>
                  <a:lnTo>
                    <a:pt x="832739" y="3801491"/>
                  </a:lnTo>
                  <a:lnTo>
                    <a:pt x="848486" y="3677919"/>
                  </a:lnTo>
                  <a:lnTo>
                    <a:pt x="864235" y="3470275"/>
                  </a:lnTo>
                  <a:lnTo>
                    <a:pt x="879474" y="3836288"/>
                  </a:lnTo>
                  <a:lnTo>
                    <a:pt x="895096" y="3887342"/>
                  </a:lnTo>
                  <a:lnTo>
                    <a:pt x="910335" y="3726687"/>
                  </a:lnTo>
                  <a:lnTo>
                    <a:pt x="926084" y="3562984"/>
                  </a:lnTo>
                  <a:lnTo>
                    <a:pt x="941832" y="3365754"/>
                  </a:lnTo>
                  <a:lnTo>
                    <a:pt x="956055" y="3600704"/>
                  </a:lnTo>
                  <a:lnTo>
                    <a:pt x="971677" y="3737991"/>
                  </a:lnTo>
                  <a:lnTo>
                    <a:pt x="986916" y="3802887"/>
                  </a:lnTo>
                  <a:lnTo>
                    <a:pt x="1002665" y="3899407"/>
                  </a:lnTo>
                  <a:lnTo>
                    <a:pt x="1017904" y="3746500"/>
                  </a:lnTo>
                  <a:lnTo>
                    <a:pt x="1033653" y="3897503"/>
                  </a:lnTo>
                  <a:lnTo>
                    <a:pt x="1049273" y="4045077"/>
                  </a:lnTo>
                  <a:lnTo>
                    <a:pt x="1064514" y="4048252"/>
                  </a:lnTo>
                  <a:lnTo>
                    <a:pt x="1080261" y="3973067"/>
                  </a:lnTo>
                  <a:lnTo>
                    <a:pt x="1095502" y="3837939"/>
                  </a:lnTo>
                  <a:lnTo>
                    <a:pt x="1111249" y="3509644"/>
                  </a:lnTo>
                  <a:lnTo>
                    <a:pt x="1126871" y="3229991"/>
                  </a:lnTo>
                  <a:lnTo>
                    <a:pt x="1141095" y="3776979"/>
                  </a:lnTo>
                  <a:lnTo>
                    <a:pt x="1156842" y="3555873"/>
                  </a:lnTo>
                  <a:lnTo>
                    <a:pt x="1172083" y="3615816"/>
                  </a:lnTo>
                  <a:lnTo>
                    <a:pt x="1187830" y="3691762"/>
                  </a:lnTo>
                  <a:lnTo>
                    <a:pt x="1203071" y="3728338"/>
                  </a:lnTo>
                  <a:lnTo>
                    <a:pt x="1218692" y="3677666"/>
                  </a:lnTo>
                  <a:lnTo>
                    <a:pt x="1234440" y="3694556"/>
                  </a:lnTo>
                  <a:lnTo>
                    <a:pt x="1249680" y="3627374"/>
                  </a:lnTo>
                  <a:lnTo>
                    <a:pt x="1265428" y="3596004"/>
                  </a:lnTo>
                  <a:lnTo>
                    <a:pt x="1280667" y="3808476"/>
                  </a:lnTo>
                  <a:lnTo>
                    <a:pt x="1296289" y="4153280"/>
                  </a:lnTo>
                  <a:lnTo>
                    <a:pt x="1312036" y="3470782"/>
                  </a:lnTo>
                  <a:lnTo>
                    <a:pt x="1326768" y="3304920"/>
                  </a:lnTo>
                  <a:lnTo>
                    <a:pt x="1342517" y="3836416"/>
                  </a:lnTo>
                  <a:lnTo>
                    <a:pt x="1357757" y="3853053"/>
                  </a:lnTo>
                  <a:lnTo>
                    <a:pt x="1373378" y="3856608"/>
                  </a:lnTo>
                  <a:lnTo>
                    <a:pt x="1388617" y="3817492"/>
                  </a:lnTo>
                  <a:lnTo>
                    <a:pt x="1404366" y="3863212"/>
                  </a:lnTo>
                  <a:lnTo>
                    <a:pt x="1420114" y="3756279"/>
                  </a:lnTo>
                  <a:lnTo>
                    <a:pt x="1435354" y="3666998"/>
                  </a:lnTo>
                  <a:lnTo>
                    <a:pt x="1450974" y="3548633"/>
                  </a:lnTo>
                  <a:lnTo>
                    <a:pt x="1466215" y="3522344"/>
                  </a:lnTo>
                  <a:lnTo>
                    <a:pt x="1481963" y="4062476"/>
                  </a:lnTo>
                  <a:lnTo>
                    <a:pt x="1497711" y="4345685"/>
                  </a:lnTo>
                  <a:lnTo>
                    <a:pt x="1511935" y="3896867"/>
                  </a:lnTo>
                  <a:lnTo>
                    <a:pt x="1527555" y="4082287"/>
                  </a:lnTo>
                  <a:lnTo>
                    <a:pt x="1542796" y="3640201"/>
                  </a:lnTo>
                  <a:lnTo>
                    <a:pt x="1558543" y="3679443"/>
                  </a:lnTo>
                  <a:lnTo>
                    <a:pt x="1573784" y="3742054"/>
                  </a:lnTo>
                  <a:lnTo>
                    <a:pt x="1589532" y="3764533"/>
                  </a:lnTo>
                  <a:lnTo>
                    <a:pt x="1605153" y="3838702"/>
                  </a:lnTo>
                  <a:lnTo>
                    <a:pt x="1620392" y="3611117"/>
                  </a:lnTo>
                  <a:lnTo>
                    <a:pt x="1636140" y="3939285"/>
                  </a:lnTo>
                  <a:lnTo>
                    <a:pt x="1651380" y="3593464"/>
                  </a:lnTo>
                  <a:lnTo>
                    <a:pt x="1667128" y="3704462"/>
                  </a:lnTo>
                  <a:lnTo>
                    <a:pt x="1682750" y="4113910"/>
                  </a:lnTo>
                  <a:lnTo>
                    <a:pt x="1696974" y="4131691"/>
                  </a:lnTo>
                  <a:lnTo>
                    <a:pt x="1712722" y="4173981"/>
                  </a:lnTo>
                  <a:lnTo>
                    <a:pt x="1727962" y="4604639"/>
                  </a:lnTo>
                  <a:lnTo>
                    <a:pt x="1743710" y="4329683"/>
                  </a:lnTo>
                  <a:lnTo>
                    <a:pt x="1758823" y="4293234"/>
                  </a:lnTo>
                  <a:lnTo>
                    <a:pt x="1774571" y="4293361"/>
                  </a:lnTo>
                  <a:lnTo>
                    <a:pt x="1790318" y="4218305"/>
                  </a:lnTo>
                  <a:lnTo>
                    <a:pt x="1805559" y="4196207"/>
                  </a:lnTo>
                  <a:lnTo>
                    <a:pt x="1821307" y="4036186"/>
                  </a:lnTo>
                  <a:lnTo>
                    <a:pt x="1836420" y="4638675"/>
                  </a:lnTo>
                  <a:lnTo>
                    <a:pt x="1852167" y="4336795"/>
                  </a:lnTo>
                  <a:lnTo>
                    <a:pt x="1867915" y="4621403"/>
                  </a:lnTo>
                  <a:lnTo>
                    <a:pt x="1882139" y="4456049"/>
                  </a:lnTo>
                  <a:lnTo>
                    <a:pt x="1897888" y="4218305"/>
                  </a:lnTo>
                  <a:lnTo>
                    <a:pt x="1913001" y="4322699"/>
                  </a:lnTo>
                  <a:lnTo>
                    <a:pt x="1928749" y="4506214"/>
                  </a:lnTo>
                  <a:lnTo>
                    <a:pt x="1943989" y="4565269"/>
                  </a:lnTo>
                  <a:lnTo>
                    <a:pt x="1959737" y="4467479"/>
                  </a:lnTo>
                  <a:lnTo>
                    <a:pt x="1975485" y="4524120"/>
                  </a:lnTo>
                  <a:lnTo>
                    <a:pt x="1990598" y="4781677"/>
                  </a:lnTo>
                  <a:lnTo>
                    <a:pt x="2006346" y="4810125"/>
                  </a:lnTo>
                  <a:lnTo>
                    <a:pt x="2021586" y="4890389"/>
                  </a:lnTo>
                  <a:lnTo>
                    <a:pt x="2037334" y="3941191"/>
                  </a:lnTo>
                  <a:lnTo>
                    <a:pt x="2053082" y="4346575"/>
                  </a:lnTo>
                  <a:lnTo>
                    <a:pt x="2067687" y="4182871"/>
                  </a:lnTo>
                  <a:lnTo>
                    <a:pt x="2083435" y="3939666"/>
                  </a:lnTo>
                  <a:lnTo>
                    <a:pt x="2098675" y="3981577"/>
                  </a:lnTo>
                  <a:lnTo>
                    <a:pt x="2114423" y="4172457"/>
                  </a:lnTo>
                  <a:lnTo>
                    <a:pt x="2129663" y="4278121"/>
                  </a:lnTo>
                  <a:lnTo>
                    <a:pt x="2145411" y="4298315"/>
                  </a:lnTo>
                  <a:lnTo>
                    <a:pt x="2161032" y="4340986"/>
                  </a:lnTo>
                  <a:lnTo>
                    <a:pt x="2176271" y="4449064"/>
                  </a:lnTo>
                  <a:lnTo>
                    <a:pt x="2192019" y="4410075"/>
                  </a:lnTo>
                  <a:lnTo>
                    <a:pt x="2207260" y="4581652"/>
                  </a:lnTo>
                  <a:lnTo>
                    <a:pt x="2223007" y="4722621"/>
                  </a:lnTo>
                  <a:lnTo>
                    <a:pt x="2238629" y="3809491"/>
                  </a:lnTo>
                  <a:lnTo>
                    <a:pt x="2252853" y="4597908"/>
                  </a:lnTo>
                  <a:lnTo>
                    <a:pt x="2268601" y="4485258"/>
                  </a:lnTo>
                  <a:lnTo>
                    <a:pt x="2283841" y="4656455"/>
                  </a:lnTo>
                  <a:lnTo>
                    <a:pt x="2299589" y="4514722"/>
                  </a:lnTo>
                  <a:lnTo>
                    <a:pt x="2314702" y="4398009"/>
                  </a:lnTo>
                  <a:lnTo>
                    <a:pt x="2330450" y="4428235"/>
                  </a:lnTo>
                  <a:lnTo>
                    <a:pt x="2346198" y="4461002"/>
                  </a:lnTo>
                  <a:lnTo>
                    <a:pt x="2361438" y="4489577"/>
                  </a:lnTo>
                  <a:lnTo>
                    <a:pt x="2377186" y="4608576"/>
                  </a:lnTo>
                  <a:lnTo>
                    <a:pt x="2392299" y="4003675"/>
                  </a:lnTo>
                  <a:lnTo>
                    <a:pt x="2408046" y="4470145"/>
                  </a:lnTo>
                  <a:lnTo>
                    <a:pt x="2423794" y="4666360"/>
                  </a:lnTo>
                  <a:lnTo>
                    <a:pt x="2438018" y="4590542"/>
                  </a:lnTo>
                  <a:lnTo>
                    <a:pt x="2453766" y="4801489"/>
                  </a:lnTo>
                  <a:lnTo>
                    <a:pt x="2468879" y="4626609"/>
                  </a:lnTo>
                  <a:lnTo>
                    <a:pt x="2484628" y="4662551"/>
                  </a:lnTo>
                  <a:lnTo>
                    <a:pt x="2499867" y="4697349"/>
                  </a:lnTo>
                  <a:lnTo>
                    <a:pt x="2515616" y="4839208"/>
                  </a:lnTo>
                  <a:lnTo>
                    <a:pt x="2531364" y="4788154"/>
                  </a:lnTo>
                  <a:lnTo>
                    <a:pt x="2546477" y="4926330"/>
                  </a:lnTo>
                  <a:lnTo>
                    <a:pt x="2562225" y="4840985"/>
                  </a:lnTo>
                  <a:lnTo>
                    <a:pt x="2577465" y="4811268"/>
                  </a:lnTo>
                  <a:lnTo>
                    <a:pt x="2593213" y="4453762"/>
                  </a:lnTo>
                  <a:lnTo>
                    <a:pt x="2608961" y="4552569"/>
                  </a:lnTo>
                  <a:lnTo>
                    <a:pt x="2623057" y="4551171"/>
                  </a:lnTo>
                  <a:lnTo>
                    <a:pt x="2638805" y="4502277"/>
                  </a:lnTo>
                  <a:lnTo>
                    <a:pt x="2654045" y="4586985"/>
                  </a:lnTo>
                  <a:lnTo>
                    <a:pt x="2669793" y="4472685"/>
                  </a:lnTo>
                  <a:lnTo>
                    <a:pt x="2685033" y="4510278"/>
                  </a:lnTo>
                  <a:lnTo>
                    <a:pt x="2700654" y="4431283"/>
                  </a:lnTo>
                  <a:lnTo>
                    <a:pt x="2716403" y="4455668"/>
                  </a:lnTo>
                  <a:lnTo>
                    <a:pt x="2731642" y="4286758"/>
                  </a:lnTo>
                  <a:lnTo>
                    <a:pt x="2747391" y="4304537"/>
                  </a:lnTo>
                  <a:lnTo>
                    <a:pt x="2762630" y="4471289"/>
                  </a:lnTo>
                  <a:lnTo>
                    <a:pt x="2778252" y="4189856"/>
                  </a:lnTo>
                  <a:lnTo>
                    <a:pt x="2794000" y="4052061"/>
                  </a:lnTo>
                  <a:lnTo>
                    <a:pt x="2808731" y="4147946"/>
                  </a:lnTo>
                  <a:lnTo>
                    <a:pt x="2824479" y="4406645"/>
                  </a:lnTo>
                  <a:lnTo>
                    <a:pt x="2839719" y="4203572"/>
                  </a:lnTo>
                  <a:lnTo>
                    <a:pt x="2855341" y="4235958"/>
                  </a:lnTo>
                  <a:lnTo>
                    <a:pt x="2870580" y="4259453"/>
                  </a:lnTo>
                  <a:lnTo>
                    <a:pt x="2886329" y="4129785"/>
                  </a:lnTo>
                  <a:lnTo>
                    <a:pt x="2902077" y="4301362"/>
                  </a:lnTo>
                  <a:lnTo>
                    <a:pt x="2917316" y="4296029"/>
                  </a:lnTo>
                  <a:lnTo>
                    <a:pt x="2932938" y="4253230"/>
                  </a:lnTo>
                  <a:lnTo>
                    <a:pt x="2948178" y="4457572"/>
                  </a:lnTo>
                  <a:lnTo>
                    <a:pt x="2963926" y="4595749"/>
                  </a:lnTo>
                  <a:lnTo>
                    <a:pt x="2979674" y="3963288"/>
                  </a:lnTo>
                  <a:lnTo>
                    <a:pt x="2993898" y="3791204"/>
                  </a:lnTo>
                  <a:lnTo>
                    <a:pt x="3009518" y="3927982"/>
                  </a:lnTo>
                  <a:lnTo>
                    <a:pt x="3024758" y="3956304"/>
                  </a:lnTo>
                  <a:lnTo>
                    <a:pt x="3040506" y="4031868"/>
                  </a:lnTo>
                  <a:lnTo>
                    <a:pt x="3055746" y="4012945"/>
                  </a:lnTo>
                  <a:lnTo>
                    <a:pt x="3071494" y="4043299"/>
                  </a:lnTo>
                  <a:lnTo>
                    <a:pt x="3087116" y="3952748"/>
                  </a:lnTo>
                  <a:lnTo>
                    <a:pt x="3102355" y="3900169"/>
                  </a:lnTo>
                  <a:lnTo>
                    <a:pt x="3118104" y="3871341"/>
                  </a:lnTo>
                  <a:lnTo>
                    <a:pt x="3133343" y="3330320"/>
                  </a:lnTo>
                  <a:lnTo>
                    <a:pt x="3149091" y="4169791"/>
                  </a:lnTo>
                  <a:lnTo>
                    <a:pt x="3164840" y="4457319"/>
                  </a:lnTo>
                  <a:lnTo>
                    <a:pt x="3178937" y="4245991"/>
                  </a:lnTo>
                  <a:lnTo>
                    <a:pt x="3194685" y="3843401"/>
                  </a:lnTo>
                  <a:lnTo>
                    <a:pt x="3209925" y="3767074"/>
                  </a:lnTo>
                  <a:lnTo>
                    <a:pt x="3225673" y="3721480"/>
                  </a:lnTo>
                  <a:lnTo>
                    <a:pt x="3240913" y="3846703"/>
                  </a:lnTo>
                  <a:lnTo>
                    <a:pt x="3256533" y="3760597"/>
                  </a:lnTo>
                  <a:lnTo>
                    <a:pt x="3272281" y="3665347"/>
                  </a:lnTo>
                  <a:lnTo>
                    <a:pt x="3287521" y="3725417"/>
                  </a:lnTo>
                  <a:lnTo>
                    <a:pt x="3303269" y="3975100"/>
                  </a:lnTo>
                  <a:lnTo>
                    <a:pt x="3318510" y="3995674"/>
                  </a:lnTo>
                  <a:lnTo>
                    <a:pt x="3334130" y="3606037"/>
                  </a:lnTo>
                  <a:lnTo>
                    <a:pt x="3349879" y="4175759"/>
                  </a:lnTo>
                  <a:lnTo>
                    <a:pt x="3364103" y="4092447"/>
                  </a:lnTo>
                  <a:lnTo>
                    <a:pt x="3379851" y="3990848"/>
                  </a:lnTo>
                  <a:lnTo>
                    <a:pt x="3395091" y="3832732"/>
                  </a:lnTo>
                  <a:lnTo>
                    <a:pt x="3410712" y="3939920"/>
                  </a:lnTo>
                  <a:lnTo>
                    <a:pt x="3425952" y="3755516"/>
                  </a:lnTo>
                  <a:lnTo>
                    <a:pt x="3441700" y="3788536"/>
                  </a:lnTo>
                  <a:lnTo>
                    <a:pt x="3457448" y="3747134"/>
                  </a:lnTo>
                  <a:lnTo>
                    <a:pt x="3472688" y="3600195"/>
                  </a:lnTo>
                  <a:lnTo>
                    <a:pt x="3488308" y="3522217"/>
                  </a:lnTo>
                  <a:lnTo>
                    <a:pt x="3503549" y="3819016"/>
                  </a:lnTo>
                  <a:lnTo>
                    <a:pt x="3519296" y="3813048"/>
                  </a:lnTo>
                  <a:lnTo>
                    <a:pt x="3535044" y="3761612"/>
                  </a:lnTo>
                  <a:lnTo>
                    <a:pt x="3549777" y="3758310"/>
                  </a:lnTo>
                  <a:lnTo>
                    <a:pt x="3565398" y="3447541"/>
                  </a:lnTo>
                  <a:lnTo>
                    <a:pt x="3580638" y="3491610"/>
                  </a:lnTo>
                  <a:lnTo>
                    <a:pt x="3596386" y="3656076"/>
                  </a:lnTo>
                  <a:lnTo>
                    <a:pt x="3611626" y="3609085"/>
                  </a:lnTo>
                  <a:lnTo>
                    <a:pt x="3627374" y="3803141"/>
                  </a:lnTo>
                  <a:lnTo>
                    <a:pt x="3642994" y="3617976"/>
                  </a:lnTo>
                  <a:lnTo>
                    <a:pt x="3658235" y="3715257"/>
                  </a:lnTo>
                  <a:lnTo>
                    <a:pt x="3673982" y="3579367"/>
                  </a:lnTo>
                  <a:lnTo>
                    <a:pt x="3689223" y="3421253"/>
                  </a:lnTo>
                  <a:lnTo>
                    <a:pt x="3704970" y="3747388"/>
                  </a:lnTo>
                  <a:lnTo>
                    <a:pt x="3720591" y="3376676"/>
                  </a:lnTo>
                  <a:lnTo>
                    <a:pt x="3734816" y="3107435"/>
                  </a:lnTo>
                  <a:lnTo>
                    <a:pt x="3750564" y="3513962"/>
                  </a:lnTo>
                  <a:lnTo>
                    <a:pt x="3765804" y="3925061"/>
                  </a:lnTo>
                  <a:lnTo>
                    <a:pt x="3781552" y="3594734"/>
                  </a:lnTo>
                  <a:lnTo>
                    <a:pt x="3796665" y="3525138"/>
                  </a:lnTo>
                  <a:lnTo>
                    <a:pt x="3812413" y="3477005"/>
                  </a:lnTo>
                  <a:lnTo>
                    <a:pt x="3828161" y="3553967"/>
                  </a:lnTo>
                  <a:lnTo>
                    <a:pt x="3843401" y="3301110"/>
                  </a:lnTo>
                  <a:lnTo>
                    <a:pt x="3859149" y="3321430"/>
                  </a:lnTo>
                  <a:lnTo>
                    <a:pt x="3874262" y="3415664"/>
                  </a:lnTo>
                  <a:lnTo>
                    <a:pt x="3890010" y="2980435"/>
                  </a:lnTo>
                  <a:lnTo>
                    <a:pt x="3905757" y="2965576"/>
                  </a:lnTo>
                  <a:lnTo>
                    <a:pt x="3919981" y="3459353"/>
                  </a:lnTo>
                  <a:lnTo>
                    <a:pt x="3935729" y="3610355"/>
                  </a:lnTo>
                  <a:lnTo>
                    <a:pt x="3950842" y="3572382"/>
                  </a:lnTo>
                  <a:lnTo>
                    <a:pt x="3966591" y="3266693"/>
                  </a:lnTo>
                  <a:lnTo>
                    <a:pt x="3981830" y="3453891"/>
                  </a:lnTo>
                  <a:lnTo>
                    <a:pt x="3997579" y="3393185"/>
                  </a:lnTo>
                  <a:lnTo>
                    <a:pt x="4013327" y="3313176"/>
                  </a:lnTo>
                  <a:lnTo>
                    <a:pt x="4028440" y="3329304"/>
                  </a:lnTo>
                  <a:lnTo>
                    <a:pt x="4044188" y="3498595"/>
                  </a:lnTo>
                  <a:lnTo>
                    <a:pt x="4059428" y="3551935"/>
                  </a:lnTo>
                  <a:lnTo>
                    <a:pt x="4075176" y="3392424"/>
                  </a:lnTo>
                  <a:lnTo>
                    <a:pt x="4090924" y="3299079"/>
                  </a:lnTo>
                  <a:lnTo>
                    <a:pt x="4105148" y="3236467"/>
                  </a:lnTo>
                  <a:lnTo>
                    <a:pt x="4120768" y="3092068"/>
                  </a:lnTo>
                  <a:lnTo>
                    <a:pt x="4136008" y="2975101"/>
                  </a:lnTo>
                  <a:lnTo>
                    <a:pt x="4151756" y="3239897"/>
                  </a:lnTo>
                  <a:lnTo>
                    <a:pt x="4166996" y="3051047"/>
                  </a:lnTo>
                  <a:lnTo>
                    <a:pt x="4182744" y="2879089"/>
                  </a:lnTo>
                  <a:lnTo>
                    <a:pt x="4198366" y="3153155"/>
                  </a:lnTo>
                  <a:lnTo>
                    <a:pt x="4213606" y="3236341"/>
                  </a:lnTo>
                  <a:lnTo>
                    <a:pt x="4229354" y="2944875"/>
                  </a:lnTo>
                  <a:lnTo>
                    <a:pt x="4244594" y="2835401"/>
                  </a:lnTo>
                  <a:lnTo>
                    <a:pt x="4260342" y="2836925"/>
                  </a:lnTo>
                  <a:lnTo>
                    <a:pt x="4275963" y="2824987"/>
                  </a:lnTo>
                  <a:lnTo>
                    <a:pt x="4290695" y="2904997"/>
                  </a:lnTo>
                  <a:lnTo>
                    <a:pt x="4306443" y="2946654"/>
                  </a:lnTo>
                  <a:lnTo>
                    <a:pt x="4321683" y="2917316"/>
                  </a:lnTo>
                  <a:lnTo>
                    <a:pt x="4337431" y="3015995"/>
                  </a:lnTo>
                  <a:lnTo>
                    <a:pt x="4352544" y="3280663"/>
                  </a:lnTo>
                  <a:lnTo>
                    <a:pt x="4368292" y="3255772"/>
                  </a:lnTo>
                  <a:lnTo>
                    <a:pt x="4384040" y="3139439"/>
                  </a:lnTo>
                  <a:lnTo>
                    <a:pt x="4399280" y="3039491"/>
                  </a:lnTo>
                  <a:lnTo>
                    <a:pt x="4415028" y="2845816"/>
                  </a:lnTo>
                  <a:lnTo>
                    <a:pt x="4430141" y="3039872"/>
                  </a:lnTo>
                  <a:lnTo>
                    <a:pt x="4445889" y="3028568"/>
                  </a:lnTo>
                  <a:lnTo>
                    <a:pt x="4461637" y="3010154"/>
                  </a:lnTo>
                  <a:lnTo>
                    <a:pt x="4475861" y="3116706"/>
                  </a:lnTo>
                  <a:lnTo>
                    <a:pt x="4491608" y="2972942"/>
                  </a:lnTo>
                  <a:lnTo>
                    <a:pt x="4506721" y="2925953"/>
                  </a:lnTo>
                  <a:lnTo>
                    <a:pt x="4522470" y="3030854"/>
                  </a:lnTo>
                  <a:lnTo>
                    <a:pt x="4537710" y="2907156"/>
                  </a:lnTo>
                  <a:lnTo>
                    <a:pt x="4553458" y="3118104"/>
                  </a:lnTo>
                  <a:lnTo>
                    <a:pt x="4569206" y="2963163"/>
                  </a:lnTo>
                  <a:lnTo>
                    <a:pt x="4584319" y="2979038"/>
                  </a:lnTo>
                  <a:lnTo>
                    <a:pt x="4600067" y="2781935"/>
                  </a:lnTo>
                  <a:lnTo>
                    <a:pt x="4615307" y="2794126"/>
                  </a:lnTo>
                  <a:lnTo>
                    <a:pt x="4631055" y="3340100"/>
                  </a:lnTo>
                  <a:lnTo>
                    <a:pt x="4646803" y="3403473"/>
                  </a:lnTo>
                  <a:lnTo>
                    <a:pt x="4660900" y="3045460"/>
                  </a:lnTo>
                  <a:lnTo>
                    <a:pt x="4676648" y="3230879"/>
                  </a:lnTo>
                  <a:lnTo>
                    <a:pt x="4691888" y="3096260"/>
                  </a:lnTo>
                  <a:lnTo>
                    <a:pt x="4707636" y="2860420"/>
                  </a:lnTo>
                  <a:lnTo>
                    <a:pt x="4722876" y="2771139"/>
                  </a:lnTo>
                  <a:lnTo>
                    <a:pt x="4738496" y="2847339"/>
                  </a:lnTo>
                  <a:lnTo>
                    <a:pt x="4754245" y="2791586"/>
                  </a:lnTo>
                  <a:lnTo>
                    <a:pt x="4769485" y="3142868"/>
                  </a:lnTo>
                  <a:lnTo>
                    <a:pt x="4785233" y="3266948"/>
                  </a:lnTo>
                  <a:lnTo>
                    <a:pt x="4800473" y="3402964"/>
                  </a:lnTo>
                  <a:lnTo>
                    <a:pt x="4816094" y="2982341"/>
                  </a:lnTo>
                  <a:lnTo>
                    <a:pt x="4831842" y="3358006"/>
                  </a:lnTo>
                  <a:lnTo>
                    <a:pt x="4846066" y="2924047"/>
                  </a:lnTo>
                  <a:lnTo>
                    <a:pt x="4861814" y="2898520"/>
                  </a:lnTo>
                  <a:lnTo>
                    <a:pt x="4877054" y="3104514"/>
                  </a:lnTo>
                  <a:lnTo>
                    <a:pt x="4892675" y="3037585"/>
                  </a:lnTo>
                  <a:lnTo>
                    <a:pt x="4907915" y="2920999"/>
                  </a:lnTo>
                  <a:lnTo>
                    <a:pt x="4923663" y="2930524"/>
                  </a:lnTo>
                  <a:lnTo>
                    <a:pt x="4939411" y="3006089"/>
                  </a:lnTo>
                  <a:lnTo>
                    <a:pt x="4954651" y="2912363"/>
                  </a:lnTo>
                  <a:lnTo>
                    <a:pt x="4970271" y="3301873"/>
                  </a:lnTo>
                  <a:lnTo>
                    <a:pt x="4985512" y="3253104"/>
                  </a:lnTo>
                  <a:lnTo>
                    <a:pt x="5001260" y="3096894"/>
                  </a:lnTo>
                  <a:lnTo>
                    <a:pt x="5017008" y="2800095"/>
                  </a:lnTo>
                  <a:lnTo>
                    <a:pt x="5031740" y="3322574"/>
                  </a:lnTo>
                  <a:lnTo>
                    <a:pt x="5047488" y="2965576"/>
                  </a:lnTo>
                  <a:lnTo>
                    <a:pt x="5062601" y="2575560"/>
                  </a:lnTo>
                  <a:lnTo>
                    <a:pt x="5078349" y="2720974"/>
                  </a:lnTo>
                  <a:lnTo>
                    <a:pt x="5093589" y="2967228"/>
                  </a:lnTo>
                  <a:lnTo>
                    <a:pt x="5109337" y="2647314"/>
                  </a:lnTo>
                  <a:lnTo>
                    <a:pt x="5125085" y="2874136"/>
                  </a:lnTo>
                  <a:lnTo>
                    <a:pt x="5140198" y="2977133"/>
                  </a:lnTo>
                  <a:lnTo>
                    <a:pt x="5155945" y="2631693"/>
                  </a:lnTo>
                  <a:lnTo>
                    <a:pt x="5171186" y="2031238"/>
                  </a:lnTo>
                  <a:lnTo>
                    <a:pt x="5186933" y="2683382"/>
                  </a:lnTo>
                  <a:lnTo>
                    <a:pt x="5202682" y="2986785"/>
                  </a:lnTo>
                  <a:lnTo>
                    <a:pt x="5216779" y="2807716"/>
                  </a:lnTo>
                  <a:lnTo>
                    <a:pt x="5232527" y="3009645"/>
                  </a:lnTo>
                  <a:lnTo>
                    <a:pt x="5247767" y="3229229"/>
                  </a:lnTo>
                  <a:lnTo>
                    <a:pt x="5263515" y="3237610"/>
                  </a:lnTo>
                  <a:lnTo>
                    <a:pt x="5278755" y="3202812"/>
                  </a:lnTo>
                  <a:lnTo>
                    <a:pt x="5294376" y="3118485"/>
                  </a:lnTo>
                  <a:lnTo>
                    <a:pt x="5310124" y="3071367"/>
                  </a:lnTo>
                  <a:lnTo>
                    <a:pt x="5325364" y="2854451"/>
                  </a:lnTo>
                  <a:lnTo>
                    <a:pt x="5341112" y="3330193"/>
                  </a:lnTo>
                  <a:lnTo>
                    <a:pt x="5356352" y="3623309"/>
                  </a:lnTo>
                  <a:lnTo>
                    <a:pt x="5371973" y="3299713"/>
                  </a:lnTo>
                  <a:lnTo>
                    <a:pt x="5387720" y="3287267"/>
                  </a:lnTo>
                  <a:lnTo>
                    <a:pt x="5401945" y="2782061"/>
                  </a:lnTo>
                  <a:lnTo>
                    <a:pt x="5417693" y="2739770"/>
                  </a:lnTo>
                  <a:lnTo>
                    <a:pt x="5432933" y="2916047"/>
                  </a:lnTo>
                  <a:lnTo>
                    <a:pt x="5448554" y="2759963"/>
                  </a:lnTo>
                  <a:lnTo>
                    <a:pt x="5463794" y="2733801"/>
                  </a:lnTo>
                  <a:lnTo>
                    <a:pt x="5479542" y="2932175"/>
                  </a:lnTo>
                  <a:lnTo>
                    <a:pt x="5495290" y="2890266"/>
                  </a:lnTo>
                  <a:lnTo>
                    <a:pt x="5510530" y="2853562"/>
                  </a:lnTo>
                  <a:lnTo>
                    <a:pt x="5526150" y="2635757"/>
                  </a:lnTo>
                  <a:lnTo>
                    <a:pt x="5541391" y="2795523"/>
                  </a:lnTo>
                  <a:lnTo>
                    <a:pt x="5557139" y="2614294"/>
                  </a:lnTo>
                  <a:lnTo>
                    <a:pt x="5572887" y="2536316"/>
                  </a:lnTo>
                  <a:lnTo>
                    <a:pt x="5587111" y="2988310"/>
                  </a:lnTo>
                  <a:lnTo>
                    <a:pt x="5602732" y="3151504"/>
                  </a:lnTo>
                  <a:lnTo>
                    <a:pt x="5617971" y="3203193"/>
                  </a:lnTo>
                  <a:lnTo>
                    <a:pt x="5633720" y="3478022"/>
                  </a:lnTo>
                  <a:lnTo>
                    <a:pt x="5648960" y="3229863"/>
                  </a:lnTo>
                  <a:lnTo>
                    <a:pt x="5664708" y="3170047"/>
                  </a:lnTo>
                  <a:lnTo>
                    <a:pt x="5680329" y="3233800"/>
                  </a:lnTo>
                  <a:lnTo>
                    <a:pt x="5695569" y="3144392"/>
                  </a:lnTo>
                  <a:lnTo>
                    <a:pt x="5711317" y="3147567"/>
                  </a:lnTo>
                  <a:lnTo>
                    <a:pt x="5726557" y="3177920"/>
                  </a:lnTo>
                  <a:lnTo>
                    <a:pt x="5742305" y="2649347"/>
                  </a:lnTo>
                  <a:lnTo>
                    <a:pt x="5757925" y="2565018"/>
                  </a:lnTo>
                  <a:lnTo>
                    <a:pt x="5772658" y="3294887"/>
                  </a:lnTo>
                  <a:lnTo>
                    <a:pt x="5788406" y="3121786"/>
                  </a:lnTo>
                  <a:lnTo>
                    <a:pt x="5803645" y="2992119"/>
                  </a:lnTo>
                  <a:lnTo>
                    <a:pt x="5819394" y="3131438"/>
                  </a:lnTo>
                  <a:lnTo>
                    <a:pt x="5834507" y="3302761"/>
                  </a:lnTo>
                  <a:lnTo>
                    <a:pt x="5850255" y="3439286"/>
                  </a:lnTo>
                  <a:lnTo>
                    <a:pt x="5866002" y="3051936"/>
                  </a:lnTo>
                  <a:lnTo>
                    <a:pt x="5881243" y="3119119"/>
                  </a:lnTo>
                  <a:lnTo>
                    <a:pt x="5896991" y="3040506"/>
                  </a:lnTo>
                  <a:lnTo>
                    <a:pt x="5912104" y="2965449"/>
                  </a:lnTo>
                  <a:lnTo>
                    <a:pt x="5927851" y="2970783"/>
                  </a:lnTo>
                  <a:lnTo>
                    <a:pt x="5943599" y="3492627"/>
                  </a:lnTo>
                  <a:lnTo>
                    <a:pt x="5957823" y="2948178"/>
                  </a:lnTo>
                  <a:lnTo>
                    <a:pt x="5973571" y="3161918"/>
                  </a:lnTo>
                  <a:lnTo>
                    <a:pt x="5988812" y="3131947"/>
                  </a:lnTo>
                  <a:lnTo>
                    <a:pt x="6004433" y="2994405"/>
                  </a:lnTo>
                  <a:lnTo>
                    <a:pt x="6019672" y="2997707"/>
                  </a:lnTo>
                  <a:lnTo>
                    <a:pt x="6035420" y="3093847"/>
                  </a:lnTo>
                  <a:lnTo>
                    <a:pt x="6051169" y="3237483"/>
                  </a:lnTo>
                  <a:lnTo>
                    <a:pt x="6066409" y="3525647"/>
                  </a:lnTo>
                  <a:lnTo>
                    <a:pt x="6082030" y="3415791"/>
                  </a:lnTo>
                  <a:lnTo>
                    <a:pt x="6097270" y="2967228"/>
                  </a:lnTo>
                  <a:lnTo>
                    <a:pt x="6113018" y="4284726"/>
                  </a:lnTo>
                  <a:lnTo>
                    <a:pt x="6128766" y="3801363"/>
                  </a:lnTo>
                  <a:lnTo>
                    <a:pt x="6142990" y="3173094"/>
                  </a:lnTo>
                  <a:lnTo>
                    <a:pt x="6158611" y="3260343"/>
                  </a:lnTo>
                  <a:lnTo>
                    <a:pt x="6173850" y="3090291"/>
                  </a:lnTo>
                  <a:lnTo>
                    <a:pt x="6189598" y="2965576"/>
                  </a:lnTo>
                  <a:lnTo>
                    <a:pt x="6204839" y="2770504"/>
                  </a:lnTo>
                  <a:lnTo>
                    <a:pt x="6220587" y="2936112"/>
                  </a:lnTo>
                  <a:lnTo>
                    <a:pt x="6236208" y="3114674"/>
                  </a:lnTo>
                  <a:lnTo>
                    <a:pt x="6251447" y="2826892"/>
                  </a:lnTo>
                  <a:lnTo>
                    <a:pt x="6267195" y="3076955"/>
                  </a:lnTo>
                  <a:lnTo>
                    <a:pt x="6282436" y="3685666"/>
                  </a:lnTo>
                  <a:lnTo>
                    <a:pt x="6298184" y="3315080"/>
                  </a:lnTo>
                  <a:lnTo>
                    <a:pt x="6313805" y="2426335"/>
                  </a:lnTo>
                  <a:lnTo>
                    <a:pt x="6328029" y="3131057"/>
                  </a:lnTo>
                  <a:lnTo>
                    <a:pt x="6343776" y="2797301"/>
                  </a:lnTo>
                  <a:lnTo>
                    <a:pt x="6359017" y="2946654"/>
                  </a:lnTo>
                  <a:lnTo>
                    <a:pt x="6374765" y="2971545"/>
                  </a:lnTo>
                  <a:lnTo>
                    <a:pt x="6389877" y="3089529"/>
                  </a:lnTo>
                  <a:lnTo>
                    <a:pt x="6405625" y="2490597"/>
                  </a:lnTo>
                  <a:lnTo>
                    <a:pt x="6421373" y="2703067"/>
                  </a:lnTo>
                  <a:lnTo>
                    <a:pt x="6436614" y="2878454"/>
                  </a:lnTo>
                  <a:lnTo>
                    <a:pt x="6452362" y="2844926"/>
                  </a:lnTo>
                  <a:lnTo>
                    <a:pt x="6467474" y="2855594"/>
                  </a:lnTo>
                  <a:lnTo>
                    <a:pt x="6483222" y="2564637"/>
                  </a:lnTo>
                  <a:lnTo>
                    <a:pt x="6498970" y="2607563"/>
                  </a:lnTo>
                  <a:lnTo>
                    <a:pt x="6513703" y="2570098"/>
                  </a:lnTo>
                  <a:lnTo>
                    <a:pt x="6529451" y="2700147"/>
                  </a:lnTo>
                  <a:lnTo>
                    <a:pt x="6544564" y="2870454"/>
                  </a:lnTo>
                  <a:lnTo>
                    <a:pt x="6560312" y="2802381"/>
                  </a:lnTo>
                  <a:lnTo>
                    <a:pt x="6575552" y="2941319"/>
                  </a:lnTo>
                  <a:lnTo>
                    <a:pt x="6591300" y="3176397"/>
                  </a:lnTo>
                  <a:lnTo>
                    <a:pt x="6607048" y="3128898"/>
                  </a:lnTo>
                  <a:lnTo>
                    <a:pt x="6622161" y="2854960"/>
                  </a:lnTo>
                  <a:lnTo>
                    <a:pt x="6637909" y="2777743"/>
                  </a:lnTo>
                  <a:lnTo>
                    <a:pt x="6653149" y="2900172"/>
                  </a:lnTo>
                  <a:lnTo>
                    <a:pt x="6668897" y="2662554"/>
                  </a:lnTo>
                  <a:lnTo>
                    <a:pt x="6684645" y="3136264"/>
                  </a:lnTo>
                  <a:lnTo>
                    <a:pt x="6698742" y="2836672"/>
                  </a:lnTo>
                  <a:lnTo>
                    <a:pt x="6714490" y="2914141"/>
                  </a:lnTo>
                  <a:lnTo>
                    <a:pt x="6729730" y="3081528"/>
                  </a:lnTo>
                  <a:lnTo>
                    <a:pt x="6745478" y="3037204"/>
                  </a:lnTo>
                  <a:lnTo>
                    <a:pt x="6760718" y="3115310"/>
                  </a:lnTo>
                  <a:lnTo>
                    <a:pt x="6776339" y="2999612"/>
                  </a:lnTo>
                  <a:lnTo>
                    <a:pt x="6792087" y="2760217"/>
                  </a:lnTo>
                  <a:lnTo>
                    <a:pt x="6807327" y="2753613"/>
                  </a:lnTo>
                  <a:lnTo>
                    <a:pt x="6823075" y="3120516"/>
                  </a:lnTo>
                  <a:lnTo>
                    <a:pt x="6838315" y="2649728"/>
                  </a:lnTo>
                  <a:lnTo>
                    <a:pt x="6853936" y="2503297"/>
                  </a:lnTo>
                  <a:lnTo>
                    <a:pt x="6869684" y="2614167"/>
                  </a:lnTo>
                  <a:lnTo>
                    <a:pt x="6883908" y="2906903"/>
                  </a:lnTo>
                  <a:lnTo>
                    <a:pt x="6899656" y="3024631"/>
                  </a:lnTo>
                  <a:lnTo>
                    <a:pt x="6914896" y="2705099"/>
                  </a:lnTo>
                  <a:lnTo>
                    <a:pt x="6930517" y="2613532"/>
                  </a:lnTo>
                  <a:lnTo>
                    <a:pt x="6945757" y="2568066"/>
                  </a:lnTo>
                  <a:lnTo>
                    <a:pt x="6961505" y="2484881"/>
                  </a:lnTo>
                  <a:lnTo>
                    <a:pt x="6977253" y="2553335"/>
                  </a:lnTo>
                  <a:lnTo>
                    <a:pt x="6992493" y="2744216"/>
                  </a:lnTo>
                  <a:lnTo>
                    <a:pt x="7008241" y="2572130"/>
                  </a:lnTo>
                  <a:lnTo>
                    <a:pt x="7023354" y="1974595"/>
                  </a:lnTo>
                  <a:lnTo>
                    <a:pt x="7039102" y="2349627"/>
                  </a:lnTo>
                  <a:lnTo>
                    <a:pt x="7054850" y="2667380"/>
                  </a:lnTo>
                  <a:lnTo>
                    <a:pt x="7069074" y="2606420"/>
                  </a:lnTo>
                  <a:lnTo>
                    <a:pt x="7084822" y="2546349"/>
                  </a:lnTo>
                  <a:lnTo>
                    <a:pt x="7099935" y="2530093"/>
                  </a:lnTo>
                  <a:lnTo>
                    <a:pt x="7115683" y="2555747"/>
                  </a:lnTo>
                  <a:lnTo>
                    <a:pt x="7130923" y="2350007"/>
                  </a:lnTo>
                  <a:lnTo>
                    <a:pt x="7146671" y="2384679"/>
                  </a:lnTo>
                  <a:lnTo>
                    <a:pt x="7162419" y="2488183"/>
                  </a:lnTo>
                  <a:lnTo>
                    <a:pt x="7177532" y="2471928"/>
                  </a:lnTo>
                  <a:lnTo>
                    <a:pt x="7193280" y="2471292"/>
                  </a:lnTo>
                  <a:lnTo>
                    <a:pt x="7208520" y="2572385"/>
                  </a:lnTo>
                  <a:lnTo>
                    <a:pt x="7224268" y="2800604"/>
                  </a:lnTo>
                  <a:lnTo>
                    <a:pt x="7240016" y="2512694"/>
                  </a:lnTo>
                  <a:lnTo>
                    <a:pt x="7254621" y="2945003"/>
                  </a:lnTo>
                  <a:lnTo>
                    <a:pt x="7270369" y="2096642"/>
                  </a:lnTo>
                  <a:lnTo>
                    <a:pt x="7285609" y="1856231"/>
                  </a:lnTo>
                  <a:lnTo>
                    <a:pt x="7301357" y="1860677"/>
                  </a:lnTo>
                  <a:lnTo>
                    <a:pt x="7316597" y="1773427"/>
                  </a:lnTo>
                  <a:lnTo>
                    <a:pt x="7332218" y="1989708"/>
                  </a:lnTo>
                  <a:lnTo>
                    <a:pt x="7347966" y="2005202"/>
                  </a:lnTo>
                  <a:lnTo>
                    <a:pt x="7363206" y="1960498"/>
                  </a:lnTo>
                  <a:lnTo>
                    <a:pt x="7378954" y="2088260"/>
                  </a:lnTo>
                  <a:lnTo>
                    <a:pt x="7394194" y="2653664"/>
                  </a:lnTo>
                  <a:lnTo>
                    <a:pt x="7409815" y="2430017"/>
                  </a:lnTo>
                  <a:lnTo>
                    <a:pt x="7425563" y="2301875"/>
                  </a:lnTo>
                  <a:lnTo>
                    <a:pt x="7439787" y="1685416"/>
                  </a:lnTo>
                  <a:lnTo>
                    <a:pt x="7455535" y="2018156"/>
                  </a:lnTo>
                  <a:lnTo>
                    <a:pt x="7470775" y="2245486"/>
                  </a:lnTo>
                  <a:lnTo>
                    <a:pt x="7486396" y="2257043"/>
                  </a:lnTo>
                  <a:lnTo>
                    <a:pt x="7501636" y="2244090"/>
                  </a:lnTo>
                  <a:lnTo>
                    <a:pt x="7517384" y="2240915"/>
                  </a:lnTo>
                  <a:lnTo>
                    <a:pt x="7533132" y="2146807"/>
                  </a:lnTo>
                  <a:lnTo>
                    <a:pt x="7548372" y="2070734"/>
                  </a:lnTo>
                  <a:lnTo>
                    <a:pt x="7563993" y="1668017"/>
                  </a:lnTo>
                  <a:lnTo>
                    <a:pt x="7579233" y="1270889"/>
                  </a:lnTo>
                  <a:lnTo>
                    <a:pt x="7594981" y="1386458"/>
                  </a:lnTo>
                  <a:lnTo>
                    <a:pt x="7610729" y="1659381"/>
                  </a:lnTo>
                  <a:lnTo>
                    <a:pt x="7624953" y="1620901"/>
                  </a:lnTo>
                  <a:lnTo>
                    <a:pt x="7640574" y="2030476"/>
                  </a:lnTo>
                  <a:lnTo>
                    <a:pt x="7655814" y="2046477"/>
                  </a:lnTo>
                  <a:lnTo>
                    <a:pt x="7671562" y="2243201"/>
                  </a:lnTo>
                  <a:lnTo>
                    <a:pt x="7686802" y="2398141"/>
                  </a:lnTo>
                  <a:lnTo>
                    <a:pt x="7702550" y="2215388"/>
                  </a:lnTo>
                  <a:lnTo>
                    <a:pt x="7718171" y="2013965"/>
                  </a:lnTo>
                  <a:lnTo>
                    <a:pt x="7733411" y="1924811"/>
                  </a:lnTo>
                  <a:lnTo>
                    <a:pt x="7749159" y="1560448"/>
                  </a:lnTo>
                  <a:lnTo>
                    <a:pt x="7764399" y="2081910"/>
                  </a:lnTo>
                  <a:lnTo>
                    <a:pt x="7780147" y="1678939"/>
                  </a:lnTo>
                  <a:lnTo>
                    <a:pt x="7795768" y="982726"/>
                  </a:lnTo>
                  <a:lnTo>
                    <a:pt x="7809992" y="1564639"/>
                  </a:lnTo>
                  <a:lnTo>
                    <a:pt x="7825740" y="1872360"/>
                  </a:lnTo>
                  <a:lnTo>
                    <a:pt x="7840980" y="1876932"/>
                  </a:lnTo>
                  <a:lnTo>
                    <a:pt x="7856728" y="1736216"/>
                  </a:lnTo>
                  <a:lnTo>
                    <a:pt x="7871841" y="1801494"/>
                  </a:lnTo>
                  <a:lnTo>
                    <a:pt x="7887589" y="1820417"/>
                  </a:lnTo>
                  <a:lnTo>
                    <a:pt x="7903337" y="1719326"/>
                  </a:lnTo>
                  <a:lnTo>
                    <a:pt x="7918577" y="1685925"/>
                  </a:lnTo>
                  <a:lnTo>
                    <a:pt x="7934325" y="1932939"/>
                  </a:lnTo>
                  <a:lnTo>
                    <a:pt x="7949565" y="2405379"/>
                  </a:lnTo>
                  <a:lnTo>
                    <a:pt x="7965186" y="1771522"/>
                  </a:lnTo>
                  <a:lnTo>
                    <a:pt x="7980934" y="1824101"/>
                  </a:lnTo>
                  <a:lnTo>
                    <a:pt x="7995666" y="2333497"/>
                  </a:lnTo>
                  <a:lnTo>
                    <a:pt x="8011414" y="1586610"/>
                  </a:lnTo>
                  <a:lnTo>
                    <a:pt x="8026654" y="1486661"/>
                  </a:lnTo>
                  <a:lnTo>
                    <a:pt x="8042275" y="1388744"/>
                  </a:lnTo>
                  <a:lnTo>
                    <a:pt x="8057515" y="1453388"/>
                  </a:lnTo>
                  <a:lnTo>
                    <a:pt x="8073263" y="1348358"/>
                  </a:lnTo>
                  <a:lnTo>
                    <a:pt x="8089011" y="1573529"/>
                  </a:lnTo>
                  <a:lnTo>
                    <a:pt x="8104251" y="1906904"/>
                  </a:lnTo>
                  <a:lnTo>
                    <a:pt x="8119872" y="2234945"/>
                  </a:lnTo>
                  <a:lnTo>
                    <a:pt x="8135112" y="1540002"/>
                  </a:lnTo>
                  <a:lnTo>
                    <a:pt x="8150860" y="2356992"/>
                  </a:lnTo>
                  <a:lnTo>
                    <a:pt x="8166608" y="2786506"/>
                  </a:lnTo>
                  <a:lnTo>
                    <a:pt x="8180832" y="1798954"/>
                  </a:lnTo>
                  <a:lnTo>
                    <a:pt x="8196453" y="2032380"/>
                  </a:lnTo>
                  <a:lnTo>
                    <a:pt x="8211693" y="1680336"/>
                  </a:lnTo>
                  <a:lnTo>
                    <a:pt x="8227441" y="1657730"/>
                  </a:lnTo>
                  <a:lnTo>
                    <a:pt x="8242681" y="1633981"/>
                  </a:lnTo>
                  <a:lnTo>
                    <a:pt x="8258429" y="1748281"/>
                  </a:lnTo>
                  <a:lnTo>
                    <a:pt x="8274050" y="1667890"/>
                  </a:lnTo>
                  <a:lnTo>
                    <a:pt x="8289290" y="1585214"/>
                  </a:lnTo>
                  <a:lnTo>
                    <a:pt x="8305038" y="1608963"/>
                  </a:lnTo>
                  <a:lnTo>
                    <a:pt x="8320278" y="870711"/>
                  </a:lnTo>
                  <a:lnTo>
                    <a:pt x="8336026" y="956817"/>
                  </a:lnTo>
                  <a:lnTo>
                    <a:pt x="8351647" y="1592579"/>
                  </a:lnTo>
                  <a:lnTo>
                    <a:pt x="8365871" y="854328"/>
                  </a:lnTo>
                  <a:lnTo>
                    <a:pt x="8381619" y="653541"/>
                  </a:lnTo>
                  <a:lnTo>
                    <a:pt x="8396859" y="1125981"/>
                  </a:lnTo>
                  <a:lnTo>
                    <a:pt x="8412607" y="1174495"/>
                  </a:lnTo>
                  <a:lnTo>
                    <a:pt x="8427720" y="1005204"/>
                  </a:lnTo>
                  <a:lnTo>
                    <a:pt x="8443468" y="1062735"/>
                  </a:lnTo>
                  <a:lnTo>
                    <a:pt x="8459216" y="887476"/>
                  </a:lnTo>
                  <a:lnTo>
                    <a:pt x="8474456" y="764920"/>
                  </a:lnTo>
                  <a:lnTo>
                    <a:pt x="8490204" y="463803"/>
                  </a:lnTo>
                  <a:lnTo>
                    <a:pt x="8505317" y="1168780"/>
                  </a:lnTo>
                  <a:lnTo>
                    <a:pt x="8521065" y="667130"/>
                  </a:lnTo>
                  <a:lnTo>
                    <a:pt x="8536813" y="599313"/>
                  </a:lnTo>
                  <a:lnTo>
                    <a:pt x="8551037" y="372998"/>
                  </a:lnTo>
                  <a:lnTo>
                    <a:pt x="8566785" y="1074165"/>
                  </a:lnTo>
                  <a:lnTo>
                    <a:pt x="8581898" y="846327"/>
                  </a:lnTo>
                  <a:lnTo>
                    <a:pt x="8597646" y="1007490"/>
                  </a:lnTo>
                  <a:lnTo>
                    <a:pt x="8612886" y="916558"/>
                  </a:lnTo>
                  <a:lnTo>
                    <a:pt x="8628634" y="702944"/>
                  </a:lnTo>
                  <a:lnTo>
                    <a:pt x="8644382" y="709421"/>
                  </a:lnTo>
                  <a:lnTo>
                    <a:pt x="8659495" y="694181"/>
                  </a:lnTo>
                  <a:lnTo>
                    <a:pt x="8675243" y="253618"/>
                  </a:lnTo>
                  <a:lnTo>
                    <a:pt x="8690483" y="636651"/>
                  </a:lnTo>
                  <a:lnTo>
                    <a:pt x="8706231" y="963929"/>
                  </a:lnTo>
                  <a:lnTo>
                    <a:pt x="8721979" y="456438"/>
                  </a:lnTo>
                  <a:lnTo>
                    <a:pt x="8736584" y="1023746"/>
                  </a:lnTo>
                  <a:lnTo>
                    <a:pt x="8752332" y="900938"/>
                  </a:lnTo>
                  <a:lnTo>
                    <a:pt x="8767572" y="1028318"/>
                  </a:lnTo>
                  <a:lnTo>
                    <a:pt x="8783320" y="964818"/>
                  </a:lnTo>
                  <a:lnTo>
                    <a:pt x="8798560" y="697738"/>
                  </a:lnTo>
                  <a:lnTo>
                    <a:pt x="8814181" y="809243"/>
                  </a:lnTo>
                  <a:lnTo>
                    <a:pt x="8829929" y="866775"/>
                  </a:lnTo>
                  <a:lnTo>
                    <a:pt x="8845169" y="652144"/>
                  </a:lnTo>
                  <a:lnTo>
                    <a:pt x="8860917" y="1352422"/>
                  </a:lnTo>
                  <a:lnTo>
                    <a:pt x="8876157" y="593216"/>
                  </a:lnTo>
                  <a:lnTo>
                    <a:pt x="8891778" y="920114"/>
                  </a:lnTo>
                  <a:lnTo>
                    <a:pt x="8907526" y="342772"/>
                  </a:lnTo>
                  <a:lnTo>
                    <a:pt x="8921750" y="1295527"/>
                  </a:lnTo>
                  <a:lnTo>
                    <a:pt x="8937498" y="864107"/>
                  </a:lnTo>
                  <a:lnTo>
                    <a:pt x="8952738" y="893698"/>
                  </a:lnTo>
                  <a:lnTo>
                    <a:pt x="8968486" y="619251"/>
                  </a:lnTo>
                  <a:lnTo>
                    <a:pt x="8983599" y="878585"/>
                  </a:lnTo>
                  <a:lnTo>
                    <a:pt x="8999347" y="711961"/>
                  </a:lnTo>
                  <a:lnTo>
                    <a:pt x="9015095" y="921638"/>
                  </a:lnTo>
                  <a:lnTo>
                    <a:pt x="9030335" y="848867"/>
                  </a:lnTo>
                  <a:lnTo>
                    <a:pt x="9046083" y="589660"/>
                  </a:lnTo>
                  <a:lnTo>
                    <a:pt x="9061196" y="1183131"/>
                  </a:lnTo>
                  <a:lnTo>
                    <a:pt x="9076944" y="80644"/>
                  </a:lnTo>
                  <a:lnTo>
                    <a:pt x="9092692" y="466089"/>
                  </a:lnTo>
                  <a:lnTo>
                    <a:pt x="9106916" y="834389"/>
                  </a:lnTo>
                  <a:lnTo>
                    <a:pt x="9122664" y="570991"/>
                  </a:lnTo>
                  <a:lnTo>
                    <a:pt x="9137777" y="484885"/>
                  </a:lnTo>
                  <a:lnTo>
                    <a:pt x="9153525" y="378459"/>
                  </a:lnTo>
                  <a:lnTo>
                    <a:pt x="9168765" y="350646"/>
                  </a:lnTo>
                  <a:lnTo>
                    <a:pt x="9184513" y="318388"/>
                  </a:lnTo>
                  <a:lnTo>
                    <a:pt x="9200261" y="434085"/>
                  </a:lnTo>
                  <a:lnTo>
                    <a:pt x="9215374" y="512190"/>
                  </a:lnTo>
                  <a:lnTo>
                    <a:pt x="9231122" y="329056"/>
                  </a:lnTo>
                  <a:lnTo>
                    <a:pt x="9246362" y="0"/>
                  </a:lnTo>
                  <a:lnTo>
                    <a:pt x="9262110" y="1000759"/>
                  </a:lnTo>
                  <a:lnTo>
                    <a:pt x="9277858" y="826642"/>
                  </a:lnTo>
                  <a:lnTo>
                    <a:pt x="9291955" y="89407"/>
                  </a:lnTo>
                  <a:lnTo>
                    <a:pt x="9307703" y="373506"/>
                  </a:lnTo>
                  <a:lnTo>
                    <a:pt x="9322943" y="244220"/>
                  </a:lnTo>
                  <a:lnTo>
                    <a:pt x="9338691" y="252729"/>
                  </a:lnTo>
                  <a:lnTo>
                    <a:pt x="9353931" y="92328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569594" y="537463"/>
            <a:ext cx="10327640" cy="5457190"/>
          </a:xfrm>
          <a:custGeom>
            <a:avLst/>
            <a:gdLst/>
            <a:ahLst/>
            <a:cxnLst/>
            <a:rect l="l" t="t" r="r" b="b"/>
            <a:pathLst>
              <a:path w="10327640" h="5457190">
                <a:moveTo>
                  <a:pt x="37973" y="5419090"/>
                </a:moveTo>
                <a:lnTo>
                  <a:pt x="37973" y="0"/>
                </a:lnTo>
              </a:path>
              <a:path w="10327640" h="5457190">
                <a:moveTo>
                  <a:pt x="0" y="4487164"/>
                </a:moveTo>
                <a:lnTo>
                  <a:pt x="37973" y="4487164"/>
                </a:lnTo>
              </a:path>
              <a:path w="10327640" h="5457190">
                <a:moveTo>
                  <a:pt x="0" y="2872740"/>
                </a:moveTo>
                <a:lnTo>
                  <a:pt x="37973" y="2872740"/>
                </a:lnTo>
              </a:path>
              <a:path w="10327640" h="5457190">
                <a:moveTo>
                  <a:pt x="0" y="1258189"/>
                </a:moveTo>
                <a:lnTo>
                  <a:pt x="37973" y="1258189"/>
                </a:lnTo>
              </a:path>
              <a:path w="10327640" h="5457190">
                <a:moveTo>
                  <a:pt x="37973" y="5419090"/>
                </a:moveTo>
                <a:lnTo>
                  <a:pt x="10327259" y="5419090"/>
                </a:lnTo>
              </a:path>
              <a:path w="10327640" h="5457190">
                <a:moveTo>
                  <a:pt x="1802003" y="5457063"/>
                </a:moveTo>
                <a:lnTo>
                  <a:pt x="1802003" y="5419090"/>
                </a:lnTo>
              </a:path>
              <a:path w="10327640" h="5457190">
                <a:moveTo>
                  <a:pt x="3654805" y="5457063"/>
                </a:moveTo>
                <a:lnTo>
                  <a:pt x="3654805" y="5419090"/>
                </a:lnTo>
              </a:path>
              <a:path w="10327640" h="5457190">
                <a:moveTo>
                  <a:pt x="5506974" y="5457063"/>
                </a:moveTo>
                <a:lnTo>
                  <a:pt x="5506974" y="5419090"/>
                </a:lnTo>
              </a:path>
              <a:path w="10327640" h="5457190">
                <a:moveTo>
                  <a:pt x="7359650" y="5457063"/>
                </a:moveTo>
                <a:lnTo>
                  <a:pt x="7359650" y="5419090"/>
                </a:lnTo>
              </a:path>
              <a:path w="10327640" h="5457190">
                <a:moveTo>
                  <a:pt x="9211945" y="5457063"/>
                </a:moveTo>
                <a:lnTo>
                  <a:pt x="9211945" y="541909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4093" y="4930521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1500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527802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093" y="331609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170154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98929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1980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51732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1990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0390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656576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50887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629" y="2643568"/>
            <a:ext cx="196215" cy="12071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4868" y="-29443"/>
            <a:ext cx="3843654" cy="5010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Consumption −</a:t>
            </a:r>
            <a:r>
              <a:rPr dirty="0" sz="14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Seasonaly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Adjusted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USA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(1973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−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July,</a:t>
            </a:r>
            <a:r>
              <a:rPr dirty="0" sz="1200" spc="-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2023)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6119" y="311277"/>
            <a:ext cx="9458325" cy="5652770"/>
            <a:chOff x="706119" y="311277"/>
            <a:chExt cx="9458325" cy="5652770"/>
          </a:xfrm>
        </p:grpSpPr>
        <p:sp>
          <p:nvSpPr>
            <p:cNvPr id="3" name="object 3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637911"/>
                  </a:moveTo>
                  <a:lnTo>
                    <a:pt x="9443085" y="5637911"/>
                  </a:lnTo>
                  <a:lnTo>
                    <a:pt x="944308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4740910"/>
                  </a:moveTo>
                  <a:lnTo>
                    <a:pt x="9443085" y="4740910"/>
                  </a:lnTo>
                </a:path>
                <a:path w="9443085" h="5638165">
                  <a:moveTo>
                    <a:pt x="0" y="3459607"/>
                  </a:moveTo>
                  <a:lnTo>
                    <a:pt x="9443085" y="3459607"/>
                  </a:lnTo>
                </a:path>
                <a:path w="9443085" h="5638165">
                  <a:moveTo>
                    <a:pt x="0" y="2178304"/>
                  </a:moveTo>
                  <a:lnTo>
                    <a:pt x="9443085" y="2178304"/>
                  </a:lnTo>
                </a:path>
                <a:path w="9443085" h="5638165">
                  <a:moveTo>
                    <a:pt x="0" y="896874"/>
                  </a:moveTo>
                  <a:lnTo>
                    <a:pt x="9443085" y="896874"/>
                  </a:lnTo>
                </a:path>
                <a:path w="9443085" h="5638165">
                  <a:moveTo>
                    <a:pt x="429260" y="5637911"/>
                  </a:moveTo>
                  <a:lnTo>
                    <a:pt x="429260" y="0"/>
                  </a:lnTo>
                </a:path>
                <a:path w="9443085" h="5638165">
                  <a:moveTo>
                    <a:pt x="3920490" y="5637911"/>
                  </a:moveTo>
                  <a:lnTo>
                    <a:pt x="3920490" y="0"/>
                  </a:lnTo>
                </a:path>
                <a:path w="9443085" h="5638165">
                  <a:moveTo>
                    <a:pt x="7414133" y="5637911"/>
                  </a:moveTo>
                  <a:lnTo>
                    <a:pt x="741413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381625"/>
                  </a:moveTo>
                  <a:lnTo>
                    <a:pt x="9443085" y="5381625"/>
                  </a:lnTo>
                </a:path>
                <a:path w="9443085" h="5638165">
                  <a:moveTo>
                    <a:pt x="0" y="4100322"/>
                  </a:moveTo>
                  <a:lnTo>
                    <a:pt x="9443085" y="4100322"/>
                  </a:lnTo>
                </a:path>
                <a:path w="9443085" h="5638165">
                  <a:moveTo>
                    <a:pt x="0" y="2818892"/>
                  </a:moveTo>
                  <a:lnTo>
                    <a:pt x="9443085" y="2818892"/>
                  </a:lnTo>
                </a:path>
                <a:path w="9443085" h="5638165">
                  <a:moveTo>
                    <a:pt x="0" y="1537589"/>
                  </a:moveTo>
                  <a:lnTo>
                    <a:pt x="9443085" y="1537589"/>
                  </a:lnTo>
                </a:path>
                <a:path w="9443085" h="5638165">
                  <a:moveTo>
                    <a:pt x="0" y="256286"/>
                  </a:moveTo>
                  <a:lnTo>
                    <a:pt x="9443085" y="256286"/>
                  </a:lnTo>
                </a:path>
                <a:path w="9443085" h="5638165">
                  <a:moveTo>
                    <a:pt x="2174875" y="5637911"/>
                  </a:moveTo>
                  <a:lnTo>
                    <a:pt x="2174875" y="0"/>
                  </a:lnTo>
                </a:path>
                <a:path w="9443085" h="5638165">
                  <a:moveTo>
                    <a:pt x="5666105" y="5637911"/>
                  </a:moveTo>
                  <a:lnTo>
                    <a:pt x="5666105" y="0"/>
                  </a:lnTo>
                </a:path>
                <a:path w="9443085" h="5638165">
                  <a:moveTo>
                    <a:pt x="9162161" y="5637911"/>
                  </a:moveTo>
                  <a:lnTo>
                    <a:pt x="916216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123237" y="1831975"/>
            <a:ext cx="1610995" cy="3117215"/>
            <a:chOff x="8123237" y="1831975"/>
            <a:chExt cx="1610995" cy="3117215"/>
          </a:xfrm>
        </p:grpSpPr>
        <p:sp>
          <p:nvSpPr>
            <p:cNvPr id="7" name="object 7" descr=""/>
            <p:cNvSpPr/>
            <p:nvPr/>
          </p:nvSpPr>
          <p:spPr>
            <a:xfrm>
              <a:off x="8130032" y="1831975"/>
              <a:ext cx="1597660" cy="3117215"/>
            </a:xfrm>
            <a:custGeom>
              <a:avLst/>
              <a:gdLst/>
              <a:ahLst/>
              <a:cxnLst/>
              <a:rect l="l" t="t" r="r" b="b"/>
              <a:pathLst>
                <a:path w="1597659" h="3117215">
                  <a:moveTo>
                    <a:pt x="573913" y="0"/>
                  </a:moveTo>
                  <a:lnTo>
                    <a:pt x="430402" y="465327"/>
                  </a:lnTo>
                  <a:lnTo>
                    <a:pt x="282194" y="1580007"/>
                  </a:lnTo>
                  <a:lnTo>
                    <a:pt x="148209" y="1865502"/>
                  </a:lnTo>
                  <a:lnTo>
                    <a:pt x="0" y="2452624"/>
                  </a:lnTo>
                  <a:lnTo>
                    <a:pt x="0" y="3117088"/>
                  </a:lnTo>
                  <a:lnTo>
                    <a:pt x="148209" y="2711958"/>
                  </a:lnTo>
                  <a:lnTo>
                    <a:pt x="282194" y="2325116"/>
                  </a:lnTo>
                  <a:lnTo>
                    <a:pt x="430402" y="1276985"/>
                  </a:lnTo>
                  <a:lnTo>
                    <a:pt x="573913" y="864870"/>
                  </a:lnTo>
                  <a:lnTo>
                    <a:pt x="722122" y="907541"/>
                  </a:lnTo>
                  <a:lnTo>
                    <a:pt x="865632" y="1714245"/>
                  </a:lnTo>
                  <a:lnTo>
                    <a:pt x="1013841" y="1598041"/>
                  </a:lnTo>
                  <a:lnTo>
                    <a:pt x="1162177" y="1089405"/>
                  </a:lnTo>
                  <a:lnTo>
                    <a:pt x="1305687" y="1428623"/>
                  </a:lnTo>
                  <a:lnTo>
                    <a:pt x="1453896" y="2049145"/>
                  </a:lnTo>
                  <a:lnTo>
                    <a:pt x="1597406" y="2962529"/>
                  </a:lnTo>
                  <a:lnTo>
                    <a:pt x="1597406" y="1982216"/>
                  </a:lnTo>
                  <a:lnTo>
                    <a:pt x="1453896" y="1003426"/>
                  </a:lnTo>
                  <a:lnTo>
                    <a:pt x="1305687" y="313816"/>
                  </a:lnTo>
                  <a:lnTo>
                    <a:pt x="1162177" y="6223"/>
                  </a:lnTo>
                  <a:lnTo>
                    <a:pt x="1013841" y="633984"/>
                  </a:lnTo>
                  <a:lnTo>
                    <a:pt x="865632" y="792988"/>
                  </a:lnTo>
                  <a:lnTo>
                    <a:pt x="722122" y="4317"/>
                  </a:lnTo>
                  <a:lnTo>
                    <a:pt x="573913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30032" y="1981580"/>
              <a:ext cx="1597660" cy="2852420"/>
            </a:xfrm>
            <a:custGeom>
              <a:avLst/>
              <a:gdLst/>
              <a:ahLst/>
              <a:cxnLst/>
              <a:rect l="l" t="t" r="r" b="b"/>
              <a:pathLst>
                <a:path w="1597659" h="2852420">
                  <a:moveTo>
                    <a:pt x="573913" y="0"/>
                  </a:moveTo>
                  <a:lnTo>
                    <a:pt x="430402" y="456184"/>
                  </a:lnTo>
                  <a:lnTo>
                    <a:pt x="282194" y="1559433"/>
                  </a:lnTo>
                  <a:lnTo>
                    <a:pt x="148209" y="1862455"/>
                  </a:lnTo>
                  <a:lnTo>
                    <a:pt x="0" y="2417953"/>
                  </a:lnTo>
                  <a:lnTo>
                    <a:pt x="0" y="2852420"/>
                  </a:lnTo>
                  <a:lnTo>
                    <a:pt x="148209" y="2415921"/>
                  </a:lnTo>
                  <a:lnTo>
                    <a:pt x="282194" y="2046605"/>
                  </a:lnTo>
                  <a:lnTo>
                    <a:pt x="430402" y="986917"/>
                  </a:lnTo>
                  <a:lnTo>
                    <a:pt x="573913" y="565658"/>
                  </a:lnTo>
                  <a:lnTo>
                    <a:pt x="722122" y="601599"/>
                  </a:lnTo>
                  <a:lnTo>
                    <a:pt x="865632" y="1405128"/>
                  </a:lnTo>
                  <a:lnTo>
                    <a:pt x="1013841" y="1281557"/>
                  </a:lnTo>
                  <a:lnTo>
                    <a:pt x="1162177" y="752348"/>
                  </a:lnTo>
                  <a:lnTo>
                    <a:pt x="1305687" y="1086104"/>
                  </a:lnTo>
                  <a:lnTo>
                    <a:pt x="1453896" y="1718564"/>
                  </a:lnTo>
                  <a:lnTo>
                    <a:pt x="1597406" y="2643251"/>
                  </a:lnTo>
                  <a:lnTo>
                    <a:pt x="1597406" y="2002282"/>
                  </a:lnTo>
                  <a:lnTo>
                    <a:pt x="1453896" y="1034796"/>
                  </a:lnTo>
                  <a:lnTo>
                    <a:pt x="1305687" y="357251"/>
                  </a:lnTo>
                  <a:lnTo>
                    <a:pt x="1162177" y="44069"/>
                  </a:lnTo>
                  <a:lnTo>
                    <a:pt x="1013841" y="651256"/>
                  </a:lnTo>
                  <a:lnTo>
                    <a:pt x="865632" y="802767"/>
                  </a:lnTo>
                  <a:lnTo>
                    <a:pt x="722122" y="11049"/>
                  </a:lnTo>
                  <a:lnTo>
                    <a:pt x="573913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30032" y="2264409"/>
              <a:ext cx="1597660" cy="2352675"/>
            </a:xfrm>
            <a:custGeom>
              <a:avLst/>
              <a:gdLst/>
              <a:ahLst/>
              <a:cxnLst/>
              <a:rect l="l" t="t" r="r" b="b"/>
              <a:pathLst>
                <a:path w="1597659" h="2352675">
                  <a:moveTo>
                    <a:pt x="0" y="2352421"/>
                  </a:moveTo>
                  <a:lnTo>
                    <a:pt x="148209" y="1856358"/>
                  </a:lnTo>
                  <a:lnTo>
                    <a:pt x="282194" y="1520189"/>
                  </a:lnTo>
                  <a:lnTo>
                    <a:pt x="430402" y="438657"/>
                  </a:lnTo>
                  <a:lnTo>
                    <a:pt x="573913" y="0"/>
                  </a:lnTo>
                  <a:lnTo>
                    <a:pt x="722122" y="23494"/>
                  </a:lnTo>
                  <a:lnTo>
                    <a:pt x="865632" y="821181"/>
                  </a:lnTo>
                  <a:lnTo>
                    <a:pt x="1013841" y="683513"/>
                  </a:lnTo>
                  <a:lnTo>
                    <a:pt x="1162177" y="115315"/>
                  </a:lnTo>
                  <a:lnTo>
                    <a:pt x="1305687" y="438785"/>
                  </a:lnTo>
                  <a:lnTo>
                    <a:pt x="1453896" y="1093851"/>
                  </a:lnTo>
                  <a:lnTo>
                    <a:pt x="1597406" y="2039873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142746" y="1487677"/>
            <a:ext cx="6839584" cy="3032125"/>
          </a:xfrm>
          <a:custGeom>
            <a:avLst/>
            <a:gdLst/>
            <a:ahLst/>
            <a:cxnLst/>
            <a:rect l="l" t="t" r="r" b="b"/>
            <a:pathLst>
              <a:path w="6839584" h="3032125">
                <a:moveTo>
                  <a:pt x="0" y="2376678"/>
                </a:moveTo>
                <a:lnTo>
                  <a:pt x="148209" y="1298702"/>
                </a:lnTo>
                <a:lnTo>
                  <a:pt x="282194" y="1696085"/>
                </a:lnTo>
                <a:lnTo>
                  <a:pt x="430403" y="141859"/>
                </a:lnTo>
                <a:lnTo>
                  <a:pt x="573912" y="0"/>
                </a:lnTo>
                <a:lnTo>
                  <a:pt x="722122" y="64262"/>
                </a:lnTo>
                <a:lnTo>
                  <a:pt x="865631" y="789432"/>
                </a:lnTo>
                <a:lnTo>
                  <a:pt x="1013841" y="653288"/>
                </a:lnTo>
                <a:lnTo>
                  <a:pt x="1162177" y="98551"/>
                </a:lnTo>
                <a:lnTo>
                  <a:pt x="1305686" y="464820"/>
                </a:lnTo>
                <a:lnTo>
                  <a:pt x="1453896" y="1337564"/>
                </a:lnTo>
                <a:lnTo>
                  <a:pt x="1597405" y="2618486"/>
                </a:lnTo>
                <a:lnTo>
                  <a:pt x="1745614" y="2938145"/>
                </a:lnTo>
                <a:lnTo>
                  <a:pt x="1893824" y="2046351"/>
                </a:lnTo>
                <a:lnTo>
                  <a:pt x="2027809" y="2192655"/>
                </a:lnTo>
                <a:lnTo>
                  <a:pt x="2176017" y="1323086"/>
                </a:lnTo>
                <a:lnTo>
                  <a:pt x="2319528" y="539750"/>
                </a:lnTo>
                <a:lnTo>
                  <a:pt x="2467737" y="564388"/>
                </a:lnTo>
                <a:lnTo>
                  <a:pt x="2611246" y="1324610"/>
                </a:lnTo>
                <a:lnTo>
                  <a:pt x="2759582" y="1237869"/>
                </a:lnTo>
                <a:lnTo>
                  <a:pt x="2907791" y="831976"/>
                </a:lnTo>
                <a:lnTo>
                  <a:pt x="3051302" y="1166876"/>
                </a:lnTo>
                <a:lnTo>
                  <a:pt x="3199511" y="2055114"/>
                </a:lnTo>
                <a:lnTo>
                  <a:pt x="3343020" y="2501392"/>
                </a:lnTo>
                <a:lnTo>
                  <a:pt x="3491229" y="3031871"/>
                </a:lnTo>
                <a:lnTo>
                  <a:pt x="3639566" y="2529967"/>
                </a:lnTo>
                <a:lnTo>
                  <a:pt x="3773424" y="2397252"/>
                </a:lnTo>
                <a:lnTo>
                  <a:pt x="3921632" y="983107"/>
                </a:lnTo>
                <a:lnTo>
                  <a:pt x="4065142" y="770509"/>
                </a:lnTo>
                <a:lnTo>
                  <a:pt x="4213352" y="728472"/>
                </a:lnTo>
                <a:lnTo>
                  <a:pt x="4356862" y="1422400"/>
                </a:lnTo>
                <a:lnTo>
                  <a:pt x="4505198" y="1510284"/>
                </a:lnTo>
                <a:lnTo>
                  <a:pt x="4653407" y="966343"/>
                </a:lnTo>
                <a:lnTo>
                  <a:pt x="4796917" y="1218946"/>
                </a:lnTo>
                <a:lnTo>
                  <a:pt x="4945126" y="2170303"/>
                </a:lnTo>
                <a:lnTo>
                  <a:pt x="5088636" y="2732659"/>
                </a:lnTo>
                <a:lnTo>
                  <a:pt x="5236845" y="2921889"/>
                </a:lnTo>
                <a:lnTo>
                  <a:pt x="5385181" y="2588514"/>
                </a:lnTo>
                <a:lnTo>
                  <a:pt x="5523864" y="2071116"/>
                </a:lnTo>
                <a:lnTo>
                  <a:pt x="5672074" y="1111250"/>
                </a:lnTo>
                <a:lnTo>
                  <a:pt x="5815583" y="601472"/>
                </a:lnTo>
                <a:lnTo>
                  <a:pt x="5963793" y="767969"/>
                </a:lnTo>
                <a:lnTo>
                  <a:pt x="6107303" y="1581023"/>
                </a:lnTo>
                <a:lnTo>
                  <a:pt x="6255511" y="1442720"/>
                </a:lnTo>
                <a:lnTo>
                  <a:pt x="6403848" y="831214"/>
                </a:lnTo>
                <a:lnTo>
                  <a:pt x="6547231" y="1250188"/>
                </a:lnTo>
                <a:lnTo>
                  <a:pt x="6695567" y="1534795"/>
                </a:lnTo>
                <a:lnTo>
                  <a:pt x="6839077" y="275374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30031" y="2205101"/>
            <a:ext cx="1597660" cy="2213610"/>
          </a:xfrm>
          <a:custGeom>
            <a:avLst/>
            <a:gdLst/>
            <a:ahLst/>
            <a:cxnLst/>
            <a:rect l="l" t="t" r="r" b="b"/>
            <a:pathLst>
              <a:path w="1597659" h="2213610">
                <a:moveTo>
                  <a:pt x="0" y="2213610"/>
                </a:moveTo>
                <a:lnTo>
                  <a:pt x="148209" y="1916176"/>
                </a:lnTo>
                <a:lnTo>
                  <a:pt x="282194" y="1201547"/>
                </a:lnTo>
                <a:lnTo>
                  <a:pt x="430402" y="413893"/>
                </a:lnTo>
                <a:lnTo>
                  <a:pt x="573913" y="0"/>
                </a:lnTo>
                <a:lnTo>
                  <a:pt x="722122" y="339344"/>
                </a:lnTo>
                <a:lnTo>
                  <a:pt x="865632" y="754634"/>
                </a:lnTo>
                <a:lnTo>
                  <a:pt x="1013841" y="795274"/>
                </a:lnTo>
                <a:lnTo>
                  <a:pt x="1162177" y="61722"/>
                </a:lnTo>
                <a:lnTo>
                  <a:pt x="1305687" y="383159"/>
                </a:lnTo>
                <a:lnTo>
                  <a:pt x="1453896" y="1282700"/>
                </a:lnTo>
                <a:lnTo>
                  <a:pt x="1597406" y="17957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5512" y="318643"/>
            <a:ext cx="9481185" cy="5676265"/>
          </a:xfrm>
          <a:custGeom>
            <a:avLst/>
            <a:gdLst/>
            <a:ahLst/>
            <a:cxnLst/>
            <a:rect l="l" t="t" r="r" b="b"/>
            <a:pathLst>
              <a:path w="9481185" h="5676265">
                <a:moveTo>
                  <a:pt x="37973" y="5637911"/>
                </a:moveTo>
                <a:lnTo>
                  <a:pt x="37973" y="0"/>
                </a:lnTo>
              </a:path>
              <a:path w="9481185" h="5676265">
                <a:moveTo>
                  <a:pt x="0" y="5381625"/>
                </a:moveTo>
                <a:lnTo>
                  <a:pt x="37973" y="5381625"/>
                </a:lnTo>
              </a:path>
              <a:path w="9481185" h="5676265">
                <a:moveTo>
                  <a:pt x="0" y="4100322"/>
                </a:moveTo>
                <a:lnTo>
                  <a:pt x="37973" y="4100322"/>
                </a:lnTo>
              </a:path>
              <a:path w="9481185" h="5676265">
                <a:moveTo>
                  <a:pt x="0" y="2818892"/>
                </a:moveTo>
                <a:lnTo>
                  <a:pt x="37973" y="2818892"/>
                </a:lnTo>
              </a:path>
              <a:path w="9481185" h="5676265">
                <a:moveTo>
                  <a:pt x="0" y="1537589"/>
                </a:moveTo>
                <a:lnTo>
                  <a:pt x="37973" y="1537589"/>
                </a:lnTo>
              </a:path>
              <a:path w="9481185" h="5676265">
                <a:moveTo>
                  <a:pt x="0" y="256286"/>
                </a:moveTo>
                <a:lnTo>
                  <a:pt x="37973" y="256286"/>
                </a:lnTo>
              </a:path>
              <a:path w="9481185" h="5676265">
                <a:moveTo>
                  <a:pt x="37973" y="5637911"/>
                </a:moveTo>
                <a:lnTo>
                  <a:pt x="9481058" y="5637911"/>
                </a:lnTo>
              </a:path>
              <a:path w="9481185" h="5676265">
                <a:moveTo>
                  <a:pt x="2212848" y="5675884"/>
                </a:moveTo>
                <a:lnTo>
                  <a:pt x="2212848" y="5637911"/>
                </a:lnTo>
              </a:path>
              <a:path w="9481185" h="5676265">
                <a:moveTo>
                  <a:pt x="5704078" y="5675884"/>
                </a:moveTo>
                <a:lnTo>
                  <a:pt x="5704078" y="5637911"/>
                </a:lnTo>
              </a:path>
              <a:path w="9481185" h="5676265">
                <a:moveTo>
                  <a:pt x="9200134" y="5675884"/>
                </a:moveTo>
                <a:lnTo>
                  <a:pt x="9200134" y="563791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093" y="432485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304342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093" y="1762125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13080"/>
            <a:ext cx="2572385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Aggregate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0" name="object 20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5618191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5692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06921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02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10555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9594" y="530098"/>
            <a:ext cx="10334625" cy="5464810"/>
            <a:chOff x="569594" y="530098"/>
            <a:chExt cx="10334625" cy="5464810"/>
          </a:xfrm>
        </p:grpSpPr>
        <p:sp>
          <p:nvSpPr>
            <p:cNvPr id="3" name="object 3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5419090"/>
                  </a:moveTo>
                  <a:lnTo>
                    <a:pt x="10289286" y="5419090"/>
                  </a:lnTo>
                  <a:lnTo>
                    <a:pt x="10289286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4022979"/>
                  </a:moveTo>
                  <a:lnTo>
                    <a:pt x="10289286" y="4022979"/>
                  </a:lnTo>
                </a:path>
                <a:path w="10289540" h="5419090">
                  <a:moveTo>
                    <a:pt x="0" y="2415921"/>
                  </a:moveTo>
                  <a:lnTo>
                    <a:pt x="10289286" y="2415921"/>
                  </a:lnTo>
                </a:path>
                <a:path w="10289540" h="5419090">
                  <a:moveTo>
                    <a:pt x="0" y="808989"/>
                  </a:moveTo>
                  <a:lnTo>
                    <a:pt x="10289286" y="808989"/>
                  </a:lnTo>
                </a:path>
                <a:path w="10289540" h="5419090">
                  <a:moveTo>
                    <a:pt x="467741" y="5419090"/>
                  </a:moveTo>
                  <a:lnTo>
                    <a:pt x="467741" y="0"/>
                  </a:lnTo>
                </a:path>
                <a:path w="10289540" h="5419090">
                  <a:moveTo>
                    <a:pt x="4271772" y="5419090"/>
                  </a:moveTo>
                  <a:lnTo>
                    <a:pt x="4271772" y="0"/>
                  </a:lnTo>
                </a:path>
                <a:path w="10289540" h="5419090">
                  <a:moveTo>
                    <a:pt x="8078470" y="5419090"/>
                  </a:moveTo>
                  <a:lnTo>
                    <a:pt x="8078470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7567" y="537464"/>
              <a:ext cx="10289540" cy="5419090"/>
            </a:xfrm>
            <a:custGeom>
              <a:avLst/>
              <a:gdLst/>
              <a:ahLst/>
              <a:cxnLst/>
              <a:rect l="l" t="t" r="r" b="b"/>
              <a:pathLst>
                <a:path w="10289540" h="5419090">
                  <a:moveTo>
                    <a:pt x="0" y="4826508"/>
                  </a:moveTo>
                  <a:lnTo>
                    <a:pt x="10289286" y="4826508"/>
                  </a:lnTo>
                </a:path>
                <a:path w="10289540" h="5419090">
                  <a:moveTo>
                    <a:pt x="0" y="3219450"/>
                  </a:moveTo>
                  <a:lnTo>
                    <a:pt x="10289286" y="3219450"/>
                  </a:lnTo>
                </a:path>
                <a:path w="10289540" h="5419090">
                  <a:moveTo>
                    <a:pt x="0" y="1612519"/>
                  </a:moveTo>
                  <a:lnTo>
                    <a:pt x="10289286" y="1612519"/>
                  </a:lnTo>
                </a:path>
                <a:path w="10289540" h="5419090">
                  <a:moveTo>
                    <a:pt x="0" y="5461"/>
                  </a:moveTo>
                  <a:lnTo>
                    <a:pt x="10289286" y="5461"/>
                  </a:lnTo>
                </a:path>
                <a:path w="10289540" h="5419090">
                  <a:moveTo>
                    <a:pt x="2369820" y="5419090"/>
                  </a:moveTo>
                  <a:lnTo>
                    <a:pt x="2369820" y="0"/>
                  </a:lnTo>
                </a:path>
                <a:path w="10289540" h="5419090">
                  <a:moveTo>
                    <a:pt x="6173851" y="5419090"/>
                  </a:moveTo>
                  <a:lnTo>
                    <a:pt x="6173851" y="0"/>
                  </a:lnTo>
                </a:path>
                <a:path w="10289540" h="5419090">
                  <a:moveTo>
                    <a:pt x="9983216" y="5419090"/>
                  </a:moveTo>
                  <a:lnTo>
                    <a:pt x="998321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908" y="754443"/>
              <a:ext cx="9412605" cy="498513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69594" y="537464"/>
              <a:ext cx="10327640" cy="5457190"/>
            </a:xfrm>
            <a:custGeom>
              <a:avLst/>
              <a:gdLst/>
              <a:ahLst/>
              <a:cxnLst/>
              <a:rect l="l" t="t" r="r" b="b"/>
              <a:pathLst>
                <a:path w="10327640" h="5457190">
                  <a:moveTo>
                    <a:pt x="37973" y="5419090"/>
                  </a:moveTo>
                  <a:lnTo>
                    <a:pt x="37973" y="0"/>
                  </a:lnTo>
                </a:path>
                <a:path w="10327640" h="5457190">
                  <a:moveTo>
                    <a:pt x="0" y="4826508"/>
                  </a:moveTo>
                  <a:lnTo>
                    <a:pt x="37973" y="4826508"/>
                  </a:lnTo>
                </a:path>
                <a:path w="10327640" h="5457190">
                  <a:moveTo>
                    <a:pt x="0" y="3219450"/>
                  </a:moveTo>
                  <a:lnTo>
                    <a:pt x="37973" y="3219450"/>
                  </a:lnTo>
                </a:path>
                <a:path w="10327640" h="5457190">
                  <a:moveTo>
                    <a:pt x="0" y="1612519"/>
                  </a:moveTo>
                  <a:lnTo>
                    <a:pt x="37973" y="1612519"/>
                  </a:lnTo>
                </a:path>
                <a:path w="10327640" h="5457190">
                  <a:moveTo>
                    <a:pt x="0" y="5461"/>
                  </a:moveTo>
                  <a:lnTo>
                    <a:pt x="37973" y="5461"/>
                  </a:lnTo>
                </a:path>
                <a:path w="10327640" h="5457190">
                  <a:moveTo>
                    <a:pt x="37973" y="5419090"/>
                  </a:moveTo>
                  <a:lnTo>
                    <a:pt x="10327259" y="5419090"/>
                  </a:lnTo>
                </a:path>
                <a:path w="10327640" h="5457190">
                  <a:moveTo>
                    <a:pt x="2407793" y="5457063"/>
                  </a:moveTo>
                  <a:lnTo>
                    <a:pt x="2407793" y="5419090"/>
                  </a:lnTo>
                </a:path>
                <a:path w="10327640" h="5457190">
                  <a:moveTo>
                    <a:pt x="6211824" y="5457063"/>
                  </a:moveTo>
                  <a:lnTo>
                    <a:pt x="6211824" y="5419090"/>
                  </a:lnTo>
                </a:path>
                <a:path w="10327640" h="5457190">
                  <a:moveTo>
                    <a:pt x="10021189" y="5457063"/>
                  </a:moveTo>
                  <a:lnTo>
                    <a:pt x="10021189" y="541909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4093" y="5269865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27802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4093" y="3662807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2500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2055876"/>
            <a:ext cx="307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3000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04719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08750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18115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-29443"/>
            <a:ext cx="3672840" cy="656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Time−Series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of Natural Gas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400">
              <a:latin typeface="Helvetica"/>
              <a:cs typeface="Helvetica"/>
            </a:endParaRPr>
          </a:p>
          <a:p>
            <a:pPr marL="36322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 USA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(2017−2021)</a:t>
            </a:r>
            <a:endParaRPr sz="12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3500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629" y="2643568"/>
            <a:ext cx="196215" cy="12071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8723" y="529844"/>
            <a:ext cx="10055860" cy="5434330"/>
            <a:chOff x="458723" y="529844"/>
            <a:chExt cx="10055860" cy="5434330"/>
          </a:xfrm>
        </p:grpSpPr>
        <p:sp>
          <p:nvSpPr>
            <p:cNvPr id="3" name="object 3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5419090"/>
                  </a:moveTo>
                  <a:lnTo>
                    <a:pt x="10040112" y="5419090"/>
                  </a:lnTo>
                  <a:lnTo>
                    <a:pt x="10040112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4283710"/>
                  </a:moveTo>
                  <a:lnTo>
                    <a:pt x="10040112" y="4283710"/>
                  </a:lnTo>
                </a:path>
                <a:path w="10040620" h="5419090">
                  <a:moveTo>
                    <a:pt x="0" y="2435098"/>
                  </a:moveTo>
                  <a:lnTo>
                    <a:pt x="10040112" y="2435098"/>
                  </a:lnTo>
                </a:path>
                <a:path w="10040620" h="5419090">
                  <a:moveTo>
                    <a:pt x="0" y="586486"/>
                  </a:moveTo>
                  <a:lnTo>
                    <a:pt x="10040112" y="586486"/>
                  </a:lnTo>
                </a:path>
                <a:path w="10040620" h="5419090">
                  <a:moveTo>
                    <a:pt x="631444" y="5419090"/>
                  </a:moveTo>
                  <a:lnTo>
                    <a:pt x="631444" y="0"/>
                  </a:lnTo>
                </a:path>
                <a:path w="10040620" h="5419090">
                  <a:moveTo>
                    <a:pt x="2393188" y="5419090"/>
                  </a:moveTo>
                  <a:lnTo>
                    <a:pt x="2393188" y="0"/>
                  </a:lnTo>
                </a:path>
                <a:path w="10040620" h="5419090">
                  <a:moveTo>
                    <a:pt x="4154551" y="5419090"/>
                  </a:moveTo>
                  <a:lnTo>
                    <a:pt x="4154551" y="0"/>
                  </a:lnTo>
                </a:path>
                <a:path w="10040620" h="5419090">
                  <a:moveTo>
                    <a:pt x="5915406" y="5419090"/>
                  </a:moveTo>
                  <a:lnTo>
                    <a:pt x="5915406" y="0"/>
                  </a:lnTo>
                </a:path>
                <a:path w="10040620" h="5419090">
                  <a:moveTo>
                    <a:pt x="7676260" y="5419090"/>
                  </a:moveTo>
                  <a:lnTo>
                    <a:pt x="7676260" y="0"/>
                  </a:lnTo>
                </a:path>
                <a:path w="10040620" h="5419090">
                  <a:moveTo>
                    <a:pt x="9437624" y="5419090"/>
                  </a:moveTo>
                  <a:lnTo>
                    <a:pt x="9437624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6343" y="537464"/>
              <a:ext cx="10040620" cy="5419090"/>
            </a:xfrm>
            <a:custGeom>
              <a:avLst/>
              <a:gdLst/>
              <a:ahLst/>
              <a:cxnLst/>
              <a:rect l="l" t="t" r="r" b="b"/>
              <a:pathLst>
                <a:path w="10040620" h="5419090">
                  <a:moveTo>
                    <a:pt x="0" y="5208016"/>
                  </a:moveTo>
                  <a:lnTo>
                    <a:pt x="10040112" y="5208016"/>
                  </a:lnTo>
                </a:path>
                <a:path w="10040620" h="5419090">
                  <a:moveTo>
                    <a:pt x="0" y="3359404"/>
                  </a:moveTo>
                  <a:lnTo>
                    <a:pt x="10040112" y="3359404"/>
                  </a:lnTo>
                </a:path>
                <a:path w="10040620" h="5419090">
                  <a:moveTo>
                    <a:pt x="0" y="1510791"/>
                  </a:moveTo>
                  <a:lnTo>
                    <a:pt x="10040112" y="1510791"/>
                  </a:lnTo>
                </a:path>
                <a:path w="10040620" h="5419090">
                  <a:moveTo>
                    <a:pt x="1512316" y="5419090"/>
                  </a:moveTo>
                  <a:lnTo>
                    <a:pt x="1512316" y="0"/>
                  </a:lnTo>
                </a:path>
                <a:path w="10040620" h="5419090">
                  <a:moveTo>
                    <a:pt x="3274186" y="5419090"/>
                  </a:moveTo>
                  <a:lnTo>
                    <a:pt x="3274186" y="0"/>
                  </a:lnTo>
                </a:path>
                <a:path w="10040620" h="5419090">
                  <a:moveTo>
                    <a:pt x="5035042" y="5419090"/>
                  </a:moveTo>
                  <a:lnTo>
                    <a:pt x="5035042" y="0"/>
                  </a:lnTo>
                </a:path>
                <a:path w="10040620" h="5419090">
                  <a:moveTo>
                    <a:pt x="6795897" y="5419090"/>
                  </a:moveTo>
                  <a:lnTo>
                    <a:pt x="6795897" y="0"/>
                  </a:lnTo>
                </a:path>
                <a:path w="10040620" h="5419090">
                  <a:moveTo>
                    <a:pt x="8556752" y="5419090"/>
                  </a:moveTo>
                  <a:lnTo>
                    <a:pt x="855675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22781" y="783844"/>
              <a:ext cx="9127490" cy="4359275"/>
            </a:xfrm>
            <a:custGeom>
              <a:avLst/>
              <a:gdLst/>
              <a:ahLst/>
              <a:cxnLst/>
              <a:rect l="l" t="t" r="r" b="b"/>
              <a:pathLst>
                <a:path w="9127490" h="4359275">
                  <a:moveTo>
                    <a:pt x="0" y="3686048"/>
                  </a:moveTo>
                  <a:lnTo>
                    <a:pt x="29845" y="4166742"/>
                  </a:lnTo>
                  <a:lnTo>
                    <a:pt x="56896" y="4262755"/>
                  </a:lnTo>
                  <a:lnTo>
                    <a:pt x="86740" y="4211066"/>
                  </a:lnTo>
                  <a:lnTo>
                    <a:pt x="115697" y="4129658"/>
                  </a:lnTo>
                  <a:lnTo>
                    <a:pt x="145542" y="4148201"/>
                  </a:lnTo>
                  <a:lnTo>
                    <a:pt x="174498" y="4151883"/>
                  </a:lnTo>
                  <a:lnTo>
                    <a:pt x="204343" y="4041012"/>
                  </a:lnTo>
                  <a:lnTo>
                    <a:pt x="234315" y="3896741"/>
                  </a:lnTo>
                  <a:lnTo>
                    <a:pt x="263271" y="3826509"/>
                  </a:lnTo>
                  <a:lnTo>
                    <a:pt x="293116" y="3848734"/>
                  </a:lnTo>
                  <a:lnTo>
                    <a:pt x="322072" y="4092702"/>
                  </a:lnTo>
                  <a:lnTo>
                    <a:pt x="351917" y="4188841"/>
                  </a:lnTo>
                  <a:lnTo>
                    <a:pt x="381889" y="4137152"/>
                  </a:lnTo>
                  <a:lnTo>
                    <a:pt x="408813" y="4133468"/>
                  </a:lnTo>
                  <a:lnTo>
                    <a:pt x="438784" y="4063110"/>
                  </a:lnTo>
                  <a:lnTo>
                    <a:pt x="467614" y="4170426"/>
                  </a:lnTo>
                  <a:lnTo>
                    <a:pt x="497586" y="4159250"/>
                  </a:lnTo>
                  <a:lnTo>
                    <a:pt x="526415" y="4159250"/>
                  </a:lnTo>
                  <a:lnTo>
                    <a:pt x="556387" y="4277614"/>
                  </a:lnTo>
                  <a:lnTo>
                    <a:pt x="586232" y="4214749"/>
                  </a:lnTo>
                  <a:lnTo>
                    <a:pt x="615188" y="4255389"/>
                  </a:lnTo>
                  <a:lnTo>
                    <a:pt x="645033" y="4177791"/>
                  </a:lnTo>
                  <a:lnTo>
                    <a:pt x="673989" y="4325620"/>
                  </a:lnTo>
                  <a:lnTo>
                    <a:pt x="703961" y="4277614"/>
                  </a:lnTo>
                  <a:lnTo>
                    <a:pt x="733806" y="4307205"/>
                  </a:lnTo>
                  <a:lnTo>
                    <a:pt x="760857" y="4299839"/>
                  </a:lnTo>
                  <a:lnTo>
                    <a:pt x="790701" y="4166742"/>
                  </a:lnTo>
                  <a:lnTo>
                    <a:pt x="819657" y="4125976"/>
                  </a:lnTo>
                  <a:lnTo>
                    <a:pt x="849503" y="4111243"/>
                  </a:lnTo>
                  <a:lnTo>
                    <a:pt x="878459" y="4107560"/>
                  </a:lnTo>
                  <a:lnTo>
                    <a:pt x="908304" y="3926331"/>
                  </a:lnTo>
                  <a:lnTo>
                    <a:pt x="938276" y="4018787"/>
                  </a:lnTo>
                  <a:lnTo>
                    <a:pt x="967232" y="3952239"/>
                  </a:lnTo>
                  <a:lnTo>
                    <a:pt x="997076" y="4085335"/>
                  </a:lnTo>
                  <a:lnTo>
                    <a:pt x="1026032" y="4089018"/>
                  </a:lnTo>
                  <a:lnTo>
                    <a:pt x="1055878" y="4066920"/>
                  </a:lnTo>
                  <a:lnTo>
                    <a:pt x="1085723" y="3978148"/>
                  </a:lnTo>
                  <a:lnTo>
                    <a:pt x="1113790" y="3930014"/>
                  </a:lnTo>
                  <a:lnTo>
                    <a:pt x="1143635" y="3837685"/>
                  </a:lnTo>
                  <a:lnTo>
                    <a:pt x="1172591" y="3634231"/>
                  </a:lnTo>
                  <a:lnTo>
                    <a:pt x="1202436" y="3375532"/>
                  </a:lnTo>
                  <a:lnTo>
                    <a:pt x="1231392" y="3486404"/>
                  </a:lnTo>
                  <a:lnTo>
                    <a:pt x="1261237" y="3323716"/>
                  </a:lnTo>
                  <a:lnTo>
                    <a:pt x="1291209" y="3090798"/>
                  </a:lnTo>
                  <a:lnTo>
                    <a:pt x="1320165" y="3105530"/>
                  </a:lnTo>
                  <a:lnTo>
                    <a:pt x="1350010" y="2920745"/>
                  </a:lnTo>
                  <a:lnTo>
                    <a:pt x="1378966" y="1671065"/>
                  </a:lnTo>
                  <a:lnTo>
                    <a:pt x="1408811" y="1940940"/>
                  </a:lnTo>
                  <a:lnTo>
                    <a:pt x="1438783" y="2887472"/>
                  </a:lnTo>
                  <a:lnTo>
                    <a:pt x="1465707" y="3027933"/>
                  </a:lnTo>
                  <a:lnTo>
                    <a:pt x="1495679" y="3042792"/>
                  </a:lnTo>
                  <a:lnTo>
                    <a:pt x="1524508" y="3412489"/>
                  </a:lnTo>
                  <a:lnTo>
                    <a:pt x="1554480" y="3586226"/>
                  </a:lnTo>
                  <a:lnTo>
                    <a:pt x="1583436" y="3811778"/>
                  </a:lnTo>
                  <a:lnTo>
                    <a:pt x="1613281" y="3863466"/>
                  </a:lnTo>
                  <a:lnTo>
                    <a:pt x="1643126" y="4151883"/>
                  </a:lnTo>
                  <a:lnTo>
                    <a:pt x="1672082" y="4052061"/>
                  </a:lnTo>
                  <a:lnTo>
                    <a:pt x="1701927" y="4096384"/>
                  </a:lnTo>
                  <a:lnTo>
                    <a:pt x="1730883" y="4111243"/>
                  </a:lnTo>
                  <a:lnTo>
                    <a:pt x="1760855" y="4103878"/>
                  </a:lnTo>
                  <a:lnTo>
                    <a:pt x="1790700" y="4103878"/>
                  </a:lnTo>
                  <a:lnTo>
                    <a:pt x="1817751" y="3841368"/>
                  </a:lnTo>
                  <a:lnTo>
                    <a:pt x="1847595" y="3693413"/>
                  </a:lnTo>
                  <a:lnTo>
                    <a:pt x="1876552" y="3667505"/>
                  </a:lnTo>
                  <a:lnTo>
                    <a:pt x="1906397" y="3756279"/>
                  </a:lnTo>
                  <a:lnTo>
                    <a:pt x="1935353" y="3856101"/>
                  </a:lnTo>
                  <a:lnTo>
                    <a:pt x="1965198" y="3819143"/>
                  </a:lnTo>
                  <a:lnTo>
                    <a:pt x="1995170" y="3649091"/>
                  </a:lnTo>
                  <a:lnTo>
                    <a:pt x="2024126" y="3434587"/>
                  </a:lnTo>
                  <a:lnTo>
                    <a:pt x="2053970" y="3467861"/>
                  </a:lnTo>
                  <a:lnTo>
                    <a:pt x="2082927" y="3209162"/>
                  </a:lnTo>
                  <a:lnTo>
                    <a:pt x="2112772" y="2954019"/>
                  </a:lnTo>
                  <a:lnTo>
                    <a:pt x="2142744" y="2110993"/>
                  </a:lnTo>
                  <a:lnTo>
                    <a:pt x="2169668" y="2769107"/>
                  </a:lnTo>
                  <a:lnTo>
                    <a:pt x="2199640" y="3016885"/>
                  </a:lnTo>
                  <a:lnTo>
                    <a:pt x="2228469" y="2813557"/>
                  </a:lnTo>
                  <a:lnTo>
                    <a:pt x="2258441" y="2809874"/>
                  </a:lnTo>
                  <a:lnTo>
                    <a:pt x="2287270" y="3101847"/>
                  </a:lnTo>
                  <a:lnTo>
                    <a:pt x="2317242" y="3116706"/>
                  </a:lnTo>
                  <a:lnTo>
                    <a:pt x="2347087" y="3253485"/>
                  </a:lnTo>
                  <a:lnTo>
                    <a:pt x="2376043" y="3249803"/>
                  </a:lnTo>
                  <a:lnTo>
                    <a:pt x="2405888" y="3308984"/>
                  </a:lnTo>
                  <a:lnTo>
                    <a:pt x="2434844" y="2695193"/>
                  </a:lnTo>
                  <a:lnTo>
                    <a:pt x="2464816" y="2691510"/>
                  </a:lnTo>
                  <a:lnTo>
                    <a:pt x="2494660" y="2976244"/>
                  </a:lnTo>
                  <a:lnTo>
                    <a:pt x="2522601" y="2968751"/>
                  </a:lnTo>
                  <a:lnTo>
                    <a:pt x="2552572" y="2850514"/>
                  </a:lnTo>
                  <a:lnTo>
                    <a:pt x="2581402" y="2621279"/>
                  </a:lnTo>
                  <a:lnTo>
                    <a:pt x="2611373" y="2643504"/>
                  </a:lnTo>
                  <a:lnTo>
                    <a:pt x="2640330" y="2769107"/>
                  </a:lnTo>
                  <a:lnTo>
                    <a:pt x="2670175" y="2961385"/>
                  </a:lnTo>
                  <a:lnTo>
                    <a:pt x="2700020" y="3057524"/>
                  </a:lnTo>
                  <a:lnTo>
                    <a:pt x="2728976" y="2613913"/>
                  </a:lnTo>
                  <a:lnTo>
                    <a:pt x="2758947" y="2680461"/>
                  </a:lnTo>
                  <a:lnTo>
                    <a:pt x="2787777" y="2528823"/>
                  </a:lnTo>
                  <a:lnTo>
                    <a:pt x="2817748" y="2687828"/>
                  </a:lnTo>
                  <a:lnTo>
                    <a:pt x="2847594" y="2691510"/>
                  </a:lnTo>
                  <a:lnTo>
                    <a:pt x="2874645" y="2388361"/>
                  </a:lnTo>
                  <a:lnTo>
                    <a:pt x="2904490" y="2314447"/>
                  </a:lnTo>
                  <a:lnTo>
                    <a:pt x="2933446" y="2569463"/>
                  </a:lnTo>
                  <a:lnTo>
                    <a:pt x="2963291" y="2306954"/>
                  </a:lnTo>
                  <a:lnTo>
                    <a:pt x="2992247" y="2140584"/>
                  </a:lnTo>
                  <a:lnTo>
                    <a:pt x="3022092" y="1438147"/>
                  </a:lnTo>
                  <a:lnTo>
                    <a:pt x="3052064" y="617346"/>
                  </a:lnTo>
                  <a:lnTo>
                    <a:pt x="3081020" y="0"/>
                  </a:lnTo>
                  <a:lnTo>
                    <a:pt x="3110865" y="1153414"/>
                  </a:lnTo>
                  <a:lnTo>
                    <a:pt x="3139821" y="136778"/>
                  </a:lnTo>
                  <a:lnTo>
                    <a:pt x="3169666" y="1748663"/>
                  </a:lnTo>
                  <a:lnTo>
                    <a:pt x="3199638" y="2173858"/>
                  </a:lnTo>
                  <a:lnTo>
                    <a:pt x="3226562" y="2414269"/>
                  </a:lnTo>
                  <a:lnTo>
                    <a:pt x="3256533" y="2314447"/>
                  </a:lnTo>
                  <a:lnTo>
                    <a:pt x="3285363" y="2650870"/>
                  </a:lnTo>
                  <a:lnTo>
                    <a:pt x="3315334" y="2665603"/>
                  </a:lnTo>
                  <a:lnTo>
                    <a:pt x="3344291" y="2680461"/>
                  </a:lnTo>
                  <a:lnTo>
                    <a:pt x="3374135" y="2321814"/>
                  </a:lnTo>
                  <a:lnTo>
                    <a:pt x="3403980" y="3149980"/>
                  </a:lnTo>
                  <a:lnTo>
                    <a:pt x="3432937" y="2798698"/>
                  </a:lnTo>
                  <a:lnTo>
                    <a:pt x="3462781" y="2221991"/>
                  </a:lnTo>
                  <a:lnTo>
                    <a:pt x="3491738" y="2473324"/>
                  </a:lnTo>
                  <a:lnTo>
                    <a:pt x="3521709" y="2539872"/>
                  </a:lnTo>
                  <a:lnTo>
                    <a:pt x="3551554" y="2003805"/>
                  </a:lnTo>
                  <a:lnTo>
                    <a:pt x="3578605" y="2332863"/>
                  </a:lnTo>
                  <a:lnTo>
                    <a:pt x="3608451" y="2151760"/>
                  </a:lnTo>
                  <a:lnTo>
                    <a:pt x="3637406" y="2136902"/>
                  </a:lnTo>
                  <a:lnTo>
                    <a:pt x="3667252" y="2244090"/>
                  </a:lnTo>
                  <a:lnTo>
                    <a:pt x="3696207" y="2661919"/>
                  </a:lnTo>
                  <a:lnTo>
                    <a:pt x="3726053" y="2661919"/>
                  </a:lnTo>
                  <a:lnTo>
                    <a:pt x="3756025" y="2713735"/>
                  </a:lnTo>
                  <a:lnTo>
                    <a:pt x="3784980" y="2469641"/>
                  </a:lnTo>
                  <a:lnTo>
                    <a:pt x="3814826" y="2336545"/>
                  </a:lnTo>
                  <a:lnTo>
                    <a:pt x="3843781" y="2332863"/>
                  </a:lnTo>
                  <a:lnTo>
                    <a:pt x="3873627" y="2007489"/>
                  </a:lnTo>
                  <a:lnTo>
                    <a:pt x="3903599" y="1804161"/>
                  </a:lnTo>
                  <a:lnTo>
                    <a:pt x="3931539" y="1482470"/>
                  </a:lnTo>
                  <a:lnTo>
                    <a:pt x="3961383" y="1197864"/>
                  </a:lnTo>
                  <a:lnTo>
                    <a:pt x="3990340" y="794892"/>
                  </a:lnTo>
                  <a:lnTo>
                    <a:pt x="4020184" y="269875"/>
                  </a:lnTo>
                  <a:lnTo>
                    <a:pt x="4049141" y="861440"/>
                  </a:lnTo>
                  <a:lnTo>
                    <a:pt x="4078985" y="1907666"/>
                  </a:lnTo>
                  <a:lnTo>
                    <a:pt x="4108957" y="2125853"/>
                  </a:lnTo>
                  <a:lnTo>
                    <a:pt x="4137914" y="2469641"/>
                  </a:lnTo>
                  <a:lnTo>
                    <a:pt x="4167758" y="2491866"/>
                  </a:lnTo>
                  <a:lnTo>
                    <a:pt x="4196715" y="2809874"/>
                  </a:lnTo>
                  <a:lnTo>
                    <a:pt x="4226559" y="3024250"/>
                  </a:lnTo>
                  <a:lnTo>
                    <a:pt x="4256532" y="3290442"/>
                  </a:lnTo>
                  <a:lnTo>
                    <a:pt x="4283456" y="3497453"/>
                  </a:lnTo>
                  <a:lnTo>
                    <a:pt x="4313428" y="3667505"/>
                  </a:lnTo>
                  <a:lnTo>
                    <a:pt x="4342257" y="3545585"/>
                  </a:lnTo>
                  <a:lnTo>
                    <a:pt x="4372229" y="3556634"/>
                  </a:lnTo>
                  <a:lnTo>
                    <a:pt x="4401184" y="3711955"/>
                  </a:lnTo>
                  <a:lnTo>
                    <a:pt x="4431030" y="3800729"/>
                  </a:lnTo>
                  <a:lnTo>
                    <a:pt x="4460875" y="3856101"/>
                  </a:lnTo>
                  <a:lnTo>
                    <a:pt x="4489831" y="3479037"/>
                  </a:lnTo>
                  <a:lnTo>
                    <a:pt x="4519803" y="3608451"/>
                  </a:lnTo>
                  <a:lnTo>
                    <a:pt x="4548632" y="2983610"/>
                  </a:lnTo>
                  <a:lnTo>
                    <a:pt x="4578604" y="2806064"/>
                  </a:lnTo>
                  <a:lnTo>
                    <a:pt x="4608449" y="2994660"/>
                  </a:lnTo>
                  <a:lnTo>
                    <a:pt x="4635500" y="3375532"/>
                  </a:lnTo>
                  <a:lnTo>
                    <a:pt x="4665345" y="3471672"/>
                  </a:lnTo>
                  <a:lnTo>
                    <a:pt x="4694301" y="3430904"/>
                  </a:lnTo>
                  <a:lnTo>
                    <a:pt x="4724146" y="3186937"/>
                  </a:lnTo>
                  <a:lnTo>
                    <a:pt x="4753102" y="3249803"/>
                  </a:lnTo>
                  <a:lnTo>
                    <a:pt x="4782947" y="3364356"/>
                  </a:lnTo>
                  <a:lnTo>
                    <a:pt x="4812919" y="3523360"/>
                  </a:lnTo>
                  <a:lnTo>
                    <a:pt x="4841875" y="3693413"/>
                  </a:lnTo>
                  <a:lnTo>
                    <a:pt x="4871720" y="3589908"/>
                  </a:lnTo>
                  <a:lnTo>
                    <a:pt x="4900676" y="3390264"/>
                  </a:lnTo>
                  <a:lnTo>
                    <a:pt x="4930521" y="3301491"/>
                  </a:lnTo>
                  <a:lnTo>
                    <a:pt x="4960493" y="3449447"/>
                  </a:lnTo>
                  <a:lnTo>
                    <a:pt x="4987417" y="3493769"/>
                  </a:lnTo>
                  <a:lnTo>
                    <a:pt x="5017389" y="3393948"/>
                  </a:lnTo>
                  <a:lnTo>
                    <a:pt x="5046218" y="3368039"/>
                  </a:lnTo>
                  <a:lnTo>
                    <a:pt x="5076190" y="3283077"/>
                  </a:lnTo>
                  <a:lnTo>
                    <a:pt x="5105146" y="3327400"/>
                  </a:lnTo>
                  <a:lnTo>
                    <a:pt x="5134991" y="3460495"/>
                  </a:lnTo>
                  <a:lnTo>
                    <a:pt x="5164835" y="3519678"/>
                  </a:lnTo>
                  <a:lnTo>
                    <a:pt x="5193792" y="3641725"/>
                  </a:lnTo>
                  <a:lnTo>
                    <a:pt x="5223637" y="3763644"/>
                  </a:lnTo>
                  <a:lnTo>
                    <a:pt x="5252593" y="3789553"/>
                  </a:lnTo>
                  <a:lnTo>
                    <a:pt x="5282565" y="3974464"/>
                  </a:lnTo>
                  <a:lnTo>
                    <a:pt x="5312409" y="4033646"/>
                  </a:lnTo>
                  <a:lnTo>
                    <a:pt x="5340350" y="4159250"/>
                  </a:lnTo>
                  <a:lnTo>
                    <a:pt x="5370322" y="4240657"/>
                  </a:lnTo>
                  <a:lnTo>
                    <a:pt x="5399151" y="4063110"/>
                  </a:lnTo>
                  <a:lnTo>
                    <a:pt x="5429123" y="4052061"/>
                  </a:lnTo>
                  <a:lnTo>
                    <a:pt x="5458079" y="3870959"/>
                  </a:lnTo>
                  <a:lnTo>
                    <a:pt x="5487924" y="3911600"/>
                  </a:lnTo>
                  <a:lnTo>
                    <a:pt x="5517769" y="3907916"/>
                  </a:lnTo>
                  <a:lnTo>
                    <a:pt x="5546725" y="3734054"/>
                  </a:lnTo>
                  <a:lnTo>
                    <a:pt x="5576697" y="3652774"/>
                  </a:lnTo>
                  <a:lnTo>
                    <a:pt x="5605526" y="3726687"/>
                  </a:lnTo>
                  <a:lnTo>
                    <a:pt x="5635498" y="3730370"/>
                  </a:lnTo>
                  <a:lnTo>
                    <a:pt x="5665343" y="3730370"/>
                  </a:lnTo>
                  <a:lnTo>
                    <a:pt x="5692394" y="3552952"/>
                  </a:lnTo>
                  <a:lnTo>
                    <a:pt x="5722239" y="3419855"/>
                  </a:lnTo>
                  <a:lnTo>
                    <a:pt x="5751195" y="3467861"/>
                  </a:lnTo>
                  <a:lnTo>
                    <a:pt x="5781040" y="3545585"/>
                  </a:lnTo>
                  <a:lnTo>
                    <a:pt x="5809996" y="3623182"/>
                  </a:lnTo>
                  <a:lnTo>
                    <a:pt x="5839841" y="3693413"/>
                  </a:lnTo>
                  <a:lnTo>
                    <a:pt x="5869813" y="3623182"/>
                  </a:lnTo>
                  <a:lnTo>
                    <a:pt x="5898769" y="3600957"/>
                  </a:lnTo>
                  <a:lnTo>
                    <a:pt x="5928614" y="3615816"/>
                  </a:lnTo>
                  <a:lnTo>
                    <a:pt x="5957570" y="3393948"/>
                  </a:lnTo>
                  <a:lnTo>
                    <a:pt x="5987415" y="3220211"/>
                  </a:lnTo>
                  <a:lnTo>
                    <a:pt x="6017387" y="2743326"/>
                  </a:lnTo>
                  <a:lnTo>
                    <a:pt x="6044311" y="3149980"/>
                  </a:lnTo>
                  <a:lnTo>
                    <a:pt x="6074283" y="3238754"/>
                  </a:lnTo>
                  <a:lnTo>
                    <a:pt x="6103112" y="3268217"/>
                  </a:lnTo>
                  <a:lnTo>
                    <a:pt x="6133084" y="3264534"/>
                  </a:lnTo>
                  <a:lnTo>
                    <a:pt x="6162040" y="3464179"/>
                  </a:lnTo>
                  <a:lnTo>
                    <a:pt x="6191885" y="3515994"/>
                  </a:lnTo>
                  <a:lnTo>
                    <a:pt x="6221730" y="3512311"/>
                  </a:lnTo>
                  <a:lnTo>
                    <a:pt x="6250686" y="3564001"/>
                  </a:lnTo>
                  <a:lnTo>
                    <a:pt x="6280658" y="3438398"/>
                  </a:lnTo>
                  <a:lnTo>
                    <a:pt x="6309487" y="3674999"/>
                  </a:lnTo>
                  <a:lnTo>
                    <a:pt x="6339459" y="3856101"/>
                  </a:lnTo>
                  <a:lnTo>
                    <a:pt x="6369304" y="3900551"/>
                  </a:lnTo>
                  <a:lnTo>
                    <a:pt x="6396355" y="3915282"/>
                  </a:lnTo>
                  <a:lnTo>
                    <a:pt x="6426200" y="3996562"/>
                  </a:lnTo>
                  <a:lnTo>
                    <a:pt x="6455156" y="3907916"/>
                  </a:lnTo>
                  <a:lnTo>
                    <a:pt x="6485001" y="3933825"/>
                  </a:lnTo>
                  <a:lnTo>
                    <a:pt x="6513957" y="3911600"/>
                  </a:lnTo>
                  <a:lnTo>
                    <a:pt x="6543802" y="3937507"/>
                  </a:lnTo>
                  <a:lnTo>
                    <a:pt x="6573774" y="3978148"/>
                  </a:lnTo>
                  <a:lnTo>
                    <a:pt x="6602730" y="4096384"/>
                  </a:lnTo>
                  <a:lnTo>
                    <a:pt x="6632575" y="4188841"/>
                  </a:lnTo>
                  <a:lnTo>
                    <a:pt x="6661531" y="4248022"/>
                  </a:lnTo>
                  <a:lnTo>
                    <a:pt x="6691376" y="4118609"/>
                  </a:lnTo>
                  <a:lnTo>
                    <a:pt x="6721348" y="4225797"/>
                  </a:lnTo>
                  <a:lnTo>
                    <a:pt x="6749288" y="4321936"/>
                  </a:lnTo>
                  <a:lnTo>
                    <a:pt x="6779133" y="4251706"/>
                  </a:lnTo>
                  <a:lnTo>
                    <a:pt x="6808089" y="4251706"/>
                  </a:lnTo>
                  <a:lnTo>
                    <a:pt x="6837934" y="4004055"/>
                  </a:lnTo>
                  <a:lnTo>
                    <a:pt x="6866890" y="3918966"/>
                  </a:lnTo>
                  <a:lnTo>
                    <a:pt x="6896862" y="3918966"/>
                  </a:lnTo>
                  <a:lnTo>
                    <a:pt x="6926707" y="3856101"/>
                  </a:lnTo>
                  <a:lnTo>
                    <a:pt x="6955663" y="3859783"/>
                  </a:lnTo>
                  <a:lnTo>
                    <a:pt x="6985508" y="4018787"/>
                  </a:lnTo>
                  <a:lnTo>
                    <a:pt x="7014464" y="3634231"/>
                  </a:lnTo>
                  <a:lnTo>
                    <a:pt x="7044309" y="3741547"/>
                  </a:lnTo>
                  <a:lnTo>
                    <a:pt x="7074281" y="3907916"/>
                  </a:lnTo>
                  <a:lnTo>
                    <a:pt x="7101205" y="3896741"/>
                  </a:lnTo>
                  <a:lnTo>
                    <a:pt x="7131177" y="3815460"/>
                  </a:lnTo>
                  <a:lnTo>
                    <a:pt x="7160006" y="3796918"/>
                  </a:lnTo>
                  <a:lnTo>
                    <a:pt x="7189978" y="3859783"/>
                  </a:lnTo>
                  <a:lnTo>
                    <a:pt x="7218934" y="3859783"/>
                  </a:lnTo>
                  <a:lnTo>
                    <a:pt x="7248779" y="3889375"/>
                  </a:lnTo>
                  <a:lnTo>
                    <a:pt x="7278624" y="3859783"/>
                  </a:lnTo>
                  <a:lnTo>
                    <a:pt x="7307580" y="3896741"/>
                  </a:lnTo>
                  <a:lnTo>
                    <a:pt x="7337552" y="3848734"/>
                  </a:lnTo>
                  <a:lnTo>
                    <a:pt x="7366381" y="3918966"/>
                  </a:lnTo>
                  <a:lnTo>
                    <a:pt x="7396353" y="3530727"/>
                  </a:lnTo>
                  <a:lnTo>
                    <a:pt x="7426198" y="3974464"/>
                  </a:lnTo>
                  <a:lnTo>
                    <a:pt x="7453249" y="3967099"/>
                  </a:lnTo>
                  <a:lnTo>
                    <a:pt x="7483094" y="3926331"/>
                  </a:lnTo>
                  <a:lnTo>
                    <a:pt x="7512050" y="3926331"/>
                  </a:lnTo>
                  <a:lnTo>
                    <a:pt x="7541895" y="3863466"/>
                  </a:lnTo>
                  <a:lnTo>
                    <a:pt x="7570851" y="3915282"/>
                  </a:lnTo>
                  <a:lnTo>
                    <a:pt x="7600696" y="3867277"/>
                  </a:lnTo>
                  <a:lnTo>
                    <a:pt x="7630668" y="3852417"/>
                  </a:lnTo>
                  <a:lnTo>
                    <a:pt x="7659624" y="3748912"/>
                  </a:lnTo>
                  <a:lnTo>
                    <a:pt x="7689469" y="3449447"/>
                  </a:lnTo>
                  <a:lnTo>
                    <a:pt x="7718425" y="3467861"/>
                  </a:lnTo>
                  <a:lnTo>
                    <a:pt x="7748270" y="3811778"/>
                  </a:lnTo>
                  <a:lnTo>
                    <a:pt x="7778242" y="3967099"/>
                  </a:lnTo>
                  <a:lnTo>
                    <a:pt x="7805166" y="3870959"/>
                  </a:lnTo>
                  <a:lnTo>
                    <a:pt x="7835138" y="3981830"/>
                  </a:lnTo>
                  <a:lnTo>
                    <a:pt x="7863967" y="3985513"/>
                  </a:lnTo>
                  <a:lnTo>
                    <a:pt x="7893939" y="4074286"/>
                  </a:lnTo>
                  <a:lnTo>
                    <a:pt x="7922895" y="4085335"/>
                  </a:lnTo>
                  <a:lnTo>
                    <a:pt x="7952740" y="4140834"/>
                  </a:lnTo>
                  <a:lnTo>
                    <a:pt x="7982585" y="4015104"/>
                  </a:lnTo>
                  <a:lnTo>
                    <a:pt x="8011541" y="4100194"/>
                  </a:lnTo>
                  <a:lnTo>
                    <a:pt x="8041513" y="3981830"/>
                  </a:lnTo>
                  <a:lnTo>
                    <a:pt x="8070342" y="4140834"/>
                  </a:lnTo>
                  <a:lnTo>
                    <a:pt x="8100314" y="4214749"/>
                  </a:lnTo>
                  <a:lnTo>
                    <a:pt x="8130159" y="4255389"/>
                  </a:lnTo>
                  <a:lnTo>
                    <a:pt x="8158099" y="4299839"/>
                  </a:lnTo>
                  <a:lnTo>
                    <a:pt x="8188071" y="4318254"/>
                  </a:lnTo>
                  <a:lnTo>
                    <a:pt x="8216900" y="4314570"/>
                  </a:lnTo>
                  <a:lnTo>
                    <a:pt x="8246872" y="4358894"/>
                  </a:lnTo>
                  <a:lnTo>
                    <a:pt x="8275828" y="4307205"/>
                  </a:lnTo>
                  <a:lnTo>
                    <a:pt x="8305673" y="4111243"/>
                  </a:lnTo>
                  <a:lnTo>
                    <a:pt x="8335518" y="4251706"/>
                  </a:lnTo>
                  <a:lnTo>
                    <a:pt x="8364474" y="4077969"/>
                  </a:lnTo>
                  <a:lnTo>
                    <a:pt x="8394446" y="3996562"/>
                  </a:lnTo>
                  <a:lnTo>
                    <a:pt x="8423275" y="4004055"/>
                  </a:lnTo>
                  <a:lnTo>
                    <a:pt x="8453247" y="3959605"/>
                  </a:lnTo>
                  <a:lnTo>
                    <a:pt x="8483092" y="2983610"/>
                  </a:lnTo>
                  <a:lnTo>
                    <a:pt x="8510143" y="3992879"/>
                  </a:lnTo>
                  <a:lnTo>
                    <a:pt x="8539988" y="3978148"/>
                  </a:lnTo>
                  <a:lnTo>
                    <a:pt x="8568944" y="3885691"/>
                  </a:lnTo>
                  <a:lnTo>
                    <a:pt x="8598789" y="3756279"/>
                  </a:lnTo>
                  <a:lnTo>
                    <a:pt x="8627745" y="3541903"/>
                  </a:lnTo>
                  <a:lnTo>
                    <a:pt x="8657717" y="3456812"/>
                  </a:lnTo>
                  <a:lnTo>
                    <a:pt x="8687562" y="3053841"/>
                  </a:lnTo>
                  <a:lnTo>
                    <a:pt x="8716518" y="2924429"/>
                  </a:lnTo>
                  <a:lnTo>
                    <a:pt x="8746363" y="3094481"/>
                  </a:lnTo>
                  <a:lnTo>
                    <a:pt x="8775319" y="3571493"/>
                  </a:lnTo>
                  <a:lnTo>
                    <a:pt x="8805164" y="3342258"/>
                  </a:lnTo>
                  <a:lnTo>
                    <a:pt x="8835136" y="3227578"/>
                  </a:lnTo>
                  <a:lnTo>
                    <a:pt x="8862060" y="3149980"/>
                  </a:lnTo>
                  <a:lnTo>
                    <a:pt x="8892032" y="2521457"/>
                  </a:lnTo>
                  <a:lnTo>
                    <a:pt x="8920861" y="1952116"/>
                  </a:lnTo>
                  <a:lnTo>
                    <a:pt x="8950833" y="2114804"/>
                  </a:lnTo>
                  <a:lnTo>
                    <a:pt x="8979789" y="2269997"/>
                  </a:lnTo>
                  <a:lnTo>
                    <a:pt x="9009634" y="1704339"/>
                  </a:lnTo>
                  <a:lnTo>
                    <a:pt x="9039479" y="2048255"/>
                  </a:lnTo>
                  <a:lnTo>
                    <a:pt x="9068435" y="2868929"/>
                  </a:lnTo>
                  <a:lnTo>
                    <a:pt x="9098407" y="2946654"/>
                  </a:lnTo>
                  <a:lnTo>
                    <a:pt x="9127236" y="2917062"/>
                  </a:lnTo>
                </a:path>
              </a:pathLst>
            </a:custGeom>
            <a:ln w="13589">
              <a:solidFill>
                <a:srgbClr val="006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22781" y="3382645"/>
              <a:ext cx="9127490" cy="2327910"/>
            </a:xfrm>
            <a:custGeom>
              <a:avLst/>
              <a:gdLst/>
              <a:ahLst/>
              <a:cxnLst/>
              <a:rect l="l" t="t" r="r" b="b"/>
              <a:pathLst>
                <a:path w="9127490" h="2327910">
                  <a:moveTo>
                    <a:pt x="0" y="2318257"/>
                  </a:moveTo>
                  <a:lnTo>
                    <a:pt x="29845" y="2316734"/>
                  </a:lnTo>
                  <a:lnTo>
                    <a:pt x="56896" y="2302636"/>
                  </a:lnTo>
                  <a:lnTo>
                    <a:pt x="86740" y="2311527"/>
                  </a:lnTo>
                  <a:lnTo>
                    <a:pt x="115697" y="2325497"/>
                  </a:lnTo>
                  <a:lnTo>
                    <a:pt x="145542" y="2327529"/>
                  </a:lnTo>
                  <a:lnTo>
                    <a:pt x="174498" y="2325369"/>
                  </a:lnTo>
                  <a:lnTo>
                    <a:pt x="204343" y="2297556"/>
                  </a:lnTo>
                  <a:lnTo>
                    <a:pt x="234315" y="2314574"/>
                  </a:lnTo>
                  <a:lnTo>
                    <a:pt x="263271" y="2317368"/>
                  </a:lnTo>
                  <a:lnTo>
                    <a:pt x="293116" y="2314574"/>
                  </a:lnTo>
                  <a:lnTo>
                    <a:pt x="322072" y="2301366"/>
                  </a:lnTo>
                  <a:lnTo>
                    <a:pt x="351917" y="2301240"/>
                  </a:lnTo>
                  <a:lnTo>
                    <a:pt x="381889" y="2320797"/>
                  </a:lnTo>
                  <a:lnTo>
                    <a:pt x="408813" y="2290698"/>
                  </a:lnTo>
                  <a:lnTo>
                    <a:pt x="438784" y="2315082"/>
                  </a:lnTo>
                  <a:lnTo>
                    <a:pt x="467614" y="2325497"/>
                  </a:lnTo>
                  <a:lnTo>
                    <a:pt x="497586" y="2313812"/>
                  </a:lnTo>
                  <a:lnTo>
                    <a:pt x="526415" y="2321560"/>
                  </a:lnTo>
                  <a:lnTo>
                    <a:pt x="556387" y="2323718"/>
                  </a:lnTo>
                  <a:lnTo>
                    <a:pt x="586232" y="2318639"/>
                  </a:lnTo>
                  <a:lnTo>
                    <a:pt x="615188" y="2314829"/>
                  </a:lnTo>
                  <a:lnTo>
                    <a:pt x="645033" y="2316606"/>
                  </a:lnTo>
                  <a:lnTo>
                    <a:pt x="673989" y="2303017"/>
                  </a:lnTo>
                  <a:lnTo>
                    <a:pt x="703961" y="2316987"/>
                  </a:lnTo>
                  <a:lnTo>
                    <a:pt x="733806" y="2314955"/>
                  </a:lnTo>
                  <a:lnTo>
                    <a:pt x="760857" y="2303525"/>
                  </a:lnTo>
                  <a:lnTo>
                    <a:pt x="790701" y="2314702"/>
                  </a:lnTo>
                  <a:lnTo>
                    <a:pt x="819657" y="2311018"/>
                  </a:lnTo>
                  <a:lnTo>
                    <a:pt x="849503" y="2322067"/>
                  </a:lnTo>
                  <a:lnTo>
                    <a:pt x="878459" y="2313685"/>
                  </a:lnTo>
                  <a:lnTo>
                    <a:pt x="908304" y="2314447"/>
                  </a:lnTo>
                  <a:lnTo>
                    <a:pt x="938276" y="2315210"/>
                  </a:lnTo>
                  <a:lnTo>
                    <a:pt x="967232" y="2325242"/>
                  </a:lnTo>
                  <a:lnTo>
                    <a:pt x="997076" y="2293873"/>
                  </a:lnTo>
                  <a:lnTo>
                    <a:pt x="1026032" y="2303525"/>
                  </a:lnTo>
                  <a:lnTo>
                    <a:pt x="1055878" y="2297048"/>
                  </a:lnTo>
                  <a:lnTo>
                    <a:pt x="1085723" y="2285110"/>
                  </a:lnTo>
                  <a:lnTo>
                    <a:pt x="1113790" y="2287016"/>
                  </a:lnTo>
                  <a:lnTo>
                    <a:pt x="1143635" y="2299842"/>
                  </a:lnTo>
                  <a:lnTo>
                    <a:pt x="1172591" y="2289555"/>
                  </a:lnTo>
                  <a:lnTo>
                    <a:pt x="1202436" y="2302764"/>
                  </a:lnTo>
                  <a:lnTo>
                    <a:pt x="1231392" y="2290572"/>
                  </a:lnTo>
                  <a:lnTo>
                    <a:pt x="1261237" y="2285999"/>
                  </a:lnTo>
                  <a:lnTo>
                    <a:pt x="1291209" y="2286761"/>
                  </a:lnTo>
                  <a:lnTo>
                    <a:pt x="1320165" y="2277491"/>
                  </a:lnTo>
                  <a:lnTo>
                    <a:pt x="1350010" y="2271267"/>
                  </a:lnTo>
                  <a:lnTo>
                    <a:pt x="1378966" y="2279141"/>
                  </a:lnTo>
                  <a:lnTo>
                    <a:pt x="1408811" y="2268347"/>
                  </a:lnTo>
                  <a:lnTo>
                    <a:pt x="1438783" y="2263393"/>
                  </a:lnTo>
                  <a:lnTo>
                    <a:pt x="1465707" y="2243962"/>
                  </a:lnTo>
                  <a:lnTo>
                    <a:pt x="1495679" y="2275331"/>
                  </a:lnTo>
                  <a:lnTo>
                    <a:pt x="1524508" y="2255647"/>
                  </a:lnTo>
                  <a:lnTo>
                    <a:pt x="1554480" y="2272029"/>
                  </a:lnTo>
                  <a:lnTo>
                    <a:pt x="1583436" y="2247391"/>
                  </a:lnTo>
                  <a:lnTo>
                    <a:pt x="1613281" y="2255647"/>
                  </a:lnTo>
                  <a:lnTo>
                    <a:pt x="1643126" y="2238882"/>
                  </a:lnTo>
                  <a:lnTo>
                    <a:pt x="1672082" y="2235454"/>
                  </a:lnTo>
                  <a:lnTo>
                    <a:pt x="1701927" y="2208148"/>
                  </a:lnTo>
                  <a:lnTo>
                    <a:pt x="1730883" y="2209165"/>
                  </a:lnTo>
                  <a:lnTo>
                    <a:pt x="1760855" y="2235327"/>
                  </a:lnTo>
                  <a:lnTo>
                    <a:pt x="1790700" y="2250440"/>
                  </a:lnTo>
                  <a:lnTo>
                    <a:pt x="1817751" y="2221737"/>
                  </a:lnTo>
                  <a:lnTo>
                    <a:pt x="1847595" y="2217928"/>
                  </a:lnTo>
                  <a:lnTo>
                    <a:pt x="1876552" y="2216911"/>
                  </a:lnTo>
                  <a:lnTo>
                    <a:pt x="1906397" y="2196591"/>
                  </a:lnTo>
                  <a:lnTo>
                    <a:pt x="1935353" y="2196338"/>
                  </a:lnTo>
                  <a:lnTo>
                    <a:pt x="1965198" y="2190877"/>
                  </a:lnTo>
                  <a:lnTo>
                    <a:pt x="1995170" y="2190622"/>
                  </a:lnTo>
                  <a:lnTo>
                    <a:pt x="2024126" y="2207132"/>
                  </a:lnTo>
                  <a:lnTo>
                    <a:pt x="2053970" y="2160904"/>
                  </a:lnTo>
                  <a:lnTo>
                    <a:pt x="2082927" y="2160142"/>
                  </a:lnTo>
                  <a:lnTo>
                    <a:pt x="2112772" y="2146680"/>
                  </a:lnTo>
                  <a:lnTo>
                    <a:pt x="2142744" y="2154301"/>
                  </a:lnTo>
                  <a:lnTo>
                    <a:pt x="2169668" y="2171065"/>
                  </a:lnTo>
                  <a:lnTo>
                    <a:pt x="2199640" y="2182241"/>
                  </a:lnTo>
                  <a:lnTo>
                    <a:pt x="2228469" y="2183383"/>
                  </a:lnTo>
                  <a:lnTo>
                    <a:pt x="2258441" y="2170810"/>
                  </a:lnTo>
                  <a:lnTo>
                    <a:pt x="2287270" y="2182748"/>
                  </a:lnTo>
                  <a:lnTo>
                    <a:pt x="2317242" y="2174366"/>
                  </a:lnTo>
                  <a:lnTo>
                    <a:pt x="2347087" y="2165604"/>
                  </a:lnTo>
                  <a:lnTo>
                    <a:pt x="2376043" y="2132456"/>
                  </a:lnTo>
                  <a:lnTo>
                    <a:pt x="2405888" y="2097023"/>
                  </a:lnTo>
                  <a:lnTo>
                    <a:pt x="2434844" y="2078989"/>
                  </a:lnTo>
                  <a:lnTo>
                    <a:pt x="2464816" y="2114930"/>
                  </a:lnTo>
                  <a:lnTo>
                    <a:pt x="2494660" y="2104643"/>
                  </a:lnTo>
                  <a:lnTo>
                    <a:pt x="2522601" y="2026411"/>
                  </a:lnTo>
                  <a:lnTo>
                    <a:pt x="2552572" y="2133854"/>
                  </a:lnTo>
                  <a:lnTo>
                    <a:pt x="2581402" y="2137410"/>
                  </a:lnTo>
                  <a:lnTo>
                    <a:pt x="2611373" y="2125344"/>
                  </a:lnTo>
                  <a:lnTo>
                    <a:pt x="2640330" y="2114930"/>
                  </a:lnTo>
                  <a:lnTo>
                    <a:pt x="2670175" y="2113279"/>
                  </a:lnTo>
                  <a:lnTo>
                    <a:pt x="2700020" y="2087626"/>
                  </a:lnTo>
                  <a:lnTo>
                    <a:pt x="2728976" y="2136647"/>
                  </a:lnTo>
                  <a:lnTo>
                    <a:pt x="2758947" y="2043176"/>
                  </a:lnTo>
                  <a:lnTo>
                    <a:pt x="2787777" y="2057272"/>
                  </a:lnTo>
                  <a:lnTo>
                    <a:pt x="2817748" y="2024888"/>
                  </a:lnTo>
                  <a:lnTo>
                    <a:pt x="2847594" y="2031618"/>
                  </a:lnTo>
                  <a:lnTo>
                    <a:pt x="2874645" y="2006980"/>
                  </a:lnTo>
                  <a:lnTo>
                    <a:pt x="2904490" y="2157476"/>
                  </a:lnTo>
                  <a:lnTo>
                    <a:pt x="2933446" y="2144903"/>
                  </a:lnTo>
                  <a:lnTo>
                    <a:pt x="2963291" y="2160142"/>
                  </a:lnTo>
                  <a:lnTo>
                    <a:pt x="2992247" y="2159254"/>
                  </a:lnTo>
                  <a:lnTo>
                    <a:pt x="3022092" y="2170556"/>
                  </a:lnTo>
                  <a:lnTo>
                    <a:pt x="3052064" y="2200782"/>
                  </a:lnTo>
                  <a:lnTo>
                    <a:pt x="3081020" y="2211069"/>
                  </a:lnTo>
                  <a:lnTo>
                    <a:pt x="3110865" y="2196591"/>
                  </a:lnTo>
                  <a:lnTo>
                    <a:pt x="3139821" y="2195448"/>
                  </a:lnTo>
                  <a:lnTo>
                    <a:pt x="3169666" y="2157221"/>
                  </a:lnTo>
                  <a:lnTo>
                    <a:pt x="3199638" y="2145538"/>
                  </a:lnTo>
                  <a:lnTo>
                    <a:pt x="3226562" y="2106041"/>
                  </a:lnTo>
                  <a:lnTo>
                    <a:pt x="3256533" y="2195703"/>
                  </a:lnTo>
                  <a:lnTo>
                    <a:pt x="3285363" y="2131441"/>
                  </a:lnTo>
                  <a:lnTo>
                    <a:pt x="3315334" y="2119883"/>
                  </a:lnTo>
                  <a:lnTo>
                    <a:pt x="3344291" y="2145156"/>
                  </a:lnTo>
                  <a:lnTo>
                    <a:pt x="3374135" y="2160396"/>
                  </a:lnTo>
                  <a:lnTo>
                    <a:pt x="3403980" y="2168397"/>
                  </a:lnTo>
                  <a:lnTo>
                    <a:pt x="3432937" y="2145029"/>
                  </a:lnTo>
                  <a:lnTo>
                    <a:pt x="3462781" y="2105152"/>
                  </a:lnTo>
                  <a:lnTo>
                    <a:pt x="3491738" y="2096896"/>
                  </a:lnTo>
                  <a:lnTo>
                    <a:pt x="3521709" y="2106803"/>
                  </a:lnTo>
                  <a:lnTo>
                    <a:pt x="3551554" y="2153792"/>
                  </a:lnTo>
                  <a:lnTo>
                    <a:pt x="3578605" y="2077973"/>
                  </a:lnTo>
                  <a:lnTo>
                    <a:pt x="3608451" y="2175255"/>
                  </a:lnTo>
                  <a:lnTo>
                    <a:pt x="3637406" y="2131821"/>
                  </a:lnTo>
                  <a:lnTo>
                    <a:pt x="3667252" y="2150871"/>
                  </a:lnTo>
                  <a:lnTo>
                    <a:pt x="3696207" y="2101595"/>
                  </a:lnTo>
                  <a:lnTo>
                    <a:pt x="3726053" y="2133980"/>
                  </a:lnTo>
                  <a:lnTo>
                    <a:pt x="3756025" y="2122169"/>
                  </a:lnTo>
                  <a:lnTo>
                    <a:pt x="3784980" y="2127757"/>
                  </a:lnTo>
                  <a:lnTo>
                    <a:pt x="3814826" y="2043176"/>
                  </a:lnTo>
                  <a:lnTo>
                    <a:pt x="3843781" y="1987549"/>
                  </a:lnTo>
                  <a:lnTo>
                    <a:pt x="3873627" y="1958720"/>
                  </a:lnTo>
                  <a:lnTo>
                    <a:pt x="3903599" y="1995423"/>
                  </a:lnTo>
                  <a:lnTo>
                    <a:pt x="3931539" y="1991740"/>
                  </a:lnTo>
                  <a:lnTo>
                    <a:pt x="3961383" y="2087879"/>
                  </a:lnTo>
                  <a:lnTo>
                    <a:pt x="3990340" y="2107691"/>
                  </a:lnTo>
                  <a:lnTo>
                    <a:pt x="4020184" y="2134616"/>
                  </a:lnTo>
                  <a:lnTo>
                    <a:pt x="4049141" y="2128646"/>
                  </a:lnTo>
                  <a:lnTo>
                    <a:pt x="4078985" y="2114549"/>
                  </a:lnTo>
                  <a:lnTo>
                    <a:pt x="4108957" y="2158238"/>
                  </a:lnTo>
                  <a:lnTo>
                    <a:pt x="4137914" y="2115692"/>
                  </a:lnTo>
                  <a:lnTo>
                    <a:pt x="4167758" y="2028443"/>
                  </a:lnTo>
                  <a:lnTo>
                    <a:pt x="4196715" y="1970531"/>
                  </a:lnTo>
                  <a:lnTo>
                    <a:pt x="4226559" y="1945004"/>
                  </a:lnTo>
                  <a:lnTo>
                    <a:pt x="4256532" y="1981199"/>
                  </a:lnTo>
                  <a:lnTo>
                    <a:pt x="4283456" y="1979421"/>
                  </a:lnTo>
                  <a:lnTo>
                    <a:pt x="4313428" y="2066924"/>
                  </a:lnTo>
                  <a:lnTo>
                    <a:pt x="4342257" y="2077846"/>
                  </a:lnTo>
                  <a:lnTo>
                    <a:pt x="4372229" y="2117852"/>
                  </a:lnTo>
                  <a:lnTo>
                    <a:pt x="4401184" y="2080767"/>
                  </a:lnTo>
                  <a:lnTo>
                    <a:pt x="4431030" y="2071623"/>
                  </a:lnTo>
                  <a:lnTo>
                    <a:pt x="4460875" y="2052954"/>
                  </a:lnTo>
                  <a:lnTo>
                    <a:pt x="4489831" y="2074036"/>
                  </a:lnTo>
                  <a:lnTo>
                    <a:pt x="4519803" y="2004567"/>
                  </a:lnTo>
                  <a:lnTo>
                    <a:pt x="4548632" y="1936368"/>
                  </a:lnTo>
                  <a:lnTo>
                    <a:pt x="4578604" y="2016886"/>
                  </a:lnTo>
                  <a:lnTo>
                    <a:pt x="4608449" y="2038095"/>
                  </a:lnTo>
                  <a:lnTo>
                    <a:pt x="4635500" y="1994661"/>
                  </a:lnTo>
                  <a:lnTo>
                    <a:pt x="4665345" y="2082038"/>
                  </a:lnTo>
                  <a:lnTo>
                    <a:pt x="4694301" y="2045842"/>
                  </a:lnTo>
                  <a:lnTo>
                    <a:pt x="4724146" y="2029840"/>
                  </a:lnTo>
                  <a:lnTo>
                    <a:pt x="4753102" y="2045334"/>
                  </a:lnTo>
                  <a:lnTo>
                    <a:pt x="4782947" y="2051557"/>
                  </a:lnTo>
                  <a:lnTo>
                    <a:pt x="4812919" y="2068956"/>
                  </a:lnTo>
                  <a:lnTo>
                    <a:pt x="4841875" y="2007996"/>
                  </a:lnTo>
                  <a:lnTo>
                    <a:pt x="4871720" y="1906015"/>
                  </a:lnTo>
                  <a:lnTo>
                    <a:pt x="4900676" y="1863216"/>
                  </a:lnTo>
                  <a:lnTo>
                    <a:pt x="4930521" y="1861057"/>
                  </a:lnTo>
                  <a:lnTo>
                    <a:pt x="4960493" y="1900554"/>
                  </a:lnTo>
                  <a:lnTo>
                    <a:pt x="4987417" y="1829053"/>
                  </a:lnTo>
                  <a:lnTo>
                    <a:pt x="5017389" y="1895602"/>
                  </a:lnTo>
                  <a:lnTo>
                    <a:pt x="5046218" y="1875535"/>
                  </a:lnTo>
                  <a:lnTo>
                    <a:pt x="5076190" y="1921128"/>
                  </a:lnTo>
                  <a:lnTo>
                    <a:pt x="5105146" y="1943989"/>
                  </a:lnTo>
                  <a:lnTo>
                    <a:pt x="5134991" y="1950846"/>
                  </a:lnTo>
                  <a:lnTo>
                    <a:pt x="5164835" y="1894204"/>
                  </a:lnTo>
                  <a:lnTo>
                    <a:pt x="5193792" y="1957831"/>
                  </a:lnTo>
                  <a:lnTo>
                    <a:pt x="5223637" y="1891029"/>
                  </a:lnTo>
                  <a:lnTo>
                    <a:pt x="5252593" y="1866010"/>
                  </a:lnTo>
                  <a:lnTo>
                    <a:pt x="5282565" y="1880489"/>
                  </a:lnTo>
                  <a:lnTo>
                    <a:pt x="5312409" y="1881504"/>
                  </a:lnTo>
                  <a:lnTo>
                    <a:pt x="5340350" y="1840864"/>
                  </a:lnTo>
                  <a:lnTo>
                    <a:pt x="5370322" y="1907413"/>
                  </a:lnTo>
                  <a:lnTo>
                    <a:pt x="5399151" y="1871090"/>
                  </a:lnTo>
                  <a:lnTo>
                    <a:pt x="5429123" y="1900173"/>
                  </a:lnTo>
                  <a:lnTo>
                    <a:pt x="5458079" y="1925192"/>
                  </a:lnTo>
                  <a:lnTo>
                    <a:pt x="5487924" y="1847977"/>
                  </a:lnTo>
                  <a:lnTo>
                    <a:pt x="5517769" y="1854834"/>
                  </a:lnTo>
                  <a:lnTo>
                    <a:pt x="5546725" y="1845436"/>
                  </a:lnTo>
                  <a:lnTo>
                    <a:pt x="5576697" y="1836673"/>
                  </a:lnTo>
                  <a:lnTo>
                    <a:pt x="5605526" y="1776602"/>
                  </a:lnTo>
                  <a:lnTo>
                    <a:pt x="5635498" y="1791842"/>
                  </a:lnTo>
                  <a:lnTo>
                    <a:pt x="5665343" y="1871090"/>
                  </a:lnTo>
                  <a:lnTo>
                    <a:pt x="5692394" y="1813559"/>
                  </a:lnTo>
                  <a:lnTo>
                    <a:pt x="5722239" y="1897760"/>
                  </a:lnTo>
                  <a:lnTo>
                    <a:pt x="5751195" y="1837563"/>
                  </a:lnTo>
                  <a:lnTo>
                    <a:pt x="5781040" y="1868042"/>
                  </a:lnTo>
                  <a:lnTo>
                    <a:pt x="5809996" y="1887219"/>
                  </a:lnTo>
                  <a:lnTo>
                    <a:pt x="5839841" y="1880996"/>
                  </a:lnTo>
                  <a:lnTo>
                    <a:pt x="5869813" y="1910206"/>
                  </a:lnTo>
                  <a:lnTo>
                    <a:pt x="5898769" y="1910206"/>
                  </a:lnTo>
                  <a:lnTo>
                    <a:pt x="5928614" y="1942464"/>
                  </a:lnTo>
                  <a:lnTo>
                    <a:pt x="5957570" y="1929002"/>
                  </a:lnTo>
                  <a:lnTo>
                    <a:pt x="5987415" y="1864359"/>
                  </a:lnTo>
                  <a:lnTo>
                    <a:pt x="6017387" y="1850516"/>
                  </a:lnTo>
                  <a:lnTo>
                    <a:pt x="6044311" y="1810003"/>
                  </a:lnTo>
                  <a:lnTo>
                    <a:pt x="6074283" y="1911984"/>
                  </a:lnTo>
                  <a:lnTo>
                    <a:pt x="6103112" y="1940940"/>
                  </a:lnTo>
                  <a:lnTo>
                    <a:pt x="6133084" y="1919604"/>
                  </a:lnTo>
                  <a:lnTo>
                    <a:pt x="6162040" y="1892172"/>
                  </a:lnTo>
                  <a:lnTo>
                    <a:pt x="6191885" y="1936241"/>
                  </a:lnTo>
                  <a:lnTo>
                    <a:pt x="6221730" y="1919477"/>
                  </a:lnTo>
                  <a:lnTo>
                    <a:pt x="6250686" y="1937384"/>
                  </a:lnTo>
                  <a:lnTo>
                    <a:pt x="6280658" y="1915921"/>
                  </a:lnTo>
                  <a:lnTo>
                    <a:pt x="6309487" y="1856358"/>
                  </a:lnTo>
                  <a:lnTo>
                    <a:pt x="6339459" y="1828418"/>
                  </a:lnTo>
                  <a:lnTo>
                    <a:pt x="6369304" y="1826894"/>
                  </a:lnTo>
                  <a:lnTo>
                    <a:pt x="6396355" y="1756536"/>
                  </a:lnTo>
                  <a:lnTo>
                    <a:pt x="6426200" y="1880996"/>
                  </a:lnTo>
                  <a:lnTo>
                    <a:pt x="6455156" y="1866391"/>
                  </a:lnTo>
                  <a:lnTo>
                    <a:pt x="6485001" y="1851914"/>
                  </a:lnTo>
                  <a:lnTo>
                    <a:pt x="6513957" y="1831085"/>
                  </a:lnTo>
                  <a:lnTo>
                    <a:pt x="6543802" y="1827148"/>
                  </a:lnTo>
                  <a:lnTo>
                    <a:pt x="6573774" y="1761743"/>
                  </a:lnTo>
                  <a:lnTo>
                    <a:pt x="6602730" y="1776729"/>
                  </a:lnTo>
                  <a:lnTo>
                    <a:pt x="6632575" y="1787016"/>
                  </a:lnTo>
                  <a:lnTo>
                    <a:pt x="6661531" y="1764791"/>
                  </a:lnTo>
                  <a:lnTo>
                    <a:pt x="6691376" y="1739772"/>
                  </a:lnTo>
                  <a:lnTo>
                    <a:pt x="6721348" y="1760981"/>
                  </a:lnTo>
                  <a:lnTo>
                    <a:pt x="6749288" y="1642109"/>
                  </a:lnTo>
                  <a:lnTo>
                    <a:pt x="6779133" y="1705228"/>
                  </a:lnTo>
                  <a:lnTo>
                    <a:pt x="6808089" y="1666747"/>
                  </a:lnTo>
                  <a:lnTo>
                    <a:pt x="6837934" y="1686178"/>
                  </a:lnTo>
                  <a:lnTo>
                    <a:pt x="6866890" y="1665223"/>
                  </a:lnTo>
                  <a:lnTo>
                    <a:pt x="6896862" y="1570735"/>
                  </a:lnTo>
                  <a:lnTo>
                    <a:pt x="6926707" y="1615947"/>
                  </a:lnTo>
                  <a:lnTo>
                    <a:pt x="6955663" y="1710308"/>
                  </a:lnTo>
                  <a:lnTo>
                    <a:pt x="6985508" y="1520062"/>
                  </a:lnTo>
                  <a:lnTo>
                    <a:pt x="7014464" y="1435353"/>
                  </a:lnTo>
                  <a:lnTo>
                    <a:pt x="7044309" y="1364741"/>
                  </a:lnTo>
                  <a:lnTo>
                    <a:pt x="7074281" y="1426590"/>
                  </a:lnTo>
                  <a:lnTo>
                    <a:pt x="7101205" y="1352168"/>
                  </a:lnTo>
                  <a:lnTo>
                    <a:pt x="7131177" y="1466468"/>
                  </a:lnTo>
                  <a:lnTo>
                    <a:pt x="7160006" y="1442719"/>
                  </a:lnTo>
                  <a:lnTo>
                    <a:pt x="7189978" y="1426209"/>
                  </a:lnTo>
                  <a:lnTo>
                    <a:pt x="7218934" y="1442973"/>
                  </a:lnTo>
                  <a:lnTo>
                    <a:pt x="7248779" y="1448434"/>
                  </a:lnTo>
                  <a:lnTo>
                    <a:pt x="7278624" y="1442465"/>
                  </a:lnTo>
                  <a:lnTo>
                    <a:pt x="7307580" y="1328419"/>
                  </a:lnTo>
                  <a:lnTo>
                    <a:pt x="7337552" y="1298955"/>
                  </a:lnTo>
                  <a:lnTo>
                    <a:pt x="7366381" y="1253108"/>
                  </a:lnTo>
                  <a:lnTo>
                    <a:pt x="7396353" y="1252727"/>
                  </a:lnTo>
                  <a:lnTo>
                    <a:pt x="7426198" y="1343659"/>
                  </a:lnTo>
                  <a:lnTo>
                    <a:pt x="7453249" y="1285112"/>
                  </a:lnTo>
                  <a:lnTo>
                    <a:pt x="7483094" y="1331467"/>
                  </a:lnTo>
                  <a:lnTo>
                    <a:pt x="7512050" y="1356740"/>
                  </a:lnTo>
                  <a:lnTo>
                    <a:pt x="7541895" y="1394078"/>
                  </a:lnTo>
                  <a:lnTo>
                    <a:pt x="7570851" y="1231391"/>
                  </a:lnTo>
                  <a:lnTo>
                    <a:pt x="7600696" y="1211325"/>
                  </a:lnTo>
                  <a:lnTo>
                    <a:pt x="7630668" y="1247139"/>
                  </a:lnTo>
                  <a:lnTo>
                    <a:pt x="7659624" y="1228978"/>
                  </a:lnTo>
                  <a:lnTo>
                    <a:pt x="7689469" y="1113916"/>
                  </a:lnTo>
                  <a:lnTo>
                    <a:pt x="7718425" y="1017777"/>
                  </a:lnTo>
                  <a:lnTo>
                    <a:pt x="7748270" y="1014094"/>
                  </a:lnTo>
                  <a:lnTo>
                    <a:pt x="7778242" y="1142872"/>
                  </a:lnTo>
                  <a:lnTo>
                    <a:pt x="7805166" y="981709"/>
                  </a:lnTo>
                  <a:lnTo>
                    <a:pt x="7835138" y="1112392"/>
                  </a:lnTo>
                  <a:lnTo>
                    <a:pt x="7863967" y="1000124"/>
                  </a:lnTo>
                  <a:lnTo>
                    <a:pt x="7893939" y="1030985"/>
                  </a:lnTo>
                  <a:lnTo>
                    <a:pt x="7922895" y="908303"/>
                  </a:lnTo>
                  <a:lnTo>
                    <a:pt x="7952740" y="939418"/>
                  </a:lnTo>
                  <a:lnTo>
                    <a:pt x="7982585" y="904239"/>
                  </a:lnTo>
                  <a:lnTo>
                    <a:pt x="8011541" y="788669"/>
                  </a:lnTo>
                  <a:lnTo>
                    <a:pt x="8041513" y="728852"/>
                  </a:lnTo>
                  <a:lnTo>
                    <a:pt x="8070342" y="581659"/>
                  </a:lnTo>
                  <a:lnTo>
                    <a:pt x="8100314" y="475614"/>
                  </a:lnTo>
                  <a:lnTo>
                    <a:pt x="8130159" y="683386"/>
                  </a:lnTo>
                  <a:lnTo>
                    <a:pt x="8158099" y="523620"/>
                  </a:lnTo>
                  <a:lnTo>
                    <a:pt x="8188071" y="807084"/>
                  </a:lnTo>
                  <a:lnTo>
                    <a:pt x="8216900" y="900683"/>
                  </a:lnTo>
                  <a:lnTo>
                    <a:pt x="8246872" y="1111377"/>
                  </a:lnTo>
                  <a:lnTo>
                    <a:pt x="8275828" y="1071879"/>
                  </a:lnTo>
                  <a:lnTo>
                    <a:pt x="8305673" y="1030985"/>
                  </a:lnTo>
                  <a:lnTo>
                    <a:pt x="8335518" y="900810"/>
                  </a:lnTo>
                  <a:lnTo>
                    <a:pt x="8364474" y="582167"/>
                  </a:lnTo>
                  <a:lnTo>
                    <a:pt x="8394446" y="409828"/>
                  </a:lnTo>
                  <a:lnTo>
                    <a:pt x="8423275" y="317626"/>
                  </a:lnTo>
                  <a:lnTo>
                    <a:pt x="8453247" y="279399"/>
                  </a:lnTo>
                  <a:lnTo>
                    <a:pt x="8483092" y="795146"/>
                  </a:lnTo>
                  <a:lnTo>
                    <a:pt x="8510143" y="161416"/>
                  </a:lnTo>
                  <a:lnTo>
                    <a:pt x="8539988" y="276351"/>
                  </a:lnTo>
                  <a:lnTo>
                    <a:pt x="8568944" y="225551"/>
                  </a:lnTo>
                  <a:lnTo>
                    <a:pt x="8598789" y="369442"/>
                  </a:lnTo>
                  <a:lnTo>
                    <a:pt x="8627745" y="270001"/>
                  </a:lnTo>
                  <a:lnTo>
                    <a:pt x="8657717" y="279145"/>
                  </a:lnTo>
                  <a:lnTo>
                    <a:pt x="8687562" y="382650"/>
                  </a:lnTo>
                  <a:lnTo>
                    <a:pt x="8716518" y="347598"/>
                  </a:lnTo>
                  <a:lnTo>
                    <a:pt x="8746363" y="303529"/>
                  </a:lnTo>
                  <a:lnTo>
                    <a:pt x="8775319" y="67309"/>
                  </a:lnTo>
                  <a:lnTo>
                    <a:pt x="8805164" y="104393"/>
                  </a:lnTo>
                  <a:lnTo>
                    <a:pt x="8835136" y="342518"/>
                  </a:lnTo>
                  <a:lnTo>
                    <a:pt x="8862060" y="0"/>
                  </a:lnTo>
                  <a:lnTo>
                    <a:pt x="8892032" y="191134"/>
                  </a:lnTo>
                  <a:lnTo>
                    <a:pt x="8920861" y="82803"/>
                  </a:lnTo>
                  <a:lnTo>
                    <a:pt x="8950833" y="315467"/>
                  </a:lnTo>
                  <a:lnTo>
                    <a:pt x="8979789" y="292988"/>
                  </a:lnTo>
                  <a:lnTo>
                    <a:pt x="9009634" y="299592"/>
                  </a:lnTo>
                  <a:lnTo>
                    <a:pt x="9039479" y="416305"/>
                  </a:lnTo>
                  <a:lnTo>
                    <a:pt x="9068435" y="313308"/>
                  </a:lnTo>
                  <a:lnTo>
                    <a:pt x="9098407" y="315340"/>
                  </a:lnTo>
                  <a:lnTo>
                    <a:pt x="9127236" y="154431"/>
                  </a:lnTo>
                </a:path>
              </a:pathLst>
            </a:custGeom>
            <a:ln w="13589">
              <a:solidFill>
                <a:srgbClr val="A02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721475" y="3236214"/>
            <a:ext cx="4914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06400"/>
                </a:solidFill>
                <a:latin typeface="Helvetica"/>
                <a:cs typeface="Helvetica"/>
              </a:rPr>
              <a:t>Price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09188" y="5047869"/>
            <a:ext cx="7226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A020F0"/>
                </a:solidFill>
                <a:latin typeface="Helvetica"/>
                <a:cs typeface="Helvetica"/>
              </a:rPr>
              <a:t>Exports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28370" y="537463"/>
            <a:ext cx="10116185" cy="5457190"/>
          </a:xfrm>
          <a:custGeom>
            <a:avLst/>
            <a:gdLst/>
            <a:ahLst/>
            <a:cxnLst/>
            <a:rect l="l" t="t" r="r" b="b"/>
            <a:pathLst>
              <a:path w="10116185" h="5457190">
                <a:moveTo>
                  <a:pt x="37973" y="5419090"/>
                </a:moveTo>
                <a:lnTo>
                  <a:pt x="37973" y="0"/>
                </a:lnTo>
              </a:path>
              <a:path w="10116185" h="5457190">
                <a:moveTo>
                  <a:pt x="0" y="5208016"/>
                </a:moveTo>
                <a:lnTo>
                  <a:pt x="37973" y="5208016"/>
                </a:lnTo>
              </a:path>
              <a:path w="10116185" h="5457190">
                <a:moveTo>
                  <a:pt x="0" y="3359404"/>
                </a:moveTo>
                <a:lnTo>
                  <a:pt x="37973" y="3359404"/>
                </a:lnTo>
              </a:path>
              <a:path w="10116185" h="5457190">
                <a:moveTo>
                  <a:pt x="0" y="1510791"/>
                </a:moveTo>
                <a:lnTo>
                  <a:pt x="37973" y="1510791"/>
                </a:lnTo>
              </a:path>
              <a:path w="10116185" h="5457190">
                <a:moveTo>
                  <a:pt x="10078085" y="5419090"/>
                </a:moveTo>
                <a:lnTo>
                  <a:pt x="10078085" y="0"/>
                </a:lnTo>
              </a:path>
              <a:path w="10116185" h="5457190">
                <a:moveTo>
                  <a:pt x="10078085" y="5208016"/>
                </a:moveTo>
                <a:lnTo>
                  <a:pt x="10116058" y="5208016"/>
                </a:lnTo>
              </a:path>
              <a:path w="10116185" h="5457190">
                <a:moveTo>
                  <a:pt x="10078085" y="3359404"/>
                </a:moveTo>
                <a:lnTo>
                  <a:pt x="10116058" y="3359404"/>
                </a:lnTo>
              </a:path>
              <a:path w="10116185" h="5457190">
                <a:moveTo>
                  <a:pt x="10078085" y="1510791"/>
                </a:moveTo>
                <a:lnTo>
                  <a:pt x="10116058" y="1510791"/>
                </a:lnTo>
              </a:path>
              <a:path w="10116185" h="5457190">
                <a:moveTo>
                  <a:pt x="37973" y="5419090"/>
                </a:moveTo>
                <a:lnTo>
                  <a:pt x="10078085" y="5419090"/>
                </a:lnTo>
              </a:path>
              <a:path w="10116185" h="5457190">
                <a:moveTo>
                  <a:pt x="1550289" y="5457063"/>
                </a:moveTo>
                <a:lnTo>
                  <a:pt x="1550289" y="5419090"/>
                </a:lnTo>
              </a:path>
              <a:path w="10116185" h="5457190">
                <a:moveTo>
                  <a:pt x="3312159" y="5457063"/>
                </a:moveTo>
                <a:lnTo>
                  <a:pt x="3312159" y="5419090"/>
                </a:lnTo>
              </a:path>
              <a:path w="10116185" h="5457190">
                <a:moveTo>
                  <a:pt x="5073015" y="5457063"/>
                </a:moveTo>
                <a:lnTo>
                  <a:pt x="5073015" y="5419090"/>
                </a:lnTo>
              </a:path>
              <a:path w="10116185" h="5457190">
                <a:moveTo>
                  <a:pt x="6833870" y="5457063"/>
                </a:moveTo>
                <a:lnTo>
                  <a:pt x="6833870" y="5419090"/>
                </a:lnTo>
              </a:path>
              <a:path w="10116185" h="5457190">
                <a:moveTo>
                  <a:pt x="8594725" y="5457063"/>
                </a:moveTo>
                <a:lnTo>
                  <a:pt x="8594725" y="541909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14706" y="5651372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4706" y="3802760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093" y="1954148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562081" y="5651372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562081" y="3802760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562081" y="1954148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0599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6786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2005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8957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2015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750427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28716" y="5976365"/>
            <a:ext cx="54546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marL="45720">
              <a:lnSpc>
                <a:spcPts val="1430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4629" y="2466606"/>
            <a:ext cx="196215" cy="15608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Price ($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per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Million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Btu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708983" y="2204592"/>
            <a:ext cx="196215" cy="2085339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Exports (10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Billion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</a:t>
            </a:r>
            <a:r>
              <a:rPr dirty="0" sz="1200" spc="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Feet)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53644" y="-29443"/>
            <a:ext cx="4741545" cy="5010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US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−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Export</a:t>
            </a:r>
            <a:r>
              <a:rPr dirty="0" sz="14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Market</a:t>
            </a:r>
            <a:endParaRPr sz="1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Time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Series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of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Exports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(Qty)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and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Henry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Hub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Price</a:t>
            </a:r>
            <a:r>
              <a:rPr dirty="0" sz="12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Index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(1997−2022)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4901" y="530098"/>
            <a:ext cx="10299700" cy="5464810"/>
            <a:chOff x="604901" y="530098"/>
            <a:chExt cx="10299700" cy="5464810"/>
          </a:xfrm>
        </p:grpSpPr>
        <p:sp>
          <p:nvSpPr>
            <p:cNvPr id="3" name="object 3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5419090"/>
                  </a:moveTo>
                  <a:lnTo>
                    <a:pt x="10253980" y="5419090"/>
                  </a:lnTo>
                  <a:lnTo>
                    <a:pt x="10253980" y="0"/>
                  </a:lnTo>
                  <a:lnTo>
                    <a:pt x="0" y="0"/>
                  </a:lnTo>
                  <a:lnTo>
                    <a:pt x="0" y="541909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5119878"/>
                  </a:moveTo>
                  <a:lnTo>
                    <a:pt x="10253980" y="5119878"/>
                  </a:lnTo>
                </a:path>
                <a:path w="10253980" h="5419090">
                  <a:moveTo>
                    <a:pt x="0" y="3720719"/>
                  </a:moveTo>
                  <a:lnTo>
                    <a:pt x="10253980" y="3720719"/>
                  </a:lnTo>
                </a:path>
                <a:path w="10253980" h="5419090">
                  <a:moveTo>
                    <a:pt x="0" y="2321560"/>
                  </a:moveTo>
                  <a:lnTo>
                    <a:pt x="10253980" y="2321560"/>
                  </a:lnTo>
                </a:path>
                <a:path w="10253980" h="5419090">
                  <a:moveTo>
                    <a:pt x="0" y="922401"/>
                  </a:moveTo>
                  <a:lnTo>
                    <a:pt x="10253980" y="922401"/>
                  </a:lnTo>
                </a:path>
                <a:path w="10253980" h="5419090">
                  <a:moveTo>
                    <a:pt x="466089" y="5419090"/>
                  </a:moveTo>
                  <a:lnTo>
                    <a:pt x="466089" y="0"/>
                  </a:lnTo>
                </a:path>
                <a:path w="10253980" h="5419090">
                  <a:moveTo>
                    <a:pt x="4257167" y="5419090"/>
                  </a:moveTo>
                  <a:lnTo>
                    <a:pt x="4257167" y="0"/>
                  </a:lnTo>
                </a:path>
                <a:path w="10253980" h="5419090">
                  <a:moveTo>
                    <a:pt x="8050783" y="5419090"/>
                  </a:moveTo>
                  <a:lnTo>
                    <a:pt x="805078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2874" y="537464"/>
              <a:ext cx="10253980" cy="5419090"/>
            </a:xfrm>
            <a:custGeom>
              <a:avLst/>
              <a:gdLst/>
              <a:ahLst/>
              <a:cxnLst/>
              <a:rect l="l" t="t" r="r" b="b"/>
              <a:pathLst>
                <a:path w="10253980" h="5419090">
                  <a:moveTo>
                    <a:pt x="0" y="4420362"/>
                  </a:moveTo>
                  <a:lnTo>
                    <a:pt x="10253980" y="4420362"/>
                  </a:lnTo>
                </a:path>
                <a:path w="10253980" h="5419090">
                  <a:moveTo>
                    <a:pt x="0" y="3021203"/>
                  </a:moveTo>
                  <a:lnTo>
                    <a:pt x="10253980" y="3021203"/>
                  </a:lnTo>
                </a:path>
                <a:path w="10253980" h="5419090">
                  <a:moveTo>
                    <a:pt x="0" y="1622044"/>
                  </a:moveTo>
                  <a:lnTo>
                    <a:pt x="10253980" y="1622044"/>
                  </a:lnTo>
                </a:path>
                <a:path w="10253980" h="5419090">
                  <a:moveTo>
                    <a:pt x="0" y="222885"/>
                  </a:moveTo>
                  <a:lnTo>
                    <a:pt x="10253980" y="222885"/>
                  </a:lnTo>
                </a:path>
                <a:path w="10253980" h="5419090">
                  <a:moveTo>
                    <a:pt x="2361692" y="5419090"/>
                  </a:moveTo>
                  <a:lnTo>
                    <a:pt x="2361692" y="0"/>
                  </a:lnTo>
                </a:path>
                <a:path w="10253980" h="5419090">
                  <a:moveTo>
                    <a:pt x="6152642" y="5419090"/>
                  </a:moveTo>
                  <a:lnTo>
                    <a:pt x="6152642" y="0"/>
                  </a:lnTo>
                </a:path>
                <a:path w="10253980" h="5419090">
                  <a:moveTo>
                    <a:pt x="9948926" y="5419090"/>
                  </a:moveTo>
                  <a:lnTo>
                    <a:pt x="9948926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9690" y="754443"/>
              <a:ext cx="9380474" cy="498513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04901" y="537464"/>
              <a:ext cx="10292080" cy="5457190"/>
            </a:xfrm>
            <a:custGeom>
              <a:avLst/>
              <a:gdLst/>
              <a:ahLst/>
              <a:cxnLst/>
              <a:rect l="l" t="t" r="r" b="b"/>
              <a:pathLst>
                <a:path w="10292080" h="5457190">
                  <a:moveTo>
                    <a:pt x="37972" y="5419090"/>
                  </a:moveTo>
                  <a:lnTo>
                    <a:pt x="37972" y="0"/>
                  </a:lnTo>
                </a:path>
                <a:path w="10292080" h="5457190">
                  <a:moveTo>
                    <a:pt x="0" y="4420362"/>
                  </a:moveTo>
                  <a:lnTo>
                    <a:pt x="37972" y="4420362"/>
                  </a:lnTo>
                </a:path>
                <a:path w="10292080" h="5457190">
                  <a:moveTo>
                    <a:pt x="0" y="3021203"/>
                  </a:moveTo>
                  <a:lnTo>
                    <a:pt x="37972" y="3021203"/>
                  </a:lnTo>
                </a:path>
                <a:path w="10292080" h="5457190">
                  <a:moveTo>
                    <a:pt x="0" y="1622044"/>
                  </a:moveTo>
                  <a:lnTo>
                    <a:pt x="37972" y="1622044"/>
                  </a:lnTo>
                </a:path>
                <a:path w="10292080" h="5457190">
                  <a:moveTo>
                    <a:pt x="0" y="222885"/>
                  </a:moveTo>
                  <a:lnTo>
                    <a:pt x="37972" y="222885"/>
                  </a:lnTo>
                </a:path>
                <a:path w="10292080" h="5457190">
                  <a:moveTo>
                    <a:pt x="37972" y="5419090"/>
                  </a:moveTo>
                  <a:lnTo>
                    <a:pt x="10291953" y="5419090"/>
                  </a:lnTo>
                </a:path>
                <a:path w="10292080" h="5457190">
                  <a:moveTo>
                    <a:pt x="2399665" y="5457063"/>
                  </a:moveTo>
                  <a:lnTo>
                    <a:pt x="2399665" y="5419090"/>
                  </a:lnTo>
                </a:path>
                <a:path w="10292080" h="5457190">
                  <a:moveTo>
                    <a:pt x="6190615" y="5457063"/>
                  </a:moveTo>
                  <a:lnTo>
                    <a:pt x="6190615" y="5419090"/>
                  </a:lnTo>
                </a:path>
                <a:path w="10292080" h="5457190">
                  <a:moveTo>
                    <a:pt x="9986899" y="5457063"/>
                  </a:moveTo>
                  <a:lnTo>
                    <a:pt x="9986899" y="5419090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4093" y="4863719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0.009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4093" y="3464559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0.010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093" y="2065401"/>
            <a:ext cx="343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0.011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31897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22846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1913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-29443"/>
            <a:ext cx="3708400" cy="873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9878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Time−Series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of Natural Gas</a:t>
            </a:r>
            <a:r>
              <a:rPr dirty="0" sz="1400" spc="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400">
              <a:latin typeface="Helvetica"/>
              <a:cs typeface="Helvetica"/>
            </a:endParaRPr>
          </a:p>
          <a:p>
            <a:pPr marL="39878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in USA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(2017−2021)</a:t>
            </a:r>
            <a:endParaRPr sz="1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0.012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45454" y="6126226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629" y="2425307"/>
            <a:ext cx="196215" cy="16440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4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Cubic</a:t>
            </a:r>
            <a:r>
              <a:rPr dirty="0" sz="12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Feet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0905" y="311277"/>
            <a:ext cx="8722995" cy="5683250"/>
            <a:chOff x="890905" y="311277"/>
            <a:chExt cx="8722995" cy="5683250"/>
          </a:xfrm>
        </p:grpSpPr>
        <p:sp>
          <p:nvSpPr>
            <p:cNvPr id="3" name="object 3" descr=""/>
            <p:cNvSpPr/>
            <p:nvPr/>
          </p:nvSpPr>
          <p:spPr>
            <a:xfrm>
              <a:off x="928878" y="318643"/>
              <a:ext cx="8677275" cy="5638165"/>
            </a:xfrm>
            <a:custGeom>
              <a:avLst/>
              <a:gdLst/>
              <a:ahLst/>
              <a:cxnLst/>
              <a:rect l="l" t="t" r="r" b="b"/>
              <a:pathLst>
                <a:path w="8677275" h="5638165">
                  <a:moveTo>
                    <a:pt x="0" y="5637911"/>
                  </a:moveTo>
                  <a:lnTo>
                    <a:pt x="8677275" y="5637911"/>
                  </a:lnTo>
                  <a:lnTo>
                    <a:pt x="867727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8878" y="318643"/>
              <a:ext cx="8677275" cy="5638165"/>
            </a:xfrm>
            <a:custGeom>
              <a:avLst/>
              <a:gdLst/>
              <a:ahLst/>
              <a:cxnLst/>
              <a:rect l="l" t="t" r="r" b="b"/>
              <a:pathLst>
                <a:path w="8677275" h="5638165">
                  <a:moveTo>
                    <a:pt x="0" y="5051933"/>
                  </a:moveTo>
                  <a:lnTo>
                    <a:pt x="8677275" y="5051933"/>
                  </a:lnTo>
                </a:path>
                <a:path w="8677275" h="5638165">
                  <a:moveTo>
                    <a:pt x="0" y="3848100"/>
                  </a:moveTo>
                  <a:lnTo>
                    <a:pt x="8677275" y="3848100"/>
                  </a:lnTo>
                </a:path>
                <a:path w="8677275" h="5638165">
                  <a:moveTo>
                    <a:pt x="0" y="2644394"/>
                  </a:moveTo>
                  <a:lnTo>
                    <a:pt x="8677275" y="2644394"/>
                  </a:lnTo>
                </a:path>
                <a:path w="8677275" h="5638165">
                  <a:moveTo>
                    <a:pt x="0" y="1440688"/>
                  </a:moveTo>
                  <a:lnTo>
                    <a:pt x="8677275" y="1440688"/>
                  </a:lnTo>
                </a:path>
                <a:path w="8677275" h="5638165">
                  <a:moveTo>
                    <a:pt x="0" y="236855"/>
                  </a:moveTo>
                  <a:lnTo>
                    <a:pt x="8677275" y="236855"/>
                  </a:lnTo>
                </a:path>
                <a:path w="8677275" h="5638165">
                  <a:moveTo>
                    <a:pt x="1401191" y="5637911"/>
                  </a:moveTo>
                  <a:lnTo>
                    <a:pt x="1401191" y="0"/>
                  </a:lnTo>
                </a:path>
                <a:path w="8677275" h="5638165">
                  <a:moveTo>
                    <a:pt x="3414649" y="5637911"/>
                  </a:moveTo>
                  <a:lnTo>
                    <a:pt x="3414649" y="0"/>
                  </a:lnTo>
                </a:path>
                <a:path w="8677275" h="5638165">
                  <a:moveTo>
                    <a:pt x="5428107" y="5637911"/>
                  </a:moveTo>
                  <a:lnTo>
                    <a:pt x="5428107" y="0"/>
                  </a:lnTo>
                </a:path>
                <a:path w="8677275" h="5638165">
                  <a:moveTo>
                    <a:pt x="7444358" y="5637911"/>
                  </a:moveTo>
                  <a:lnTo>
                    <a:pt x="7444358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8878" y="318643"/>
              <a:ext cx="8677275" cy="5638165"/>
            </a:xfrm>
            <a:custGeom>
              <a:avLst/>
              <a:gdLst/>
              <a:ahLst/>
              <a:cxnLst/>
              <a:rect l="l" t="t" r="r" b="b"/>
              <a:pathLst>
                <a:path w="8677275" h="5638165">
                  <a:moveTo>
                    <a:pt x="0" y="4450080"/>
                  </a:moveTo>
                  <a:lnTo>
                    <a:pt x="8677275" y="4450080"/>
                  </a:lnTo>
                </a:path>
                <a:path w="8677275" h="5638165">
                  <a:moveTo>
                    <a:pt x="0" y="3246247"/>
                  </a:moveTo>
                  <a:lnTo>
                    <a:pt x="8677275" y="3246247"/>
                  </a:lnTo>
                </a:path>
                <a:path w="8677275" h="5638165">
                  <a:moveTo>
                    <a:pt x="0" y="2042541"/>
                  </a:moveTo>
                  <a:lnTo>
                    <a:pt x="8677275" y="2042541"/>
                  </a:lnTo>
                </a:path>
                <a:path w="8677275" h="5638165">
                  <a:moveTo>
                    <a:pt x="0" y="838835"/>
                  </a:moveTo>
                  <a:lnTo>
                    <a:pt x="8677275" y="838835"/>
                  </a:lnTo>
                </a:path>
                <a:path w="8677275" h="5638165">
                  <a:moveTo>
                    <a:pt x="394462" y="5637911"/>
                  </a:moveTo>
                  <a:lnTo>
                    <a:pt x="394462" y="0"/>
                  </a:lnTo>
                </a:path>
                <a:path w="8677275" h="5638165">
                  <a:moveTo>
                    <a:pt x="2407920" y="5637911"/>
                  </a:moveTo>
                  <a:lnTo>
                    <a:pt x="2407920" y="0"/>
                  </a:lnTo>
                </a:path>
                <a:path w="8677275" h="5638165">
                  <a:moveTo>
                    <a:pt x="4421378" y="5637911"/>
                  </a:moveTo>
                  <a:lnTo>
                    <a:pt x="4421378" y="0"/>
                  </a:lnTo>
                </a:path>
                <a:path w="8677275" h="5638165">
                  <a:moveTo>
                    <a:pt x="6434963" y="5637911"/>
                  </a:moveTo>
                  <a:lnTo>
                    <a:pt x="6434963" y="0"/>
                  </a:lnTo>
                </a:path>
                <a:path w="8677275" h="5638165">
                  <a:moveTo>
                    <a:pt x="8453882" y="5637911"/>
                  </a:moveTo>
                  <a:lnTo>
                    <a:pt x="8453882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23340" y="574929"/>
              <a:ext cx="7888605" cy="5125720"/>
            </a:xfrm>
            <a:custGeom>
              <a:avLst/>
              <a:gdLst/>
              <a:ahLst/>
              <a:cxnLst/>
              <a:rect l="l" t="t" r="r" b="b"/>
              <a:pathLst>
                <a:path w="7888605" h="5125720">
                  <a:moveTo>
                    <a:pt x="0" y="2980436"/>
                  </a:moveTo>
                  <a:lnTo>
                    <a:pt x="170941" y="2982595"/>
                  </a:lnTo>
                  <a:lnTo>
                    <a:pt x="325501" y="2986405"/>
                  </a:lnTo>
                  <a:lnTo>
                    <a:pt x="496442" y="2982214"/>
                  </a:lnTo>
                  <a:lnTo>
                    <a:pt x="661923" y="2983230"/>
                  </a:lnTo>
                  <a:lnTo>
                    <a:pt x="832992" y="2984627"/>
                  </a:lnTo>
                  <a:lnTo>
                    <a:pt x="998473" y="2987929"/>
                  </a:lnTo>
                  <a:lnTo>
                    <a:pt x="1169416" y="2987675"/>
                  </a:lnTo>
                  <a:lnTo>
                    <a:pt x="1340485" y="2986024"/>
                  </a:lnTo>
                  <a:lnTo>
                    <a:pt x="1505966" y="2987675"/>
                  </a:lnTo>
                  <a:lnTo>
                    <a:pt x="1677035" y="2991104"/>
                  </a:lnTo>
                  <a:lnTo>
                    <a:pt x="1842515" y="3009773"/>
                  </a:lnTo>
                  <a:lnTo>
                    <a:pt x="2013458" y="3071749"/>
                  </a:lnTo>
                  <a:lnTo>
                    <a:pt x="2184527" y="3565017"/>
                  </a:lnTo>
                  <a:lnTo>
                    <a:pt x="2338959" y="2417064"/>
                  </a:lnTo>
                  <a:lnTo>
                    <a:pt x="2509901" y="5125339"/>
                  </a:lnTo>
                  <a:lnTo>
                    <a:pt x="2675382" y="2027809"/>
                  </a:lnTo>
                  <a:lnTo>
                    <a:pt x="2846451" y="2189099"/>
                  </a:lnTo>
                  <a:lnTo>
                    <a:pt x="3011932" y="2571750"/>
                  </a:lnTo>
                  <a:lnTo>
                    <a:pt x="3183001" y="2886710"/>
                  </a:lnTo>
                  <a:lnTo>
                    <a:pt x="3353943" y="3477514"/>
                  </a:lnTo>
                  <a:lnTo>
                    <a:pt x="3519424" y="3209417"/>
                  </a:lnTo>
                  <a:lnTo>
                    <a:pt x="3690493" y="3200146"/>
                  </a:lnTo>
                  <a:lnTo>
                    <a:pt x="3855974" y="0"/>
                  </a:lnTo>
                  <a:lnTo>
                    <a:pt x="4026916" y="1709547"/>
                  </a:lnTo>
                  <a:lnTo>
                    <a:pt x="4197985" y="3567684"/>
                  </a:lnTo>
                  <a:lnTo>
                    <a:pt x="4352417" y="2341880"/>
                  </a:lnTo>
                  <a:lnTo>
                    <a:pt x="4523486" y="494919"/>
                  </a:lnTo>
                  <a:lnTo>
                    <a:pt x="4688967" y="3405124"/>
                  </a:lnTo>
                  <a:lnTo>
                    <a:pt x="4859909" y="3027045"/>
                  </a:lnTo>
                  <a:lnTo>
                    <a:pt x="5025390" y="2766568"/>
                  </a:lnTo>
                  <a:lnTo>
                    <a:pt x="5196459" y="3491611"/>
                  </a:lnTo>
                  <a:lnTo>
                    <a:pt x="5367401" y="2818765"/>
                  </a:lnTo>
                  <a:lnTo>
                    <a:pt x="5532882" y="2562352"/>
                  </a:lnTo>
                  <a:lnTo>
                    <a:pt x="5703951" y="2930779"/>
                  </a:lnTo>
                  <a:lnTo>
                    <a:pt x="5869432" y="3384931"/>
                  </a:lnTo>
                  <a:lnTo>
                    <a:pt x="6040501" y="1981073"/>
                  </a:lnTo>
                  <a:lnTo>
                    <a:pt x="6211443" y="2924175"/>
                  </a:lnTo>
                  <a:lnTo>
                    <a:pt x="6371463" y="1498981"/>
                  </a:lnTo>
                  <a:lnTo>
                    <a:pt x="6542405" y="3663315"/>
                  </a:lnTo>
                  <a:lnTo>
                    <a:pt x="6707885" y="2340102"/>
                  </a:lnTo>
                  <a:lnTo>
                    <a:pt x="6878955" y="3323336"/>
                  </a:lnTo>
                  <a:lnTo>
                    <a:pt x="7044435" y="3668268"/>
                  </a:lnTo>
                  <a:lnTo>
                    <a:pt x="7215505" y="2610231"/>
                  </a:lnTo>
                  <a:lnTo>
                    <a:pt x="7386446" y="2473198"/>
                  </a:lnTo>
                  <a:lnTo>
                    <a:pt x="7551928" y="3256788"/>
                  </a:lnTo>
                  <a:lnTo>
                    <a:pt x="7722996" y="669417"/>
                  </a:lnTo>
                  <a:lnTo>
                    <a:pt x="7888478" y="3848735"/>
                  </a:lnTo>
                </a:path>
              </a:pathLst>
            </a:custGeom>
            <a:ln w="13589">
              <a:solidFill>
                <a:srgbClr val="F8766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23340" y="2077466"/>
              <a:ext cx="7888605" cy="2830195"/>
            </a:xfrm>
            <a:custGeom>
              <a:avLst/>
              <a:gdLst/>
              <a:ahLst/>
              <a:cxnLst/>
              <a:rect l="l" t="t" r="r" b="b"/>
              <a:pathLst>
                <a:path w="7888605" h="2830195">
                  <a:moveTo>
                    <a:pt x="0" y="1655318"/>
                  </a:moveTo>
                  <a:lnTo>
                    <a:pt x="170941" y="1031621"/>
                  </a:lnTo>
                  <a:lnTo>
                    <a:pt x="325501" y="1842516"/>
                  </a:lnTo>
                  <a:lnTo>
                    <a:pt x="496442" y="1094613"/>
                  </a:lnTo>
                  <a:lnTo>
                    <a:pt x="661923" y="1518031"/>
                  </a:lnTo>
                  <a:lnTo>
                    <a:pt x="832992" y="1592199"/>
                  </a:lnTo>
                  <a:lnTo>
                    <a:pt x="998473" y="1273556"/>
                  </a:lnTo>
                  <a:lnTo>
                    <a:pt x="1169416" y="980948"/>
                  </a:lnTo>
                  <a:lnTo>
                    <a:pt x="1340485" y="1015619"/>
                  </a:lnTo>
                  <a:lnTo>
                    <a:pt x="1505966" y="1124204"/>
                  </a:lnTo>
                  <a:lnTo>
                    <a:pt x="1677035" y="1276096"/>
                  </a:lnTo>
                  <a:lnTo>
                    <a:pt x="1842515" y="1964817"/>
                  </a:lnTo>
                  <a:lnTo>
                    <a:pt x="2013458" y="1710436"/>
                  </a:lnTo>
                  <a:lnTo>
                    <a:pt x="2184527" y="1320673"/>
                  </a:lnTo>
                  <a:lnTo>
                    <a:pt x="2338959" y="1312545"/>
                  </a:lnTo>
                  <a:lnTo>
                    <a:pt x="2509901" y="2829687"/>
                  </a:lnTo>
                  <a:lnTo>
                    <a:pt x="2675382" y="1203833"/>
                  </a:lnTo>
                  <a:lnTo>
                    <a:pt x="2846451" y="1037209"/>
                  </a:lnTo>
                  <a:lnTo>
                    <a:pt x="3011932" y="1267714"/>
                  </a:lnTo>
                  <a:lnTo>
                    <a:pt x="3183001" y="1348867"/>
                  </a:lnTo>
                  <a:lnTo>
                    <a:pt x="3353943" y="1736979"/>
                  </a:lnTo>
                  <a:lnTo>
                    <a:pt x="3519424" y="1565910"/>
                  </a:lnTo>
                  <a:lnTo>
                    <a:pt x="3690493" y="1909191"/>
                  </a:lnTo>
                  <a:lnTo>
                    <a:pt x="3855974" y="0"/>
                  </a:lnTo>
                  <a:lnTo>
                    <a:pt x="4026916" y="702056"/>
                  </a:lnTo>
                  <a:lnTo>
                    <a:pt x="4197985" y="1677924"/>
                  </a:lnTo>
                  <a:lnTo>
                    <a:pt x="4352417" y="1171194"/>
                  </a:lnTo>
                  <a:lnTo>
                    <a:pt x="4523486" y="117348"/>
                  </a:lnTo>
                  <a:lnTo>
                    <a:pt x="4688967" y="1535176"/>
                  </a:lnTo>
                  <a:lnTo>
                    <a:pt x="4859909" y="1264666"/>
                  </a:lnTo>
                  <a:lnTo>
                    <a:pt x="5025390" y="1273302"/>
                  </a:lnTo>
                  <a:lnTo>
                    <a:pt x="5196459" y="1901825"/>
                  </a:lnTo>
                  <a:lnTo>
                    <a:pt x="5367401" y="1808988"/>
                  </a:lnTo>
                  <a:lnTo>
                    <a:pt x="5532882" y="1303782"/>
                  </a:lnTo>
                  <a:lnTo>
                    <a:pt x="5703951" y="1851279"/>
                  </a:lnTo>
                  <a:lnTo>
                    <a:pt x="5869432" y="1455928"/>
                  </a:lnTo>
                  <a:lnTo>
                    <a:pt x="6040501" y="1039241"/>
                  </a:lnTo>
                  <a:lnTo>
                    <a:pt x="6211443" y="2049272"/>
                  </a:lnTo>
                  <a:lnTo>
                    <a:pt x="6371463" y="621792"/>
                  </a:lnTo>
                  <a:lnTo>
                    <a:pt x="6542405" y="1849120"/>
                  </a:lnTo>
                  <a:lnTo>
                    <a:pt x="6707885" y="1061085"/>
                  </a:lnTo>
                  <a:lnTo>
                    <a:pt x="6878955" y="1660144"/>
                  </a:lnTo>
                  <a:lnTo>
                    <a:pt x="7044435" y="1907921"/>
                  </a:lnTo>
                  <a:lnTo>
                    <a:pt x="7215505" y="1481201"/>
                  </a:lnTo>
                  <a:lnTo>
                    <a:pt x="7386446" y="1065022"/>
                  </a:lnTo>
                  <a:lnTo>
                    <a:pt x="7551928" y="1767713"/>
                  </a:lnTo>
                  <a:lnTo>
                    <a:pt x="7722996" y="61849"/>
                  </a:lnTo>
                  <a:lnTo>
                    <a:pt x="7888478" y="1871218"/>
                  </a:lnTo>
                </a:path>
              </a:pathLst>
            </a:custGeom>
            <a:ln w="13589">
              <a:solidFill>
                <a:srgbClr val="7CAE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23340" y="2355850"/>
              <a:ext cx="7888605" cy="2411095"/>
            </a:xfrm>
            <a:custGeom>
              <a:avLst/>
              <a:gdLst/>
              <a:ahLst/>
              <a:cxnLst/>
              <a:rect l="l" t="t" r="r" b="b"/>
              <a:pathLst>
                <a:path w="7888605" h="2411095">
                  <a:moveTo>
                    <a:pt x="0" y="1562354"/>
                  </a:moveTo>
                  <a:lnTo>
                    <a:pt x="170941" y="196596"/>
                  </a:lnTo>
                  <a:lnTo>
                    <a:pt x="325501" y="1871091"/>
                  </a:lnTo>
                  <a:lnTo>
                    <a:pt x="496442" y="755903"/>
                  </a:lnTo>
                  <a:lnTo>
                    <a:pt x="661923" y="1714119"/>
                  </a:lnTo>
                  <a:lnTo>
                    <a:pt x="832992" y="1409064"/>
                  </a:lnTo>
                  <a:lnTo>
                    <a:pt x="998473" y="804799"/>
                  </a:lnTo>
                  <a:lnTo>
                    <a:pt x="1169416" y="359028"/>
                  </a:lnTo>
                  <a:lnTo>
                    <a:pt x="1340485" y="244221"/>
                  </a:lnTo>
                  <a:lnTo>
                    <a:pt x="1505966" y="193039"/>
                  </a:lnTo>
                  <a:lnTo>
                    <a:pt x="1677035" y="522859"/>
                  </a:lnTo>
                  <a:lnTo>
                    <a:pt x="1842515" y="1874012"/>
                  </a:lnTo>
                  <a:lnTo>
                    <a:pt x="2013458" y="1525270"/>
                  </a:lnTo>
                  <a:lnTo>
                    <a:pt x="2184527" y="599821"/>
                  </a:lnTo>
                  <a:lnTo>
                    <a:pt x="2338959" y="1352042"/>
                  </a:lnTo>
                  <a:lnTo>
                    <a:pt x="2509901" y="2410968"/>
                  </a:lnTo>
                  <a:lnTo>
                    <a:pt x="2675382" y="664210"/>
                  </a:lnTo>
                  <a:lnTo>
                    <a:pt x="2846451" y="458342"/>
                  </a:lnTo>
                  <a:lnTo>
                    <a:pt x="3011932" y="559815"/>
                  </a:lnTo>
                  <a:lnTo>
                    <a:pt x="3183001" y="466725"/>
                  </a:lnTo>
                  <a:lnTo>
                    <a:pt x="3353943" y="884427"/>
                  </a:lnTo>
                  <a:lnTo>
                    <a:pt x="3519424" y="917448"/>
                  </a:lnTo>
                  <a:lnTo>
                    <a:pt x="3690493" y="1582927"/>
                  </a:lnTo>
                  <a:lnTo>
                    <a:pt x="3855974" y="29590"/>
                  </a:lnTo>
                  <a:lnTo>
                    <a:pt x="4026916" y="870966"/>
                  </a:lnTo>
                  <a:lnTo>
                    <a:pt x="4197985" y="1487043"/>
                  </a:lnTo>
                  <a:lnTo>
                    <a:pt x="4352417" y="1227074"/>
                  </a:lnTo>
                  <a:lnTo>
                    <a:pt x="4523486" y="203835"/>
                  </a:lnTo>
                  <a:lnTo>
                    <a:pt x="4688967" y="1081024"/>
                  </a:lnTo>
                  <a:lnTo>
                    <a:pt x="4859909" y="885698"/>
                  </a:lnTo>
                  <a:lnTo>
                    <a:pt x="5025390" y="967994"/>
                  </a:lnTo>
                  <a:lnTo>
                    <a:pt x="5196459" y="1717929"/>
                  </a:lnTo>
                  <a:lnTo>
                    <a:pt x="5367401" y="1682495"/>
                  </a:lnTo>
                  <a:lnTo>
                    <a:pt x="5532882" y="1443736"/>
                  </a:lnTo>
                  <a:lnTo>
                    <a:pt x="5703951" y="2345182"/>
                  </a:lnTo>
                  <a:lnTo>
                    <a:pt x="5869432" y="1147191"/>
                  </a:lnTo>
                  <a:lnTo>
                    <a:pt x="6040501" y="565912"/>
                  </a:lnTo>
                  <a:lnTo>
                    <a:pt x="6211443" y="1862327"/>
                  </a:lnTo>
                  <a:lnTo>
                    <a:pt x="6371463" y="96392"/>
                  </a:lnTo>
                  <a:lnTo>
                    <a:pt x="6542405" y="982726"/>
                  </a:lnTo>
                  <a:lnTo>
                    <a:pt x="6707885" y="686053"/>
                  </a:lnTo>
                  <a:lnTo>
                    <a:pt x="6878955" y="1332357"/>
                  </a:lnTo>
                  <a:lnTo>
                    <a:pt x="7044435" y="1787525"/>
                  </a:lnTo>
                  <a:lnTo>
                    <a:pt x="7215505" y="1565402"/>
                  </a:lnTo>
                  <a:lnTo>
                    <a:pt x="7386446" y="1260220"/>
                  </a:lnTo>
                  <a:lnTo>
                    <a:pt x="7551928" y="1661287"/>
                  </a:lnTo>
                  <a:lnTo>
                    <a:pt x="7722996" y="0"/>
                  </a:lnTo>
                  <a:lnTo>
                    <a:pt x="7888478" y="1528191"/>
                  </a:lnTo>
                </a:path>
              </a:pathLst>
            </a:custGeom>
            <a:ln w="13589">
              <a:solidFill>
                <a:srgbClr val="00BF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23340" y="2763266"/>
              <a:ext cx="7888605" cy="1899920"/>
            </a:xfrm>
            <a:custGeom>
              <a:avLst/>
              <a:gdLst/>
              <a:ahLst/>
              <a:cxnLst/>
              <a:rect l="l" t="t" r="r" b="b"/>
              <a:pathLst>
                <a:path w="7888605" h="1899920">
                  <a:moveTo>
                    <a:pt x="0" y="961390"/>
                  </a:moveTo>
                  <a:lnTo>
                    <a:pt x="170941" y="453898"/>
                  </a:lnTo>
                  <a:lnTo>
                    <a:pt x="325501" y="1208405"/>
                  </a:lnTo>
                  <a:lnTo>
                    <a:pt x="496442" y="84200"/>
                  </a:lnTo>
                  <a:lnTo>
                    <a:pt x="661923" y="395097"/>
                  </a:lnTo>
                  <a:lnTo>
                    <a:pt x="832992" y="921385"/>
                  </a:lnTo>
                  <a:lnTo>
                    <a:pt x="998473" y="566420"/>
                  </a:lnTo>
                  <a:lnTo>
                    <a:pt x="1169416" y="134238"/>
                  </a:lnTo>
                  <a:lnTo>
                    <a:pt x="1340485" y="355219"/>
                  </a:lnTo>
                  <a:lnTo>
                    <a:pt x="1505966" y="730250"/>
                  </a:lnTo>
                  <a:lnTo>
                    <a:pt x="1677035" y="852932"/>
                  </a:lnTo>
                  <a:lnTo>
                    <a:pt x="1842515" y="1548892"/>
                  </a:lnTo>
                  <a:lnTo>
                    <a:pt x="2013458" y="1072515"/>
                  </a:lnTo>
                  <a:lnTo>
                    <a:pt x="2184527" y="335534"/>
                  </a:lnTo>
                  <a:lnTo>
                    <a:pt x="2338959" y="706882"/>
                  </a:lnTo>
                  <a:lnTo>
                    <a:pt x="2509901" y="1491234"/>
                  </a:lnTo>
                  <a:lnTo>
                    <a:pt x="2675382" y="1457960"/>
                  </a:lnTo>
                  <a:lnTo>
                    <a:pt x="2846451" y="1002665"/>
                  </a:lnTo>
                  <a:lnTo>
                    <a:pt x="3011932" y="1209929"/>
                  </a:lnTo>
                  <a:lnTo>
                    <a:pt x="3183001" y="1231392"/>
                  </a:lnTo>
                  <a:lnTo>
                    <a:pt x="3353943" y="1387348"/>
                  </a:lnTo>
                  <a:lnTo>
                    <a:pt x="3519424" y="1109345"/>
                  </a:lnTo>
                  <a:lnTo>
                    <a:pt x="3690493" y="1482725"/>
                  </a:lnTo>
                  <a:lnTo>
                    <a:pt x="3855974" y="508762"/>
                  </a:lnTo>
                  <a:lnTo>
                    <a:pt x="4026916" y="63881"/>
                  </a:lnTo>
                  <a:lnTo>
                    <a:pt x="4197985" y="517652"/>
                  </a:lnTo>
                  <a:lnTo>
                    <a:pt x="4352417" y="482981"/>
                  </a:lnTo>
                  <a:lnTo>
                    <a:pt x="4523486" y="191643"/>
                  </a:lnTo>
                  <a:lnTo>
                    <a:pt x="4688967" y="657860"/>
                  </a:lnTo>
                  <a:lnTo>
                    <a:pt x="4859909" y="419481"/>
                  </a:lnTo>
                  <a:lnTo>
                    <a:pt x="5025390" y="623951"/>
                  </a:lnTo>
                  <a:lnTo>
                    <a:pt x="5196459" y="1034415"/>
                  </a:lnTo>
                  <a:lnTo>
                    <a:pt x="5367401" y="1464056"/>
                  </a:lnTo>
                  <a:lnTo>
                    <a:pt x="5532882" y="443484"/>
                  </a:lnTo>
                  <a:lnTo>
                    <a:pt x="5703951" y="816483"/>
                  </a:lnTo>
                  <a:lnTo>
                    <a:pt x="5869432" y="373888"/>
                  </a:lnTo>
                  <a:lnTo>
                    <a:pt x="6040501" y="1108837"/>
                  </a:lnTo>
                  <a:lnTo>
                    <a:pt x="6211443" y="1899539"/>
                  </a:lnTo>
                  <a:lnTo>
                    <a:pt x="6371463" y="808482"/>
                  </a:lnTo>
                  <a:lnTo>
                    <a:pt x="6542405" y="1439545"/>
                  </a:lnTo>
                  <a:lnTo>
                    <a:pt x="6707885" y="695706"/>
                  </a:lnTo>
                  <a:lnTo>
                    <a:pt x="6878955" y="863219"/>
                  </a:lnTo>
                  <a:lnTo>
                    <a:pt x="7044435" y="806450"/>
                  </a:lnTo>
                  <a:lnTo>
                    <a:pt x="7215505" y="806577"/>
                  </a:lnTo>
                  <a:lnTo>
                    <a:pt x="7386446" y="0"/>
                  </a:lnTo>
                  <a:lnTo>
                    <a:pt x="7551928" y="923544"/>
                  </a:lnTo>
                  <a:lnTo>
                    <a:pt x="7722996" y="54483"/>
                  </a:lnTo>
                  <a:lnTo>
                    <a:pt x="7888478" y="775081"/>
                  </a:lnTo>
                </a:path>
              </a:pathLst>
            </a:custGeom>
            <a:ln w="13589">
              <a:solidFill>
                <a:srgbClr val="C77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90905" y="318643"/>
              <a:ext cx="8715375" cy="5676265"/>
            </a:xfrm>
            <a:custGeom>
              <a:avLst/>
              <a:gdLst/>
              <a:ahLst/>
              <a:cxnLst/>
              <a:rect l="l" t="t" r="r" b="b"/>
              <a:pathLst>
                <a:path w="8715375" h="5676265">
                  <a:moveTo>
                    <a:pt x="37972" y="5637911"/>
                  </a:moveTo>
                  <a:lnTo>
                    <a:pt x="37972" y="0"/>
                  </a:lnTo>
                </a:path>
                <a:path w="8715375" h="5676265">
                  <a:moveTo>
                    <a:pt x="0" y="4450080"/>
                  </a:moveTo>
                  <a:lnTo>
                    <a:pt x="37972" y="4450080"/>
                  </a:lnTo>
                </a:path>
                <a:path w="8715375" h="5676265">
                  <a:moveTo>
                    <a:pt x="0" y="3246247"/>
                  </a:moveTo>
                  <a:lnTo>
                    <a:pt x="37972" y="3246247"/>
                  </a:lnTo>
                </a:path>
                <a:path w="8715375" h="5676265">
                  <a:moveTo>
                    <a:pt x="0" y="2042541"/>
                  </a:moveTo>
                  <a:lnTo>
                    <a:pt x="37972" y="2042541"/>
                  </a:lnTo>
                </a:path>
                <a:path w="8715375" h="5676265">
                  <a:moveTo>
                    <a:pt x="0" y="838835"/>
                  </a:moveTo>
                  <a:lnTo>
                    <a:pt x="37972" y="838835"/>
                  </a:lnTo>
                </a:path>
                <a:path w="8715375" h="5676265">
                  <a:moveTo>
                    <a:pt x="37972" y="5637911"/>
                  </a:moveTo>
                  <a:lnTo>
                    <a:pt x="8715248" y="5637911"/>
                  </a:lnTo>
                </a:path>
                <a:path w="8715375" h="5676265">
                  <a:moveTo>
                    <a:pt x="432434" y="5675884"/>
                  </a:moveTo>
                  <a:lnTo>
                    <a:pt x="432434" y="5637911"/>
                  </a:lnTo>
                </a:path>
                <a:path w="8715375" h="5676265">
                  <a:moveTo>
                    <a:pt x="2445893" y="5675884"/>
                  </a:moveTo>
                  <a:lnTo>
                    <a:pt x="2445893" y="5637911"/>
                  </a:lnTo>
                </a:path>
                <a:path w="8715375" h="5676265">
                  <a:moveTo>
                    <a:pt x="4459351" y="5675884"/>
                  </a:moveTo>
                  <a:lnTo>
                    <a:pt x="4459351" y="5637911"/>
                  </a:lnTo>
                </a:path>
                <a:path w="8715375" h="5676265">
                  <a:moveTo>
                    <a:pt x="6472936" y="5675884"/>
                  </a:moveTo>
                  <a:lnTo>
                    <a:pt x="6472936" y="5637911"/>
                  </a:lnTo>
                </a:path>
                <a:path w="8715375" h="5676265">
                  <a:moveTo>
                    <a:pt x="8491855" y="5675884"/>
                  </a:moveTo>
                  <a:lnTo>
                    <a:pt x="8491855" y="5637911"/>
                  </a:lnTo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44093" y="4674616"/>
            <a:ext cx="6292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−0.000025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8261" y="3470782"/>
            <a:ext cx="5556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0.000000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8261" y="2267077"/>
            <a:ext cx="5556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0.000025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8261" y="1063371"/>
            <a:ext cx="5556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0.000050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5067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2017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64129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9117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110091" y="5976365"/>
            <a:ext cx="5454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2021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23384" y="5976365"/>
            <a:ext cx="108839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6395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2019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ts val="1430"/>
              </a:lnSpc>
            </a:pP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YearMonth</a:t>
            </a:r>
            <a:r>
              <a:rPr dirty="0" sz="1200" spc="1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[1M]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629" y="2790147"/>
            <a:ext cx="196215" cy="6946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Residuals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833991" y="2808097"/>
            <a:ext cx="219710" cy="878205"/>
            <a:chOff x="9833991" y="2808097"/>
            <a:chExt cx="219710" cy="878205"/>
          </a:xfrm>
        </p:grpSpPr>
        <p:sp>
          <p:nvSpPr>
            <p:cNvPr id="22" name="object 22" descr=""/>
            <p:cNvSpPr/>
            <p:nvPr/>
          </p:nvSpPr>
          <p:spPr>
            <a:xfrm>
              <a:off x="9833991" y="280809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5"/>
                  </a:lnTo>
                  <a:lnTo>
                    <a:pt x="219455" y="219455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855962" y="2917825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 h="0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F8766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833991" y="3027553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855962" y="3137281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 h="0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7CAE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833991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855962" y="3356737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 h="0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00BF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833991" y="346646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855962" y="3576193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 h="0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C77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9821291" y="2550286"/>
            <a:ext cx="1012825" cy="110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.model</a:t>
            </a:r>
            <a:endParaRPr sz="1200">
              <a:latin typeface="Helvetica"/>
              <a:cs typeface="Helvetica"/>
            </a:endParaRPr>
          </a:p>
          <a:p>
            <a:pPr marL="307975" marR="5080">
              <a:lnSpc>
                <a:spcPct val="144000"/>
              </a:lnSpc>
              <a:spcBef>
                <a:spcPts val="185"/>
              </a:spcBef>
            </a:pPr>
            <a:r>
              <a:rPr dirty="0" sz="1000" spc="-10">
                <a:solidFill>
                  <a:srgbClr val="93A1A1"/>
                </a:solidFill>
                <a:latin typeface="Helvetica"/>
                <a:cs typeface="Helvetica"/>
              </a:rPr>
              <a:t>ARIMA ENSEMBLE </a:t>
            </a: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ETS</a:t>
            </a:r>
            <a:endParaRPr sz="1000">
              <a:latin typeface="Helvetica"/>
              <a:cs typeface="Helvetica"/>
            </a:endParaRPr>
          </a:p>
          <a:p>
            <a:pPr marL="307975">
              <a:lnSpc>
                <a:spcPct val="100000"/>
              </a:lnSpc>
              <a:spcBef>
                <a:spcPts val="5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LM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16177" y="13080"/>
            <a:ext cx="19278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Residuals</a:t>
            </a:r>
            <a:r>
              <a:rPr dirty="0" sz="1400" spc="-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for</a:t>
            </a:r>
            <a:r>
              <a:rPr dirty="0" sz="1400" spc="-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All</a:t>
            </a:r>
            <a:r>
              <a:rPr dirty="0" sz="1400" spc="-1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Models</a:t>
            </a:r>
            <a:endParaRPr sz="1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8451" y="311277"/>
            <a:ext cx="10095230" cy="1367790"/>
            <a:chOff x="568451" y="311277"/>
            <a:chExt cx="10095230" cy="1367790"/>
          </a:xfrm>
        </p:grpSpPr>
        <p:sp>
          <p:nvSpPr>
            <p:cNvPr id="3" name="object 3" descr=""/>
            <p:cNvSpPr/>
            <p:nvPr/>
          </p:nvSpPr>
          <p:spPr>
            <a:xfrm>
              <a:off x="575817" y="318643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352550"/>
                  </a:moveTo>
                  <a:lnTo>
                    <a:pt x="10080498" y="1352550"/>
                  </a:lnTo>
                  <a:lnTo>
                    <a:pt x="1008049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75817" y="318643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208786"/>
                  </a:moveTo>
                  <a:lnTo>
                    <a:pt x="10080498" y="1208786"/>
                  </a:lnTo>
                </a:path>
                <a:path w="10080625" h="1352550">
                  <a:moveTo>
                    <a:pt x="0" y="815086"/>
                  </a:moveTo>
                  <a:lnTo>
                    <a:pt x="10080498" y="815086"/>
                  </a:lnTo>
                </a:path>
                <a:path w="10080625" h="1352550">
                  <a:moveTo>
                    <a:pt x="0" y="421386"/>
                  </a:moveTo>
                  <a:lnTo>
                    <a:pt x="10080498" y="421386"/>
                  </a:lnTo>
                </a:path>
                <a:path w="10080625" h="1352550">
                  <a:moveTo>
                    <a:pt x="0" y="27812"/>
                  </a:moveTo>
                  <a:lnTo>
                    <a:pt x="10080498" y="27812"/>
                  </a:lnTo>
                </a:path>
                <a:path w="10080625" h="1352550">
                  <a:moveTo>
                    <a:pt x="1680083" y="1352550"/>
                  </a:moveTo>
                  <a:lnTo>
                    <a:pt x="1680083" y="0"/>
                  </a:lnTo>
                </a:path>
                <a:path w="10080625" h="1352550">
                  <a:moveTo>
                    <a:pt x="5345683" y="1352550"/>
                  </a:moveTo>
                  <a:lnTo>
                    <a:pt x="5345683" y="0"/>
                  </a:lnTo>
                </a:path>
                <a:path w="10080625" h="1352550">
                  <a:moveTo>
                    <a:pt x="9011285" y="1352550"/>
                  </a:moveTo>
                  <a:lnTo>
                    <a:pt x="9011285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5817" y="318643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011936"/>
                  </a:moveTo>
                  <a:lnTo>
                    <a:pt x="10080498" y="1011936"/>
                  </a:lnTo>
                </a:path>
                <a:path w="10080625" h="1352550">
                  <a:moveTo>
                    <a:pt x="0" y="618236"/>
                  </a:moveTo>
                  <a:lnTo>
                    <a:pt x="10080498" y="618236"/>
                  </a:lnTo>
                </a:path>
                <a:path w="10080625" h="1352550">
                  <a:moveTo>
                    <a:pt x="0" y="224662"/>
                  </a:moveTo>
                  <a:lnTo>
                    <a:pt x="10080498" y="224662"/>
                  </a:lnTo>
                </a:path>
                <a:path w="10080625" h="1352550">
                  <a:moveTo>
                    <a:pt x="3512947" y="1352550"/>
                  </a:moveTo>
                  <a:lnTo>
                    <a:pt x="3512947" y="0"/>
                  </a:lnTo>
                </a:path>
                <a:path w="10080625" h="1352550">
                  <a:moveTo>
                    <a:pt x="7178548" y="1352550"/>
                  </a:moveTo>
                  <a:lnTo>
                    <a:pt x="7178548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5817" y="622172"/>
              <a:ext cx="10080625" cy="742315"/>
            </a:xfrm>
            <a:custGeom>
              <a:avLst/>
              <a:gdLst/>
              <a:ahLst/>
              <a:cxnLst/>
              <a:rect l="l" t="t" r="r" b="b"/>
              <a:pathLst>
                <a:path w="10080625" h="742315">
                  <a:moveTo>
                    <a:pt x="458216" y="659891"/>
                  </a:moveTo>
                  <a:lnTo>
                    <a:pt x="458216" y="314705"/>
                  </a:lnTo>
                </a:path>
                <a:path w="10080625" h="742315">
                  <a:moveTo>
                    <a:pt x="1069213" y="431164"/>
                  </a:moveTo>
                  <a:lnTo>
                    <a:pt x="1069213" y="314705"/>
                  </a:lnTo>
                </a:path>
                <a:path w="10080625" h="742315">
                  <a:moveTo>
                    <a:pt x="1680083" y="231266"/>
                  </a:moveTo>
                  <a:lnTo>
                    <a:pt x="1680083" y="314705"/>
                  </a:lnTo>
                </a:path>
                <a:path w="10080625" h="742315">
                  <a:moveTo>
                    <a:pt x="2291080" y="241553"/>
                  </a:moveTo>
                  <a:lnTo>
                    <a:pt x="2291080" y="314705"/>
                  </a:lnTo>
                </a:path>
                <a:path w="10080625" h="742315">
                  <a:moveTo>
                    <a:pt x="2901949" y="448563"/>
                  </a:moveTo>
                  <a:lnTo>
                    <a:pt x="2901949" y="314705"/>
                  </a:lnTo>
                </a:path>
                <a:path w="10080625" h="742315">
                  <a:moveTo>
                    <a:pt x="3512947" y="73405"/>
                  </a:moveTo>
                  <a:lnTo>
                    <a:pt x="3512947" y="314705"/>
                  </a:lnTo>
                </a:path>
                <a:path w="10080625" h="742315">
                  <a:moveTo>
                    <a:pt x="4123817" y="345313"/>
                  </a:moveTo>
                  <a:lnTo>
                    <a:pt x="4123817" y="314705"/>
                  </a:lnTo>
                </a:path>
                <a:path w="10080625" h="742315">
                  <a:moveTo>
                    <a:pt x="4734814" y="565403"/>
                  </a:moveTo>
                  <a:lnTo>
                    <a:pt x="4734814" y="314705"/>
                  </a:lnTo>
                </a:path>
                <a:path w="10080625" h="742315">
                  <a:moveTo>
                    <a:pt x="5345683" y="364998"/>
                  </a:moveTo>
                  <a:lnTo>
                    <a:pt x="5345683" y="314705"/>
                  </a:lnTo>
                </a:path>
                <a:path w="10080625" h="742315">
                  <a:moveTo>
                    <a:pt x="5956681" y="0"/>
                  </a:moveTo>
                  <a:lnTo>
                    <a:pt x="5956681" y="314705"/>
                  </a:lnTo>
                </a:path>
                <a:path w="10080625" h="742315">
                  <a:moveTo>
                    <a:pt x="6567551" y="330835"/>
                  </a:moveTo>
                  <a:lnTo>
                    <a:pt x="6567551" y="314705"/>
                  </a:lnTo>
                </a:path>
                <a:path w="10080625" h="742315">
                  <a:moveTo>
                    <a:pt x="7178548" y="742188"/>
                  </a:moveTo>
                  <a:lnTo>
                    <a:pt x="7178548" y="314705"/>
                  </a:lnTo>
                </a:path>
                <a:path w="10080625" h="742315">
                  <a:moveTo>
                    <a:pt x="7789417" y="65277"/>
                  </a:moveTo>
                  <a:lnTo>
                    <a:pt x="7789417" y="314705"/>
                  </a:lnTo>
                </a:path>
                <a:path w="10080625" h="742315">
                  <a:moveTo>
                    <a:pt x="8400415" y="369315"/>
                  </a:moveTo>
                  <a:lnTo>
                    <a:pt x="8400415" y="314705"/>
                  </a:lnTo>
                </a:path>
                <a:path w="10080625" h="742315">
                  <a:moveTo>
                    <a:pt x="9011285" y="454787"/>
                  </a:moveTo>
                  <a:lnTo>
                    <a:pt x="9011285" y="314705"/>
                  </a:lnTo>
                </a:path>
                <a:path w="10080625" h="742315">
                  <a:moveTo>
                    <a:pt x="9622282" y="362076"/>
                  </a:moveTo>
                  <a:lnTo>
                    <a:pt x="9622282" y="314705"/>
                  </a:lnTo>
                </a:path>
                <a:path w="10080625" h="742315">
                  <a:moveTo>
                    <a:pt x="0" y="314705"/>
                  </a:moveTo>
                  <a:lnTo>
                    <a:pt x="10080498" y="314705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5817" y="380111"/>
              <a:ext cx="10080625" cy="1113790"/>
            </a:xfrm>
            <a:custGeom>
              <a:avLst/>
              <a:gdLst/>
              <a:ahLst/>
              <a:cxnLst/>
              <a:rect l="l" t="t" r="r" b="b"/>
              <a:pathLst>
                <a:path w="10080625" h="1113790">
                  <a:moveTo>
                    <a:pt x="0" y="0"/>
                  </a:moveTo>
                  <a:lnTo>
                    <a:pt x="10080498" y="0"/>
                  </a:lnTo>
                </a:path>
                <a:path w="10080625" h="1113790">
                  <a:moveTo>
                    <a:pt x="0" y="1113663"/>
                  </a:moveTo>
                  <a:lnTo>
                    <a:pt x="10080498" y="1113663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568451" y="1739645"/>
            <a:ext cx="10095230" cy="1367790"/>
            <a:chOff x="568451" y="1739645"/>
            <a:chExt cx="10095230" cy="1367790"/>
          </a:xfrm>
        </p:grpSpPr>
        <p:sp>
          <p:nvSpPr>
            <p:cNvPr id="9" name="object 9" descr=""/>
            <p:cNvSpPr/>
            <p:nvPr/>
          </p:nvSpPr>
          <p:spPr>
            <a:xfrm>
              <a:off x="575817" y="1747011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352550"/>
                  </a:moveTo>
                  <a:lnTo>
                    <a:pt x="10080498" y="1352550"/>
                  </a:lnTo>
                  <a:lnTo>
                    <a:pt x="1008049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5817" y="1747011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208913"/>
                  </a:moveTo>
                  <a:lnTo>
                    <a:pt x="10080498" y="1208913"/>
                  </a:lnTo>
                </a:path>
                <a:path w="10080625" h="1352550">
                  <a:moveTo>
                    <a:pt x="0" y="815213"/>
                  </a:moveTo>
                  <a:lnTo>
                    <a:pt x="10080498" y="815213"/>
                  </a:lnTo>
                </a:path>
                <a:path w="10080625" h="1352550">
                  <a:moveTo>
                    <a:pt x="0" y="421513"/>
                  </a:moveTo>
                  <a:lnTo>
                    <a:pt x="10080498" y="421513"/>
                  </a:lnTo>
                </a:path>
                <a:path w="10080625" h="1352550">
                  <a:moveTo>
                    <a:pt x="0" y="27812"/>
                  </a:moveTo>
                  <a:lnTo>
                    <a:pt x="10080498" y="27812"/>
                  </a:lnTo>
                </a:path>
                <a:path w="10080625" h="1352550">
                  <a:moveTo>
                    <a:pt x="1680083" y="1352550"/>
                  </a:moveTo>
                  <a:lnTo>
                    <a:pt x="1680083" y="0"/>
                  </a:lnTo>
                </a:path>
                <a:path w="10080625" h="1352550">
                  <a:moveTo>
                    <a:pt x="5345683" y="1352550"/>
                  </a:moveTo>
                  <a:lnTo>
                    <a:pt x="5345683" y="0"/>
                  </a:lnTo>
                </a:path>
                <a:path w="10080625" h="1352550">
                  <a:moveTo>
                    <a:pt x="9011285" y="1352550"/>
                  </a:moveTo>
                  <a:lnTo>
                    <a:pt x="9011285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5817" y="1747011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012063"/>
                  </a:moveTo>
                  <a:lnTo>
                    <a:pt x="10080498" y="1012063"/>
                  </a:lnTo>
                </a:path>
                <a:path w="10080625" h="1352550">
                  <a:moveTo>
                    <a:pt x="0" y="618363"/>
                  </a:moveTo>
                  <a:lnTo>
                    <a:pt x="10080498" y="618363"/>
                  </a:lnTo>
                </a:path>
                <a:path w="10080625" h="1352550">
                  <a:moveTo>
                    <a:pt x="0" y="224662"/>
                  </a:moveTo>
                  <a:lnTo>
                    <a:pt x="10080498" y="224662"/>
                  </a:lnTo>
                </a:path>
                <a:path w="10080625" h="1352550">
                  <a:moveTo>
                    <a:pt x="3512947" y="1352550"/>
                  </a:moveTo>
                  <a:lnTo>
                    <a:pt x="3512947" y="0"/>
                  </a:lnTo>
                </a:path>
                <a:path w="10080625" h="1352550">
                  <a:moveTo>
                    <a:pt x="7178548" y="1352550"/>
                  </a:moveTo>
                  <a:lnTo>
                    <a:pt x="7178548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75817" y="2075687"/>
              <a:ext cx="10080625" cy="903605"/>
            </a:xfrm>
            <a:custGeom>
              <a:avLst/>
              <a:gdLst/>
              <a:ahLst/>
              <a:cxnLst/>
              <a:rect l="l" t="t" r="r" b="b"/>
              <a:pathLst>
                <a:path w="10080625" h="903605">
                  <a:moveTo>
                    <a:pt x="458216" y="657225"/>
                  </a:moveTo>
                  <a:lnTo>
                    <a:pt x="458216" y="289687"/>
                  </a:lnTo>
                </a:path>
                <a:path w="10080625" h="903605">
                  <a:moveTo>
                    <a:pt x="1069213" y="330073"/>
                  </a:moveTo>
                  <a:lnTo>
                    <a:pt x="1069213" y="289687"/>
                  </a:lnTo>
                </a:path>
                <a:path w="10080625" h="903605">
                  <a:moveTo>
                    <a:pt x="1680083" y="175895"/>
                  </a:moveTo>
                  <a:lnTo>
                    <a:pt x="1680083" y="289687"/>
                  </a:lnTo>
                </a:path>
                <a:path w="10080625" h="903605">
                  <a:moveTo>
                    <a:pt x="2291080" y="296417"/>
                  </a:moveTo>
                  <a:lnTo>
                    <a:pt x="2291080" y="289687"/>
                  </a:lnTo>
                </a:path>
                <a:path w="10080625" h="903605">
                  <a:moveTo>
                    <a:pt x="2901949" y="502665"/>
                  </a:moveTo>
                  <a:lnTo>
                    <a:pt x="2901949" y="289687"/>
                  </a:lnTo>
                </a:path>
                <a:path w="10080625" h="903605">
                  <a:moveTo>
                    <a:pt x="3512947" y="102870"/>
                  </a:moveTo>
                  <a:lnTo>
                    <a:pt x="3512947" y="289687"/>
                  </a:lnTo>
                </a:path>
                <a:path w="10080625" h="903605">
                  <a:moveTo>
                    <a:pt x="4123817" y="548004"/>
                  </a:moveTo>
                  <a:lnTo>
                    <a:pt x="4123817" y="289687"/>
                  </a:lnTo>
                </a:path>
                <a:path w="10080625" h="903605">
                  <a:moveTo>
                    <a:pt x="4734814" y="566801"/>
                  </a:moveTo>
                  <a:lnTo>
                    <a:pt x="4734814" y="289687"/>
                  </a:lnTo>
                </a:path>
                <a:path w="10080625" h="903605">
                  <a:moveTo>
                    <a:pt x="5345683" y="498983"/>
                  </a:moveTo>
                  <a:lnTo>
                    <a:pt x="5345683" y="289687"/>
                  </a:lnTo>
                </a:path>
                <a:path w="10080625" h="903605">
                  <a:moveTo>
                    <a:pt x="5956681" y="0"/>
                  </a:moveTo>
                  <a:lnTo>
                    <a:pt x="5956681" y="289687"/>
                  </a:lnTo>
                </a:path>
                <a:path w="10080625" h="903605">
                  <a:moveTo>
                    <a:pt x="6567551" y="211200"/>
                  </a:moveTo>
                  <a:lnTo>
                    <a:pt x="6567551" y="289687"/>
                  </a:lnTo>
                </a:path>
                <a:path w="10080625" h="903605">
                  <a:moveTo>
                    <a:pt x="7178548" y="903351"/>
                  </a:moveTo>
                  <a:lnTo>
                    <a:pt x="7178548" y="289687"/>
                  </a:lnTo>
                </a:path>
                <a:path w="10080625" h="903605">
                  <a:moveTo>
                    <a:pt x="7789417" y="142875"/>
                  </a:moveTo>
                  <a:lnTo>
                    <a:pt x="7789417" y="289687"/>
                  </a:lnTo>
                </a:path>
                <a:path w="10080625" h="903605">
                  <a:moveTo>
                    <a:pt x="8400415" y="512190"/>
                  </a:moveTo>
                  <a:lnTo>
                    <a:pt x="8400415" y="289687"/>
                  </a:lnTo>
                </a:path>
                <a:path w="10080625" h="903605">
                  <a:moveTo>
                    <a:pt x="9011285" y="344677"/>
                  </a:moveTo>
                  <a:lnTo>
                    <a:pt x="9011285" y="289687"/>
                  </a:lnTo>
                </a:path>
                <a:path w="10080625" h="903605">
                  <a:moveTo>
                    <a:pt x="9622282" y="275336"/>
                  </a:moveTo>
                  <a:lnTo>
                    <a:pt x="9622282" y="289687"/>
                  </a:lnTo>
                </a:path>
                <a:path w="10080625" h="903605">
                  <a:moveTo>
                    <a:pt x="0" y="289687"/>
                  </a:moveTo>
                  <a:lnTo>
                    <a:pt x="10080498" y="289687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5817" y="1808606"/>
              <a:ext cx="10080625" cy="1113790"/>
            </a:xfrm>
            <a:custGeom>
              <a:avLst/>
              <a:gdLst/>
              <a:ahLst/>
              <a:cxnLst/>
              <a:rect l="l" t="t" r="r" b="b"/>
              <a:pathLst>
                <a:path w="10080625" h="1113789">
                  <a:moveTo>
                    <a:pt x="0" y="0"/>
                  </a:moveTo>
                  <a:lnTo>
                    <a:pt x="10080498" y="0"/>
                  </a:lnTo>
                </a:path>
                <a:path w="10080625" h="1113789">
                  <a:moveTo>
                    <a:pt x="0" y="1113535"/>
                  </a:moveTo>
                  <a:lnTo>
                    <a:pt x="10080498" y="1113535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568451" y="3168142"/>
            <a:ext cx="10095230" cy="1367790"/>
            <a:chOff x="568451" y="3168142"/>
            <a:chExt cx="10095230" cy="1367790"/>
          </a:xfrm>
        </p:grpSpPr>
        <p:sp>
          <p:nvSpPr>
            <p:cNvPr id="15" name="object 15" descr=""/>
            <p:cNvSpPr/>
            <p:nvPr/>
          </p:nvSpPr>
          <p:spPr>
            <a:xfrm>
              <a:off x="575817" y="3175508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352550"/>
                  </a:moveTo>
                  <a:lnTo>
                    <a:pt x="10080498" y="1352550"/>
                  </a:lnTo>
                  <a:lnTo>
                    <a:pt x="1008049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5817" y="3175508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208786"/>
                  </a:moveTo>
                  <a:lnTo>
                    <a:pt x="10080498" y="1208786"/>
                  </a:lnTo>
                </a:path>
                <a:path w="10080625" h="1352550">
                  <a:moveTo>
                    <a:pt x="0" y="815213"/>
                  </a:moveTo>
                  <a:lnTo>
                    <a:pt x="10080498" y="815213"/>
                  </a:lnTo>
                </a:path>
                <a:path w="10080625" h="1352550">
                  <a:moveTo>
                    <a:pt x="0" y="421513"/>
                  </a:moveTo>
                  <a:lnTo>
                    <a:pt x="10080498" y="421513"/>
                  </a:lnTo>
                </a:path>
                <a:path w="10080625" h="1352550">
                  <a:moveTo>
                    <a:pt x="0" y="27812"/>
                  </a:moveTo>
                  <a:lnTo>
                    <a:pt x="10080498" y="27812"/>
                  </a:lnTo>
                </a:path>
                <a:path w="10080625" h="1352550">
                  <a:moveTo>
                    <a:pt x="1680083" y="1352550"/>
                  </a:moveTo>
                  <a:lnTo>
                    <a:pt x="1680083" y="0"/>
                  </a:lnTo>
                </a:path>
                <a:path w="10080625" h="1352550">
                  <a:moveTo>
                    <a:pt x="5345683" y="1352550"/>
                  </a:moveTo>
                  <a:lnTo>
                    <a:pt x="5345683" y="0"/>
                  </a:lnTo>
                </a:path>
                <a:path w="10080625" h="1352550">
                  <a:moveTo>
                    <a:pt x="9011285" y="1352550"/>
                  </a:moveTo>
                  <a:lnTo>
                    <a:pt x="9011285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5817" y="3175508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011936"/>
                  </a:moveTo>
                  <a:lnTo>
                    <a:pt x="10080498" y="1011936"/>
                  </a:lnTo>
                </a:path>
                <a:path w="10080625" h="1352550">
                  <a:moveTo>
                    <a:pt x="0" y="618363"/>
                  </a:moveTo>
                  <a:lnTo>
                    <a:pt x="10080498" y="618363"/>
                  </a:lnTo>
                </a:path>
                <a:path w="10080625" h="1352550">
                  <a:moveTo>
                    <a:pt x="0" y="224662"/>
                  </a:moveTo>
                  <a:lnTo>
                    <a:pt x="10080498" y="224662"/>
                  </a:lnTo>
                </a:path>
                <a:path w="10080625" h="1352550">
                  <a:moveTo>
                    <a:pt x="3512947" y="1352550"/>
                  </a:moveTo>
                  <a:lnTo>
                    <a:pt x="3512947" y="0"/>
                  </a:lnTo>
                </a:path>
                <a:path w="10080625" h="1352550">
                  <a:moveTo>
                    <a:pt x="7178548" y="1352550"/>
                  </a:moveTo>
                  <a:lnTo>
                    <a:pt x="7178548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5817" y="3326892"/>
              <a:ext cx="10080625" cy="897255"/>
            </a:xfrm>
            <a:custGeom>
              <a:avLst/>
              <a:gdLst/>
              <a:ahLst/>
              <a:cxnLst/>
              <a:rect l="l" t="t" r="r" b="b"/>
              <a:pathLst>
                <a:path w="10080625" h="897254">
                  <a:moveTo>
                    <a:pt x="458216" y="470661"/>
                  </a:moveTo>
                  <a:lnTo>
                    <a:pt x="458216" y="466978"/>
                  </a:lnTo>
                </a:path>
                <a:path w="10080625" h="897254">
                  <a:moveTo>
                    <a:pt x="1069213" y="395604"/>
                  </a:moveTo>
                  <a:lnTo>
                    <a:pt x="1069213" y="466978"/>
                  </a:lnTo>
                </a:path>
                <a:path w="10080625" h="897254">
                  <a:moveTo>
                    <a:pt x="1680083" y="438657"/>
                  </a:moveTo>
                  <a:lnTo>
                    <a:pt x="1680083" y="466978"/>
                  </a:lnTo>
                </a:path>
                <a:path w="10080625" h="897254">
                  <a:moveTo>
                    <a:pt x="2291080" y="734313"/>
                  </a:moveTo>
                  <a:lnTo>
                    <a:pt x="2291080" y="466978"/>
                  </a:lnTo>
                </a:path>
                <a:path w="10080625" h="897254">
                  <a:moveTo>
                    <a:pt x="2901949" y="897254"/>
                  </a:moveTo>
                  <a:lnTo>
                    <a:pt x="2901949" y="466978"/>
                  </a:lnTo>
                </a:path>
                <a:path w="10080625" h="897254">
                  <a:moveTo>
                    <a:pt x="3512947" y="597661"/>
                  </a:moveTo>
                  <a:lnTo>
                    <a:pt x="3512947" y="466978"/>
                  </a:lnTo>
                </a:path>
                <a:path w="10080625" h="897254">
                  <a:moveTo>
                    <a:pt x="4123817" y="642238"/>
                  </a:moveTo>
                  <a:lnTo>
                    <a:pt x="4123817" y="466978"/>
                  </a:lnTo>
                </a:path>
                <a:path w="10080625" h="897254">
                  <a:moveTo>
                    <a:pt x="4734814" y="467740"/>
                  </a:moveTo>
                  <a:lnTo>
                    <a:pt x="4734814" y="466978"/>
                  </a:lnTo>
                </a:path>
                <a:path w="10080625" h="897254">
                  <a:moveTo>
                    <a:pt x="5345683" y="382142"/>
                  </a:moveTo>
                  <a:lnTo>
                    <a:pt x="5345683" y="466978"/>
                  </a:lnTo>
                </a:path>
                <a:path w="10080625" h="897254">
                  <a:moveTo>
                    <a:pt x="5956681" y="0"/>
                  </a:moveTo>
                  <a:lnTo>
                    <a:pt x="5956681" y="466978"/>
                  </a:lnTo>
                </a:path>
                <a:path w="10080625" h="897254">
                  <a:moveTo>
                    <a:pt x="6567551" y="132460"/>
                  </a:moveTo>
                  <a:lnTo>
                    <a:pt x="6567551" y="466978"/>
                  </a:lnTo>
                </a:path>
                <a:path w="10080625" h="897254">
                  <a:moveTo>
                    <a:pt x="7178548" y="679068"/>
                  </a:moveTo>
                  <a:lnTo>
                    <a:pt x="7178548" y="466978"/>
                  </a:lnTo>
                </a:path>
                <a:path w="10080625" h="897254">
                  <a:moveTo>
                    <a:pt x="7789417" y="423544"/>
                  </a:moveTo>
                  <a:lnTo>
                    <a:pt x="7789417" y="466978"/>
                  </a:lnTo>
                </a:path>
                <a:path w="10080625" h="897254">
                  <a:moveTo>
                    <a:pt x="8400415" y="782700"/>
                  </a:moveTo>
                  <a:lnTo>
                    <a:pt x="8400415" y="466978"/>
                  </a:lnTo>
                </a:path>
                <a:path w="10080625" h="897254">
                  <a:moveTo>
                    <a:pt x="9011285" y="584199"/>
                  </a:moveTo>
                  <a:lnTo>
                    <a:pt x="9011285" y="466978"/>
                  </a:lnTo>
                </a:path>
                <a:path w="10080625" h="897254">
                  <a:moveTo>
                    <a:pt x="9622282" y="568832"/>
                  </a:moveTo>
                  <a:lnTo>
                    <a:pt x="9622282" y="466978"/>
                  </a:lnTo>
                </a:path>
                <a:path w="10080625" h="897254">
                  <a:moveTo>
                    <a:pt x="0" y="466978"/>
                  </a:moveTo>
                  <a:lnTo>
                    <a:pt x="10080498" y="466978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5817" y="3236976"/>
              <a:ext cx="10080625" cy="1113790"/>
            </a:xfrm>
            <a:custGeom>
              <a:avLst/>
              <a:gdLst/>
              <a:ahLst/>
              <a:cxnLst/>
              <a:rect l="l" t="t" r="r" b="b"/>
              <a:pathLst>
                <a:path w="10080625" h="1113789">
                  <a:moveTo>
                    <a:pt x="0" y="0"/>
                  </a:moveTo>
                  <a:lnTo>
                    <a:pt x="10080498" y="0"/>
                  </a:lnTo>
                </a:path>
                <a:path w="10080625" h="1113789">
                  <a:moveTo>
                    <a:pt x="0" y="1113663"/>
                  </a:moveTo>
                  <a:lnTo>
                    <a:pt x="10080498" y="1113663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568451" y="4596638"/>
            <a:ext cx="10095230" cy="1367790"/>
            <a:chOff x="568451" y="4596638"/>
            <a:chExt cx="10095230" cy="1367790"/>
          </a:xfrm>
        </p:grpSpPr>
        <p:sp>
          <p:nvSpPr>
            <p:cNvPr id="21" name="object 21" descr=""/>
            <p:cNvSpPr/>
            <p:nvPr/>
          </p:nvSpPr>
          <p:spPr>
            <a:xfrm>
              <a:off x="575817" y="4604004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352550"/>
                  </a:moveTo>
                  <a:lnTo>
                    <a:pt x="10080498" y="1352550"/>
                  </a:lnTo>
                  <a:lnTo>
                    <a:pt x="1008049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75817" y="4604004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208786"/>
                  </a:moveTo>
                  <a:lnTo>
                    <a:pt x="10080498" y="1208786"/>
                  </a:lnTo>
                </a:path>
                <a:path w="10080625" h="1352550">
                  <a:moveTo>
                    <a:pt x="0" y="815086"/>
                  </a:moveTo>
                  <a:lnTo>
                    <a:pt x="10080498" y="815086"/>
                  </a:lnTo>
                </a:path>
                <a:path w="10080625" h="1352550">
                  <a:moveTo>
                    <a:pt x="0" y="421513"/>
                  </a:moveTo>
                  <a:lnTo>
                    <a:pt x="10080498" y="421513"/>
                  </a:lnTo>
                </a:path>
                <a:path w="10080625" h="1352550">
                  <a:moveTo>
                    <a:pt x="0" y="27813"/>
                  </a:moveTo>
                  <a:lnTo>
                    <a:pt x="10080498" y="27813"/>
                  </a:lnTo>
                </a:path>
                <a:path w="10080625" h="1352550">
                  <a:moveTo>
                    <a:pt x="1680083" y="1352550"/>
                  </a:moveTo>
                  <a:lnTo>
                    <a:pt x="1680083" y="0"/>
                  </a:lnTo>
                </a:path>
                <a:path w="10080625" h="1352550">
                  <a:moveTo>
                    <a:pt x="5345683" y="1352550"/>
                  </a:moveTo>
                  <a:lnTo>
                    <a:pt x="5345683" y="0"/>
                  </a:lnTo>
                </a:path>
                <a:path w="10080625" h="1352550">
                  <a:moveTo>
                    <a:pt x="9011285" y="1352550"/>
                  </a:moveTo>
                  <a:lnTo>
                    <a:pt x="9011285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75817" y="4604004"/>
              <a:ext cx="10080625" cy="1352550"/>
            </a:xfrm>
            <a:custGeom>
              <a:avLst/>
              <a:gdLst/>
              <a:ahLst/>
              <a:cxnLst/>
              <a:rect l="l" t="t" r="r" b="b"/>
              <a:pathLst>
                <a:path w="10080625" h="1352550">
                  <a:moveTo>
                    <a:pt x="0" y="1011936"/>
                  </a:moveTo>
                  <a:lnTo>
                    <a:pt x="10080498" y="1011936"/>
                  </a:lnTo>
                </a:path>
                <a:path w="10080625" h="1352550">
                  <a:moveTo>
                    <a:pt x="0" y="618236"/>
                  </a:moveTo>
                  <a:lnTo>
                    <a:pt x="10080498" y="618236"/>
                  </a:lnTo>
                </a:path>
                <a:path w="10080625" h="1352550">
                  <a:moveTo>
                    <a:pt x="0" y="224663"/>
                  </a:moveTo>
                  <a:lnTo>
                    <a:pt x="10080498" y="224663"/>
                  </a:lnTo>
                </a:path>
                <a:path w="10080625" h="1352550">
                  <a:moveTo>
                    <a:pt x="3512947" y="1352550"/>
                  </a:moveTo>
                  <a:lnTo>
                    <a:pt x="3512947" y="0"/>
                  </a:lnTo>
                </a:path>
                <a:path w="10080625" h="1352550">
                  <a:moveTo>
                    <a:pt x="7178548" y="1352550"/>
                  </a:moveTo>
                  <a:lnTo>
                    <a:pt x="7178548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75817" y="4756404"/>
              <a:ext cx="10080625" cy="1139190"/>
            </a:xfrm>
            <a:custGeom>
              <a:avLst/>
              <a:gdLst/>
              <a:ahLst/>
              <a:cxnLst/>
              <a:rect l="l" t="t" r="r" b="b"/>
              <a:pathLst>
                <a:path w="10080625" h="1139189">
                  <a:moveTo>
                    <a:pt x="458216" y="0"/>
                  </a:moveTo>
                  <a:lnTo>
                    <a:pt x="458216" y="465836"/>
                  </a:lnTo>
                </a:path>
                <a:path w="10080625" h="1139189">
                  <a:moveTo>
                    <a:pt x="1069213" y="143891"/>
                  </a:moveTo>
                  <a:lnTo>
                    <a:pt x="1069213" y="465836"/>
                  </a:lnTo>
                </a:path>
                <a:path w="10080625" h="1139189">
                  <a:moveTo>
                    <a:pt x="1680083" y="340106"/>
                  </a:moveTo>
                  <a:lnTo>
                    <a:pt x="1680083" y="465836"/>
                  </a:lnTo>
                </a:path>
                <a:path w="10080625" h="1139189">
                  <a:moveTo>
                    <a:pt x="2291080" y="371094"/>
                  </a:moveTo>
                  <a:lnTo>
                    <a:pt x="2291080" y="465836"/>
                  </a:lnTo>
                </a:path>
                <a:path w="10080625" h="1139189">
                  <a:moveTo>
                    <a:pt x="2901949" y="397891"/>
                  </a:moveTo>
                  <a:lnTo>
                    <a:pt x="2901949" y="465836"/>
                  </a:lnTo>
                </a:path>
                <a:path w="10080625" h="1139189">
                  <a:moveTo>
                    <a:pt x="3512947" y="352933"/>
                  </a:moveTo>
                  <a:lnTo>
                    <a:pt x="3512947" y="465836"/>
                  </a:lnTo>
                </a:path>
                <a:path w="10080625" h="1139189">
                  <a:moveTo>
                    <a:pt x="4123817" y="957199"/>
                  </a:moveTo>
                  <a:lnTo>
                    <a:pt x="4123817" y="465836"/>
                  </a:lnTo>
                </a:path>
                <a:path w="10080625" h="1139189">
                  <a:moveTo>
                    <a:pt x="4734814" y="1138682"/>
                  </a:moveTo>
                  <a:lnTo>
                    <a:pt x="4734814" y="465836"/>
                  </a:lnTo>
                </a:path>
                <a:path w="10080625" h="1139189">
                  <a:moveTo>
                    <a:pt x="5345683" y="879983"/>
                  </a:moveTo>
                  <a:lnTo>
                    <a:pt x="5345683" y="465836"/>
                  </a:lnTo>
                </a:path>
                <a:path w="10080625" h="1139189">
                  <a:moveTo>
                    <a:pt x="5956681" y="655574"/>
                  </a:moveTo>
                  <a:lnTo>
                    <a:pt x="5956681" y="465836"/>
                  </a:lnTo>
                </a:path>
                <a:path w="10080625" h="1139189">
                  <a:moveTo>
                    <a:pt x="6567551" y="546989"/>
                  </a:moveTo>
                  <a:lnTo>
                    <a:pt x="6567551" y="465836"/>
                  </a:lnTo>
                </a:path>
                <a:path w="10080625" h="1139189">
                  <a:moveTo>
                    <a:pt x="7178548" y="1086612"/>
                  </a:moveTo>
                  <a:lnTo>
                    <a:pt x="7178548" y="465836"/>
                  </a:lnTo>
                </a:path>
                <a:path w="10080625" h="1139189">
                  <a:moveTo>
                    <a:pt x="7789417" y="1017397"/>
                  </a:moveTo>
                  <a:lnTo>
                    <a:pt x="7789417" y="465836"/>
                  </a:lnTo>
                </a:path>
                <a:path w="10080625" h="1139189">
                  <a:moveTo>
                    <a:pt x="8400415" y="837946"/>
                  </a:moveTo>
                  <a:lnTo>
                    <a:pt x="8400415" y="465836"/>
                  </a:lnTo>
                </a:path>
                <a:path w="10080625" h="1139189">
                  <a:moveTo>
                    <a:pt x="9011285" y="634746"/>
                  </a:moveTo>
                  <a:lnTo>
                    <a:pt x="9011285" y="465836"/>
                  </a:lnTo>
                </a:path>
                <a:path w="10080625" h="1139189">
                  <a:moveTo>
                    <a:pt x="9622282" y="328168"/>
                  </a:moveTo>
                  <a:lnTo>
                    <a:pt x="9622282" y="465836"/>
                  </a:lnTo>
                </a:path>
                <a:path w="10080625" h="1139189">
                  <a:moveTo>
                    <a:pt x="0" y="465836"/>
                  </a:moveTo>
                  <a:lnTo>
                    <a:pt x="10080498" y="465836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75817" y="4665472"/>
              <a:ext cx="10080625" cy="1113790"/>
            </a:xfrm>
            <a:custGeom>
              <a:avLst/>
              <a:gdLst/>
              <a:ahLst/>
              <a:cxnLst/>
              <a:rect l="l" t="t" r="r" b="b"/>
              <a:pathLst>
                <a:path w="10080625" h="1113789">
                  <a:moveTo>
                    <a:pt x="0" y="0"/>
                  </a:moveTo>
                  <a:lnTo>
                    <a:pt x="10080498" y="0"/>
                  </a:lnTo>
                </a:path>
                <a:path w="10080625" h="1113789">
                  <a:moveTo>
                    <a:pt x="0" y="1113662"/>
                  </a:moveTo>
                  <a:lnTo>
                    <a:pt x="10080498" y="1113662"/>
                  </a:lnTo>
                </a:path>
              </a:pathLst>
            </a:custGeom>
            <a:ln w="13589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10648950" y="311277"/>
            <a:ext cx="255270" cy="1367790"/>
            <a:chOff x="10648950" y="311277"/>
            <a:chExt cx="255270" cy="1367790"/>
          </a:xfrm>
        </p:grpSpPr>
        <p:sp>
          <p:nvSpPr>
            <p:cNvPr id="27" name="object 27" descr=""/>
            <p:cNvSpPr/>
            <p:nvPr/>
          </p:nvSpPr>
          <p:spPr>
            <a:xfrm>
              <a:off x="10656315" y="318643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24053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40538" y="1352550"/>
                  </a:lnTo>
                  <a:lnTo>
                    <a:pt x="2405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656315" y="318643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0" y="1352550"/>
                  </a:moveTo>
                  <a:lnTo>
                    <a:pt x="240538" y="1352550"/>
                  </a:lnTo>
                  <a:lnTo>
                    <a:pt x="24053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0691379" y="781050"/>
            <a:ext cx="167640" cy="427990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1A1A1A"/>
                </a:solidFill>
                <a:latin typeface="Helvetica"/>
                <a:cs typeface="Helvetica"/>
              </a:rPr>
              <a:t>ARIMA</a:t>
            </a:r>
            <a:endParaRPr sz="1000">
              <a:latin typeface="Helvetica"/>
              <a:cs typeface="Helvetic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0648950" y="1739645"/>
            <a:ext cx="255270" cy="1367790"/>
            <a:chOff x="10648950" y="1739645"/>
            <a:chExt cx="255270" cy="1367790"/>
          </a:xfrm>
        </p:grpSpPr>
        <p:sp>
          <p:nvSpPr>
            <p:cNvPr id="31" name="object 31" descr=""/>
            <p:cNvSpPr/>
            <p:nvPr/>
          </p:nvSpPr>
          <p:spPr>
            <a:xfrm>
              <a:off x="10656315" y="1747011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24053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40538" y="1352550"/>
                  </a:lnTo>
                  <a:lnTo>
                    <a:pt x="2405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656315" y="1747011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0" y="1352550"/>
                  </a:moveTo>
                  <a:lnTo>
                    <a:pt x="240538" y="1352550"/>
                  </a:lnTo>
                  <a:lnTo>
                    <a:pt x="24053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0691379" y="2064766"/>
            <a:ext cx="167640" cy="717550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1A1A1A"/>
                </a:solidFill>
                <a:latin typeface="Helvetica"/>
                <a:cs typeface="Helvetica"/>
              </a:rPr>
              <a:t>ENSEMBLE</a:t>
            </a:r>
            <a:endParaRPr sz="1000">
              <a:latin typeface="Helvetica"/>
              <a:cs typeface="Helvetic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0648950" y="3168142"/>
            <a:ext cx="255270" cy="1367790"/>
            <a:chOff x="10648950" y="3168142"/>
            <a:chExt cx="255270" cy="1367790"/>
          </a:xfrm>
        </p:grpSpPr>
        <p:sp>
          <p:nvSpPr>
            <p:cNvPr id="35" name="object 35" descr=""/>
            <p:cNvSpPr/>
            <p:nvPr/>
          </p:nvSpPr>
          <p:spPr>
            <a:xfrm>
              <a:off x="10656315" y="3175508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24053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40538" y="1352550"/>
                  </a:lnTo>
                  <a:lnTo>
                    <a:pt x="2405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656315" y="3175508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0" y="1352550"/>
                  </a:moveTo>
                  <a:lnTo>
                    <a:pt x="240538" y="1352550"/>
                  </a:lnTo>
                  <a:lnTo>
                    <a:pt x="24053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0691379" y="3715639"/>
            <a:ext cx="167640" cy="272415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1A1A1A"/>
                </a:solidFill>
                <a:latin typeface="Helvetica"/>
                <a:cs typeface="Helvetica"/>
              </a:rPr>
              <a:t>ETS</a:t>
            </a:r>
            <a:endParaRPr sz="1000">
              <a:latin typeface="Helvetica"/>
              <a:cs typeface="Helvetic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0648695" y="4596384"/>
            <a:ext cx="255904" cy="1367790"/>
            <a:chOff x="10648695" y="4596384"/>
            <a:chExt cx="255904" cy="1367790"/>
          </a:xfrm>
        </p:grpSpPr>
        <p:sp>
          <p:nvSpPr>
            <p:cNvPr id="39" name="object 39" descr=""/>
            <p:cNvSpPr/>
            <p:nvPr/>
          </p:nvSpPr>
          <p:spPr>
            <a:xfrm>
              <a:off x="10656315" y="4604004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240538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240538" y="1352550"/>
                  </a:lnTo>
                  <a:lnTo>
                    <a:pt x="24053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656315" y="4604004"/>
              <a:ext cx="240665" cy="1352550"/>
            </a:xfrm>
            <a:custGeom>
              <a:avLst/>
              <a:gdLst/>
              <a:ahLst/>
              <a:cxnLst/>
              <a:rect l="l" t="t" r="r" b="b"/>
              <a:pathLst>
                <a:path w="240665" h="1352550">
                  <a:moveTo>
                    <a:pt x="0" y="1352550"/>
                  </a:moveTo>
                  <a:lnTo>
                    <a:pt x="240538" y="1352550"/>
                  </a:lnTo>
                  <a:lnTo>
                    <a:pt x="240538" y="0"/>
                  </a:lnTo>
                  <a:lnTo>
                    <a:pt x="0" y="0"/>
                  </a:lnTo>
                  <a:lnTo>
                    <a:pt x="0" y="1352550"/>
                  </a:lnTo>
                  <a:close/>
                </a:path>
              </a:pathLst>
            </a:custGeom>
            <a:ln w="1473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0691379" y="5179314"/>
            <a:ext cx="167640" cy="201930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1A1A1A"/>
                </a:solidFill>
                <a:latin typeface="Helvetica"/>
                <a:cs typeface="Helvetica"/>
              </a:rPr>
              <a:t>LM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575818" y="5956553"/>
            <a:ext cx="10080625" cy="38100"/>
          </a:xfrm>
          <a:custGeom>
            <a:avLst/>
            <a:gdLst/>
            <a:ahLst/>
            <a:cxnLst/>
            <a:rect l="l" t="t" r="r" b="b"/>
            <a:pathLst>
              <a:path w="10080625" h="38100">
                <a:moveTo>
                  <a:pt x="0" y="0"/>
                </a:moveTo>
                <a:lnTo>
                  <a:pt x="10080498" y="0"/>
                </a:lnTo>
              </a:path>
              <a:path w="10080625" h="38100">
                <a:moveTo>
                  <a:pt x="3512947" y="37973"/>
                </a:moveTo>
                <a:lnTo>
                  <a:pt x="3512947" y="0"/>
                </a:lnTo>
              </a:path>
              <a:path w="10080625" h="38100">
                <a:moveTo>
                  <a:pt x="7178548" y="37973"/>
                </a:moveTo>
                <a:lnTo>
                  <a:pt x="7178548" y="0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4040759" y="5976365"/>
            <a:ext cx="96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671054" y="5976365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12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537844" y="318643"/>
            <a:ext cx="38100" cy="1352550"/>
          </a:xfrm>
          <a:custGeom>
            <a:avLst/>
            <a:gdLst/>
            <a:ahLst/>
            <a:cxnLst/>
            <a:rect l="l" t="t" r="r" b="b"/>
            <a:pathLst>
              <a:path w="38100" h="1352550">
                <a:moveTo>
                  <a:pt x="37973" y="1352550"/>
                </a:moveTo>
                <a:lnTo>
                  <a:pt x="37973" y="0"/>
                </a:lnTo>
              </a:path>
              <a:path w="38100" h="1352550">
                <a:moveTo>
                  <a:pt x="0" y="1011936"/>
                </a:moveTo>
                <a:lnTo>
                  <a:pt x="37973" y="1011936"/>
                </a:lnTo>
              </a:path>
              <a:path w="38100" h="1352550">
                <a:moveTo>
                  <a:pt x="0" y="618236"/>
                </a:moveTo>
                <a:lnTo>
                  <a:pt x="37973" y="618236"/>
                </a:lnTo>
              </a:path>
              <a:path w="38100" h="1352550">
                <a:moveTo>
                  <a:pt x="0" y="224662"/>
                </a:moveTo>
                <a:lnTo>
                  <a:pt x="37973" y="224662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44093" y="13080"/>
            <a:ext cx="1816100" cy="140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ACF</a:t>
            </a:r>
            <a:r>
              <a:rPr dirty="0" sz="14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for</a:t>
            </a:r>
            <a:r>
              <a:rPr dirty="0" sz="14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All</a:t>
            </a:r>
            <a:r>
              <a:rPr dirty="0" sz="1400" spc="-30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Models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Helvetica"/>
              <a:cs typeface="Helvetica"/>
            </a:endParaRPr>
          </a:p>
          <a:p>
            <a:pPr algn="r" marR="154432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537844" y="1747011"/>
            <a:ext cx="38100" cy="1352550"/>
          </a:xfrm>
          <a:custGeom>
            <a:avLst/>
            <a:gdLst/>
            <a:ahLst/>
            <a:cxnLst/>
            <a:rect l="l" t="t" r="r" b="b"/>
            <a:pathLst>
              <a:path w="38100" h="1352550">
                <a:moveTo>
                  <a:pt x="37973" y="1352550"/>
                </a:moveTo>
                <a:lnTo>
                  <a:pt x="37973" y="0"/>
                </a:lnTo>
              </a:path>
              <a:path w="38100" h="1352550">
                <a:moveTo>
                  <a:pt x="0" y="1012063"/>
                </a:moveTo>
                <a:lnTo>
                  <a:pt x="37973" y="1012063"/>
                </a:lnTo>
              </a:path>
              <a:path w="38100" h="1352550">
                <a:moveTo>
                  <a:pt x="0" y="618363"/>
                </a:moveTo>
                <a:lnTo>
                  <a:pt x="37973" y="618363"/>
                </a:lnTo>
              </a:path>
              <a:path w="38100" h="1352550">
                <a:moveTo>
                  <a:pt x="0" y="224662"/>
                </a:moveTo>
                <a:lnTo>
                  <a:pt x="37973" y="224662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244093" y="1877567"/>
            <a:ext cx="276225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537844" y="3175507"/>
            <a:ext cx="38100" cy="1352550"/>
          </a:xfrm>
          <a:custGeom>
            <a:avLst/>
            <a:gdLst/>
            <a:ahLst/>
            <a:cxnLst/>
            <a:rect l="l" t="t" r="r" b="b"/>
            <a:pathLst>
              <a:path w="38100" h="1352550">
                <a:moveTo>
                  <a:pt x="37973" y="1352550"/>
                </a:moveTo>
                <a:lnTo>
                  <a:pt x="37973" y="0"/>
                </a:lnTo>
              </a:path>
              <a:path w="38100" h="1352550">
                <a:moveTo>
                  <a:pt x="0" y="1011936"/>
                </a:moveTo>
                <a:lnTo>
                  <a:pt x="37973" y="1011936"/>
                </a:lnTo>
              </a:path>
              <a:path w="38100" h="1352550">
                <a:moveTo>
                  <a:pt x="0" y="618363"/>
                </a:moveTo>
                <a:lnTo>
                  <a:pt x="37973" y="618363"/>
                </a:lnTo>
              </a:path>
              <a:path w="38100" h="1352550">
                <a:moveTo>
                  <a:pt x="0" y="224662"/>
                </a:moveTo>
                <a:lnTo>
                  <a:pt x="37973" y="224662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244093" y="3306064"/>
            <a:ext cx="276225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537844" y="4604003"/>
            <a:ext cx="38100" cy="1352550"/>
          </a:xfrm>
          <a:custGeom>
            <a:avLst/>
            <a:gdLst/>
            <a:ahLst/>
            <a:cxnLst/>
            <a:rect l="l" t="t" r="r" b="b"/>
            <a:pathLst>
              <a:path w="38100" h="1352550">
                <a:moveTo>
                  <a:pt x="37973" y="1352550"/>
                </a:moveTo>
                <a:lnTo>
                  <a:pt x="37973" y="0"/>
                </a:lnTo>
              </a:path>
              <a:path w="38100" h="1352550">
                <a:moveTo>
                  <a:pt x="0" y="1011936"/>
                </a:moveTo>
                <a:lnTo>
                  <a:pt x="37973" y="1011936"/>
                </a:lnTo>
              </a:path>
              <a:path w="38100" h="1352550">
                <a:moveTo>
                  <a:pt x="0" y="618236"/>
                </a:moveTo>
                <a:lnTo>
                  <a:pt x="37973" y="618236"/>
                </a:lnTo>
              </a:path>
              <a:path w="38100" h="1352550">
                <a:moveTo>
                  <a:pt x="0" y="224663"/>
                </a:moveTo>
                <a:lnTo>
                  <a:pt x="37973" y="224663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244093" y="4734559"/>
            <a:ext cx="276225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Helvetica"/>
              <a:cs typeface="Helvetica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20">
                <a:solidFill>
                  <a:srgbClr val="4D4D4D"/>
                </a:solidFill>
                <a:latin typeface="Helvetica"/>
                <a:cs typeface="Helvetica"/>
              </a:rPr>
              <a:t>−0.2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332348" y="6126226"/>
            <a:ext cx="567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lag </a:t>
            </a:r>
            <a:r>
              <a:rPr dirty="0" sz="1200" spc="-20">
                <a:solidFill>
                  <a:srgbClr val="657B83"/>
                </a:solidFill>
                <a:latin typeface="Helvetica"/>
                <a:cs typeface="Helvetica"/>
              </a:rPr>
              <a:t>[1M]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4629" y="2974720"/>
            <a:ext cx="196215" cy="3257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ACF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6119" y="311277"/>
            <a:ext cx="9458325" cy="5652770"/>
            <a:chOff x="706119" y="311277"/>
            <a:chExt cx="9458325" cy="5652770"/>
          </a:xfrm>
        </p:grpSpPr>
        <p:sp>
          <p:nvSpPr>
            <p:cNvPr id="3" name="object 3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637911"/>
                  </a:moveTo>
                  <a:lnTo>
                    <a:pt x="9443085" y="5637911"/>
                  </a:lnTo>
                  <a:lnTo>
                    <a:pt x="944308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4740910"/>
                  </a:moveTo>
                  <a:lnTo>
                    <a:pt x="9443085" y="4740910"/>
                  </a:lnTo>
                </a:path>
                <a:path w="9443085" h="5638165">
                  <a:moveTo>
                    <a:pt x="0" y="3459607"/>
                  </a:moveTo>
                  <a:lnTo>
                    <a:pt x="9443085" y="3459607"/>
                  </a:lnTo>
                </a:path>
                <a:path w="9443085" h="5638165">
                  <a:moveTo>
                    <a:pt x="0" y="2178304"/>
                  </a:moveTo>
                  <a:lnTo>
                    <a:pt x="9443085" y="2178304"/>
                  </a:lnTo>
                </a:path>
                <a:path w="9443085" h="5638165">
                  <a:moveTo>
                    <a:pt x="0" y="896874"/>
                  </a:moveTo>
                  <a:lnTo>
                    <a:pt x="9443085" y="896874"/>
                  </a:lnTo>
                </a:path>
                <a:path w="9443085" h="5638165">
                  <a:moveTo>
                    <a:pt x="429260" y="5637911"/>
                  </a:moveTo>
                  <a:lnTo>
                    <a:pt x="429260" y="0"/>
                  </a:lnTo>
                </a:path>
                <a:path w="9443085" h="5638165">
                  <a:moveTo>
                    <a:pt x="3920490" y="5637911"/>
                  </a:moveTo>
                  <a:lnTo>
                    <a:pt x="3920490" y="0"/>
                  </a:lnTo>
                </a:path>
                <a:path w="9443085" h="5638165">
                  <a:moveTo>
                    <a:pt x="7414133" y="5637911"/>
                  </a:moveTo>
                  <a:lnTo>
                    <a:pt x="741413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381625"/>
                  </a:moveTo>
                  <a:lnTo>
                    <a:pt x="9443085" y="5381625"/>
                  </a:lnTo>
                </a:path>
                <a:path w="9443085" h="5638165">
                  <a:moveTo>
                    <a:pt x="0" y="4100322"/>
                  </a:moveTo>
                  <a:lnTo>
                    <a:pt x="9443085" y="4100322"/>
                  </a:lnTo>
                </a:path>
                <a:path w="9443085" h="5638165">
                  <a:moveTo>
                    <a:pt x="0" y="2818892"/>
                  </a:moveTo>
                  <a:lnTo>
                    <a:pt x="9443085" y="2818892"/>
                  </a:lnTo>
                </a:path>
                <a:path w="9443085" h="5638165">
                  <a:moveTo>
                    <a:pt x="0" y="1537589"/>
                  </a:moveTo>
                  <a:lnTo>
                    <a:pt x="9443085" y="1537589"/>
                  </a:lnTo>
                </a:path>
                <a:path w="9443085" h="5638165">
                  <a:moveTo>
                    <a:pt x="0" y="256286"/>
                  </a:moveTo>
                  <a:lnTo>
                    <a:pt x="9443085" y="256286"/>
                  </a:lnTo>
                </a:path>
                <a:path w="9443085" h="5638165">
                  <a:moveTo>
                    <a:pt x="2174875" y="5637911"/>
                  </a:moveTo>
                  <a:lnTo>
                    <a:pt x="2174875" y="0"/>
                  </a:lnTo>
                </a:path>
                <a:path w="9443085" h="5638165">
                  <a:moveTo>
                    <a:pt x="5666105" y="5637911"/>
                  </a:moveTo>
                  <a:lnTo>
                    <a:pt x="5666105" y="0"/>
                  </a:lnTo>
                </a:path>
                <a:path w="9443085" h="5638165">
                  <a:moveTo>
                    <a:pt x="9162161" y="5637911"/>
                  </a:moveTo>
                  <a:lnTo>
                    <a:pt x="916216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123237" y="2144267"/>
            <a:ext cx="1610995" cy="3321685"/>
            <a:chOff x="8123237" y="2144267"/>
            <a:chExt cx="1610995" cy="3321685"/>
          </a:xfrm>
        </p:grpSpPr>
        <p:sp>
          <p:nvSpPr>
            <p:cNvPr id="7" name="object 7" descr=""/>
            <p:cNvSpPr/>
            <p:nvPr/>
          </p:nvSpPr>
          <p:spPr>
            <a:xfrm>
              <a:off x="8130032" y="2144267"/>
              <a:ext cx="1597660" cy="3321685"/>
            </a:xfrm>
            <a:custGeom>
              <a:avLst/>
              <a:gdLst/>
              <a:ahLst/>
              <a:cxnLst/>
              <a:rect l="l" t="t" r="r" b="b"/>
              <a:pathLst>
                <a:path w="1597659" h="3321685">
                  <a:moveTo>
                    <a:pt x="1162177" y="0"/>
                  </a:moveTo>
                  <a:lnTo>
                    <a:pt x="1013841" y="640334"/>
                  </a:lnTo>
                  <a:lnTo>
                    <a:pt x="865632" y="832231"/>
                  </a:lnTo>
                  <a:lnTo>
                    <a:pt x="722122" y="8509"/>
                  </a:lnTo>
                  <a:lnTo>
                    <a:pt x="573913" y="147193"/>
                  </a:lnTo>
                  <a:lnTo>
                    <a:pt x="430402" y="543306"/>
                  </a:lnTo>
                  <a:lnTo>
                    <a:pt x="282194" y="1628521"/>
                  </a:lnTo>
                  <a:lnTo>
                    <a:pt x="148209" y="1815592"/>
                  </a:lnTo>
                  <a:lnTo>
                    <a:pt x="0" y="2545207"/>
                  </a:lnTo>
                  <a:lnTo>
                    <a:pt x="0" y="3321304"/>
                  </a:lnTo>
                  <a:lnTo>
                    <a:pt x="148209" y="3101848"/>
                  </a:lnTo>
                  <a:lnTo>
                    <a:pt x="282194" y="2470531"/>
                  </a:lnTo>
                  <a:lnTo>
                    <a:pt x="430402" y="1369822"/>
                  </a:lnTo>
                  <a:lnTo>
                    <a:pt x="573913" y="1013841"/>
                  </a:lnTo>
                  <a:lnTo>
                    <a:pt x="722122" y="924179"/>
                  </a:lnTo>
                  <a:lnTo>
                    <a:pt x="865632" y="1846961"/>
                  </a:lnTo>
                  <a:lnTo>
                    <a:pt x="1013841" y="1682369"/>
                  </a:lnTo>
                  <a:lnTo>
                    <a:pt x="1162177" y="1247775"/>
                  </a:lnTo>
                  <a:lnTo>
                    <a:pt x="1305687" y="1513840"/>
                  </a:lnTo>
                  <a:lnTo>
                    <a:pt x="1453896" y="2357374"/>
                  </a:lnTo>
                  <a:lnTo>
                    <a:pt x="1597406" y="3033395"/>
                  </a:lnTo>
                  <a:lnTo>
                    <a:pt x="1597406" y="2129663"/>
                  </a:lnTo>
                  <a:lnTo>
                    <a:pt x="1453896" y="1294257"/>
                  </a:lnTo>
                  <a:lnTo>
                    <a:pt x="1305687" y="216535"/>
                  </a:lnTo>
                  <a:lnTo>
                    <a:pt x="1162177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30032" y="2311272"/>
              <a:ext cx="1597660" cy="3020060"/>
            </a:xfrm>
            <a:custGeom>
              <a:avLst/>
              <a:gdLst/>
              <a:ahLst/>
              <a:cxnLst/>
              <a:rect l="l" t="t" r="r" b="b"/>
              <a:pathLst>
                <a:path w="1597659" h="3020060">
                  <a:moveTo>
                    <a:pt x="722122" y="0"/>
                  </a:moveTo>
                  <a:lnTo>
                    <a:pt x="573913" y="130175"/>
                  </a:lnTo>
                  <a:lnTo>
                    <a:pt x="430402" y="519429"/>
                  </a:lnTo>
                  <a:lnTo>
                    <a:pt x="282194" y="1607184"/>
                  </a:lnTo>
                  <a:lnTo>
                    <a:pt x="148209" y="1871218"/>
                  </a:lnTo>
                  <a:lnTo>
                    <a:pt x="0" y="2512567"/>
                  </a:lnTo>
                  <a:lnTo>
                    <a:pt x="0" y="3019933"/>
                  </a:lnTo>
                  <a:lnTo>
                    <a:pt x="148209" y="2712212"/>
                  </a:lnTo>
                  <a:lnTo>
                    <a:pt x="282194" y="2157857"/>
                  </a:lnTo>
                  <a:lnTo>
                    <a:pt x="430402" y="1059814"/>
                  </a:lnTo>
                  <a:lnTo>
                    <a:pt x="573913" y="696849"/>
                  </a:lnTo>
                  <a:lnTo>
                    <a:pt x="722122" y="598677"/>
                  </a:lnTo>
                  <a:lnTo>
                    <a:pt x="865632" y="1504441"/>
                  </a:lnTo>
                  <a:lnTo>
                    <a:pt x="1013841" y="1335024"/>
                  </a:lnTo>
                  <a:lnTo>
                    <a:pt x="1162177" y="864743"/>
                  </a:lnTo>
                  <a:lnTo>
                    <a:pt x="1305687" y="1122299"/>
                  </a:lnTo>
                  <a:lnTo>
                    <a:pt x="1453896" y="2006472"/>
                  </a:lnTo>
                  <a:lnTo>
                    <a:pt x="1597406" y="2710053"/>
                  </a:lnTo>
                  <a:lnTo>
                    <a:pt x="1597406" y="2118995"/>
                  </a:lnTo>
                  <a:lnTo>
                    <a:pt x="1453896" y="1311147"/>
                  </a:lnTo>
                  <a:lnTo>
                    <a:pt x="1305687" y="274065"/>
                  </a:lnTo>
                  <a:lnTo>
                    <a:pt x="1162177" y="48894"/>
                  </a:lnTo>
                  <a:lnTo>
                    <a:pt x="1013841" y="653668"/>
                  </a:lnTo>
                  <a:lnTo>
                    <a:pt x="865632" y="840866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30032" y="2610611"/>
              <a:ext cx="1597660" cy="2466975"/>
            </a:xfrm>
            <a:custGeom>
              <a:avLst/>
              <a:gdLst/>
              <a:ahLst/>
              <a:cxnLst/>
              <a:rect l="l" t="t" r="r" b="b"/>
              <a:pathLst>
                <a:path w="1597659" h="2466975">
                  <a:moveTo>
                    <a:pt x="0" y="2466975"/>
                  </a:moveTo>
                  <a:lnTo>
                    <a:pt x="148209" y="1992376"/>
                  </a:lnTo>
                  <a:lnTo>
                    <a:pt x="282194" y="1583182"/>
                  </a:lnTo>
                  <a:lnTo>
                    <a:pt x="430402" y="490220"/>
                  </a:lnTo>
                  <a:lnTo>
                    <a:pt x="573913" y="114173"/>
                  </a:lnTo>
                  <a:lnTo>
                    <a:pt x="722122" y="0"/>
                  </a:lnTo>
                  <a:lnTo>
                    <a:pt x="865632" y="873251"/>
                  </a:lnTo>
                  <a:lnTo>
                    <a:pt x="1013841" y="694944"/>
                  </a:lnTo>
                  <a:lnTo>
                    <a:pt x="1162177" y="157479"/>
                  </a:lnTo>
                  <a:lnTo>
                    <a:pt x="1305687" y="398779"/>
                  </a:lnTo>
                  <a:lnTo>
                    <a:pt x="1453896" y="1359408"/>
                  </a:lnTo>
                  <a:lnTo>
                    <a:pt x="1597406" y="2115185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142746" y="1487677"/>
            <a:ext cx="6839584" cy="3032125"/>
          </a:xfrm>
          <a:custGeom>
            <a:avLst/>
            <a:gdLst/>
            <a:ahLst/>
            <a:cxnLst/>
            <a:rect l="l" t="t" r="r" b="b"/>
            <a:pathLst>
              <a:path w="6839584" h="3032125">
                <a:moveTo>
                  <a:pt x="0" y="2376678"/>
                </a:moveTo>
                <a:lnTo>
                  <a:pt x="148209" y="1298702"/>
                </a:lnTo>
                <a:lnTo>
                  <a:pt x="282194" y="1696085"/>
                </a:lnTo>
                <a:lnTo>
                  <a:pt x="430403" y="141859"/>
                </a:lnTo>
                <a:lnTo>
                  <a:pt x="573912" y="0"/>
                </a:lnTo>
                <a:lnTo>
                  <a:pt x="722122" y="64262"/>
                </a:lnTo>
                <a:lnTo>
                  <a:pt x="865631" y="789432"/>
                </a:lnTo>
                <a:lnTo>
                  <a:pt x="1013841" y="653288"/>
                </a:lnTo>
                <a:lnTo>
                  <a:pt x="1162177" y="98551"/>
                </a:lnTo>
                <a:lnTo>
                  <a:pt x="1305686" y="464820"/>
                </a:lnTo>
                <a:lnTo>
                  <a:pt x="1453896" y="1337564"/>
                </a:lnTo>
                <a:lnTo>
                  <a:pt x="1597405" y="2618486"/>
                </a:lnTo>
                <a:lnTo>
                  <a:pt x="1745614" y="2938145"/>
                </a:lnTo>
                <a:lnTo>
                  <a:pt x="1893824" y="2046351"/>
                </a:lnTo>
                <a:lnTo>
                  <a:pt x="2027809" y="2192655"/>
                </a:lnTo>
                <a:lnTo>
                  <a:pt x="2176017" y="1323086"/>
                </a:lnTo>
                <a:lnTo>
                  <a:pt x="2319528" y="539750"/>
                </a:lnTo>
                <a:lnTo>
                  <a:pt x="2467737" y="564388"/>
                </a:lnTo>
                <a:lnTo>
                  <a:pt x="2611246" y="1324610"/>
                </a:lnTo>
                <a:lnTo>
                  <a:pt x="2759582" y="1237869"/>
                </a:lnTo>
                <a:lnTo>
                  <a:pt x="2907791" y="831976"/>
                </a:lnTo>
                <a:lnTo>
                  <a:pt x="3051302" y="1166876"/>
                </a:lnTo>
                <a:lnTo>
                  <a:pt x="3199511" y="2055114"/>
                </a:lnTo>
                <a:lnTo>
                  <a:pt x="3343020" y="2501392"/>
                </a:lnTo>
                <a:lnTo>
                  <a:pt x="3491229" y="3031871"/>
                </a:lnTo>
                <a:lnTo>
                  <a:pt x="3639566" y="2529967"/>
                </a:lnTo>
                <a:lnTo>
                  <a:pt x="3773424" y="2397252"/>
                </a:lnTo>
                <a:lnTo>
                  <a:pt x="3921632" y="983107"/>
                </a:lnTo>
                <a:lnTo>
                  <a:pt x="4065142" y="770509"/>
                </a:lnTo>
                <a:lnTo>
                  <a:pt x="4213352" y="728472"/>
                </a:lnTo>
                <a:lnTo>
                  <a:pt x="4356862" y="1422400"/>
                </a:lnTo>
                <a:lnTo>
                  <a:pt x="4505198" y="1510284"/>
                </a:lnTo>
                <a:lnTo>
                  <a:pt x="4653407" y="966343"/>
                </a:lnTo>
                <a:lnTo>
                  <a:pt x="4796917" y="1218946"/>
                </a:lnTo>
                <a:lnTo>
                  <a:pt x="4945126" y="2170303"/>
                </a:lnTo>
                <a:lnTo>
                  <a:pt x="5088636" y="2732659"/>
                </a:lnTo>
                <a:lnTo>
                  <a:pt x="5236845" y="2921889"/>
                </a:lnTo>
                <a:lnTo>
                  <a:pt x="5385181" y="2588514"/>
                </a:lnTo>
                <a:lnTo>
                  <a:pt x="5523864" y="2071116"/>
                </a:lnTo>
                <a:lnTo>
                  <a:pt x="5672074" y="1111250"/>
                </a:lnTo>
                <a:lnTo>
                  <a:pt x="5815583" y="601472"/>
                </a:lnTo>
                <a:lnTo>
                  <a:pt x="5963793" y="767969"/>
                </a:lnTo>
                <a:lnTo>
                  <a:pt x="6107303" y="1581023"/>
                </a:lnTo>
                <a:lnTo>
                  <a:pt x="6255511" y="1442720"/>
                </a:lnTo>
                <a:lnTo>
                  <a:pt x="6403848" y="831214"/>
                </a:lnTo>
                <a:lnTo>
                  <a:pt x="6547231" y="1250188"/>
                </a:lnTo>
                <a:lnTo>
                  <a:pt x="6695567" y="1534795"/>
                </a:lnTo>
                <a:lnTo>
                  <a:pt x="6839077" y="275374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30031" y="2205101"/>
            <a:ext cx="1597660" cy="2213610"/>
          </a:xfrm>
          <a:custGeom>
            <a:avLst/>
            <a:gdLst/>
            <a:ahLst/>
            <a:cxnLst/>
            <a:rect l="l" t="t" r="r" b="b"/>
            <a:pathLst>
              <a:path w="1597659" h="2213610">
                <a:moveTo>
                  <a:pt x="0" y="2213610"/>
                </a:moveTo>
                <a:lnTo>
                  <a:pt x="148209" y="1916176"/>
                </a:lnTo>
                <a:lnTo>
                  <a:pt x="282194" y="1201547"/>
                </a:lnTo>
                <a:lnTo>
                  <a:pt x="430402" y="413893"/>
                </a:lnTo>
                <a:lnTo>
                  <a:pt x="573913" y="0"/>
                </a:lnTo>
                <a:lnTo>
                  <a:pt x="722122" y="339344"/>
                </a:lnTo>
                <a:lnTo>
                  <a:pt x="865632" y="754634"/>
                </a:lnTo>
                <a:lnTo>
                  <a:pt x="1013841" y="795274"/>
                </a:lnTo>
                <a:lnTo>
                  <a:pt x="1162177" y="61722"/>
                </a:lnTo>
                <a:lnTo>
                  <a:pt x="1305687" y="383159"/>
                </a:lnTo>
                <a:lnTo>
                  <a:pt x="1453896" y="1282700"/>
                </a:lnTo>
                <a:lnTo>
                  <a:pt x="1597406" y="17957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5512" y="318643"/>
            <a:ext cx="9481185" cy="5676265"/>
          </a:xfrm>
          <a:custGeom>
            <a:avLst/>
            <a:gdLst/>
            <a:ahLst/>
            <a:cxnLst/>
            <a:rect l="l" t="t" r="r" b="b"/>
            <a:pathLst>
              <a:path w="9481185" h="5676265">
                <a:moveTo>
                  <a:pt x="37973" y="5637911"/>
                </a:moveTo>
                <a:lnTo>
                  <a:pt x="37973" y="0"/>
                </a:lnTo>
              </a:path>
              <a:path w="9481185" h="5676265">
                <a:moveTo>
                  <a:pt x="0" y="5381625"/>
                </a:moveTo>
                <a:lnTo>
                  <a:pt x="37973" y="5381625"/>
                </a:lnTo>
              </a:path>
              <a:path w="9481185" h="5676265">
                <a:moveTo>
                  <a:pt x="0" y="4100322"/>
                </a:moveTo>
                <a:lnTo>
                  <a:pt x="37973" y="4100322"/>
                </a:lnTo>
              </a:path>
              <a:path w="9481185" h="5676265">
                <a:moveTo>
                  <a:pt x="0" y="2818892"/>
                </a:moveTo>
                <a:lnTo>
                  <a:pt x="37973" y="2818892"/>
                </a:lnTo>
              </a:path>
              <a:path w="9481185" h="5676265">
                <a:moveTo>
                  <a:pt x="0" y="1537589"/>
                </a:moveTo>
                <a:lnTo>
                  <a:pt x="37973" y="1537589"/>
                </a:lnTo>
              </a:path>
              <a:path w="9481185" h="5676265">
                <a:moveTo>
                  <a:pt x="0" y="256286"/>
                </a:moveTo>
                <a:lnTo>
                  <a:pt x="37973" y="256286"/>
                </a:lnTo>
              </a:path>
              <a:path w="9481185" h="5676265">
                <a:moveTo>
                  <a:pt x="37973" y="5637911"/>
                </a:moveTo>
                <a:lnTo>
                  <a:pt x="9481058" y="5637911"/>
                </a:lnTo>
              </a:path>
              <a:path w="9481185" h="5676265">
                <a:moveTo>
                  <a:pt x="2212848" y="5675884"/>
                </a:moveTo>
                <a:lnTo>
                  <a:pt x="2212848" y="5637911"/>
                </a:lnTo>
              </a:path>
              <a:path w="9481185" h="5676265">
                <a:moveTo>
                  <a:pt x="5704078" y="5675884"/>
                </a:moveTo>
                <a:lnTo>
                  <a:pt x="5704078" y="5637911"/>
                </a:lnTo>
              </a:path>
              <a:path w="9481185" h="5676265">
                <a:moveTo>
                  <a:pt x="9200134" y="5675884"/>
                </a:moveTo>
                <a:lnTo>
                  <a:pt x="9200134" y="563791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093" y="432485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304342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093" y="1762125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13080"/>
            <a:ext cx="2651125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Regression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0" name="object 20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5618191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5692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06921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02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10555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6119" y="311277"/>
            <a:ext cx="9458325" cy="5652770"/>
            <a:chOff x="706119" y="311277"/>
            <a:chExt cx="9458325" cy="5652770"/>
          </a:xfrm>
        </p:grpSpPr>
        <p:sp>
          <p:nvSpPr>
            <p:cNvPr id="3" name="object 3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637911"/>
                  </a:moveTo>
                  <a:lnTo>
                    <a:pt x="9443085" y="5637911"/>
                  </a:lnTo>
                  <a:lnTo>
                    <a:pt x="944308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4740910"/>
                  </a:moveTo>
                  <a:lnTo>
                    <a:pt x="9443085" y="4740910"/>
                  </a:lnTo>
                </a:path>
                <a:path w="9443085" h="5638165">
                  <a:moveTo>
                    <a:pt x="0" y="3459607"/>
                  </a:moveTo>
                  <a:lnTo>
                    <a:pt x="9443085" y="3459607"/>
                  </a:lnTo>
                </a:path>
                <a:path w="9443085" h="5638165">
                  <a:moveTo>
                    <a:pt x="0" y="2178304"/>
                  </a:moveTo>
                  <a:lnTo>
                    <a:pt x="9443085" y="2178304"/>
                  </a:lnTo>
                </a:path>
                <a:path w="9443085" h="5638165">
                  <a:moveTo>
                    <a:pt x="0" y="896874"/>
                  </a:moveTo>
                  <a:lnTo>
                    <a:pt x="9443085" y="896874"/>
                  </a:lnTo>
                </a:path>
                <a:path w="9443085" h="5638165">
                  <a:moveTo>
                    <a:pt x="429260" y="5637911"/>
                  </a:moveTo>
                  <a:lnTo>
                    <a:pt x="429260" y="0"/>
                  </a:lnTo>
                </a:path>
                <a:path w="9443085" h="5638165">
                  <a:moveTo>
                    <a:pt x="3920490" y="5637911"/>
                  </a:moveTo>
                  <a:lnTo>
                    <a:pt x="3920490" y="0"/>
                  </a:lnTo>
                </a:path>
                <a:path w="9443085" h="5638165">
                  <a:moveTo>
                    <a:pt x="7414133" y="5637911"/>
                  </a:moveTo>
                  <a:lnTo>
                    <a:pt x="741413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381625"/>
                  </a:moveTo>
                  <a:lnTo>
                    <a:pt x="9443085" y="5381625"/>
                  </a:lnTo>
                </a:path>
                <a:path w="9443085" h="5638165">
                  <a:moveTo>
                    <a:pt x="0" y="4100322"/>
                  </a:moveTo>
                  <a:lnTo>
                    <a:pt x="9443085" y="4100322"/>
                  </a:lnTo>
                </a:path>
                <a:path w="9443085" h="5638165">
                  <a:moveTo>
                    <a:pt x="0" y="2818892"/>
                  </a:moveTo>
                  <a:lnTo>
                    <a:pt x="9443085" y="2818892"/>
                  </a:lnTo>
                </a:path>
                <a:path w="9443085" h="5638165">
                  <a:moveTo>
                    <a:pt x="0" y="1537589"/>
                  </a:moveTo>
                  <a:lnTo>
                    <a:pt x="9443085" y="1537589"/>
                  </a:lnTo>
                </a:path>
                <a:path w="9443085" h="5638165">
                  <a:moveTo>
                    <a:pt x="0" y="256286"/>
                  </a:moveTo>
                  <a:lnTo>
                    <a:pt x="9443085" y="256286"/>
                  </a:lnTo>
                </a:path>
                <a:path w="9443085" h="5638165">
                  <a:moveTo>
                    <a:pt x="2174875" y="5637911"/>
                  </a:moveTo>
                  <a:lnTo>
                    <a:pt x="2174875" y="0"/>
                  </a:lnTo>
                </a:path>
                <a:path w="9443085" h="5638165">
                  <a:moveTo>
                    <a:pt x="5666105" y="5637911"/>
                  </a:moveTo>
                  <a:lnTo>
                    <a:pt x="5666105" y="0"/>
                  </a:lnTo>
                </a:path>
                <a:path w="9443085" h="5638165">
                  <a:moveTo>
                    <a:pt x="9162161" y="5637911"/>
                  </a:moveTo>
                  <a:lnTo>
                    <a:pt x="916216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123237" y="1502028"/>
            <a:ext cx="1610995" cy="3300095"/>
            <a:chOff x="8123237" y="1502028"/>
            <a:chExt cx="1610995" cy="3300095"/>
          </a:xfrm>
        </p:grpSpPr>
        <p:sp>
          <p:nvSpPr>
            <p:cNvPr id="7" name="object 7" descr=""/>
            <p:cNvSpPr/>
            <p:nvPr/>
          </p:nvSpPr>
          <p:spPr>
            <a:xfrm>
              <a:off x="8130032" y="1502028"/>
              <a:ext cx="1597660" cy="3300095"/>
            </a:xfrm>
            <a:custGeom>
              <a:avLst/>
              <a:gdLst/>
              <a:ahLst/>
              <a:cxnLst/>
              <a:rect l="l" t="t" r="r" b="b"/>
              <a:pathLst>
                <a:path w="1597659" h="3300095">
                  <a:moveTo>
                    <a:pt x="1162177" y="0"/>
                  </a:moveTo>
                  <a:lnTo>
                    <a:pt x="1013841" y="661670"/>
                  </a:lnTo>
                  <a:lnTo>
                    <a:pt x="865632" y="804672"/>
                  </a:lnTo>
                  <a:lnTo>
                    <a:pt x="722122" y="62992"/>
                  </a:lnTo>
                  <a:lnTo>
                    <a:pt x="573913" y="71247"/>
                  </a:lnTo>
                  <a:lnTo>
                    <a:pt x="430402" y="559435"/>
                  </a:lnTo>
                  <a:lnTo>
                    <a:pt x="282194" y="1863344"/>
                  </a:lnTo>
                  <a:lnTo>
                    <a:pt x="148209" y="1959229"/>
                  </a:lnTo>
                  <a:lnTo>
                    <a:pt x="0" y="2697861"/>
                  </a:lnTo>
                  <a:lnTo>
                    <a:pt x="0" y="3299714"/>
                  </a:lnTo>
                  <a:lnTo>
                    <a:pt x="148209" y="2677668"/>
                  </a:lnTo>
                  <a:lnTo>
                    <a:pt x="282194" y="2609469"/>
                  </a:lnTo>
                  <a:lnTo>
                    <a:pt x="430402" y="1530350"/>
                  </a:lnTo>
                  <a:lnTo>
                    <a:pt x="573913" y="1157986"/>
                  </a:lnTo>
                  <a:lnTo>
                    <a:pt x="722122" y="1202563"/>
                  </a:lnTo>
                  <a:lnTo>
                    <a:pt x="865632" y="1874266"/>
                  </a:lnTo>
                  <a:lnTo>
                    <a:pt x="1013841" y="1824863"/>
                  </a:lnTo>
                  <a:lnTo>
                    <a:pt x="1162177" y="1375156"/>
                  </a:lnTo>
                  <a:lnTo>
                    <a:pt x="1305687" y="1700784"/>
                  </a:lnTo>
                  <a:lnTo>
                    <a:pt x="1453896" y="2381758"/>
                  </a:lnTo>
                  <a:lnTo>
                    <a:pt x="1597406" y="3175762"/>
                  </a:lnTo>
                  <a:lnTo>
                    <a:pt x="1597406" y="1986661"/>
                  </a:lnTo>
                  <a:lnTo>
                    <a:pt x="1453896" y="1053338"/>
                  </a:lnTo>
                  <a:lnTo>
                    <a:pt x="1305687" y="294513"/>
                  </a:lnTo>
                  <a:lnTo>
                    <a:pt x="1162177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30032" y="1740026"/>
              <a:ext cx="1597660" cy="2957830"/>
            </a:xfrm>
            <a:custGeom>
              <a:avLst/>
              <a:gdLst/>
              <a:ahLst/>
              <a:cxnLst/>
              <a:rect l="l" t="t" r="r" b="b"/>
              <a:pathLst>
                <a:path w="1597659" h="2957829">
                  <a:moveTo>
                    <a:pt x="1162177" y="0"/>
                  </a:moveTo>
                  <a:lnTo>
                    <a:pt x="1013841" y="624967"/>
                  </a:lnTo>
                  <a:lnTo>
                    <a:pt x="865632" y="751839"/>
                  </a:lnTo>
                  <a:lnTo>
                    <a:pt x="722122" y="22225"/>
                  </a:lnTo>
                  <a:lnTo>
                    <a:pt x="573913" y="21336"/>
                  </a:lnTo>
                  <a:lnTo>
                    <a:pt x="430402" y="489458"/>
                  </a:lnTo>
                  <a:lnTo>
                    <a:pt x="282194" y="1754505"/>
                  </a:lnTo>
                  <a:lnTo>
                    <a:pt x="148209" y="1845564"/>
                  </a:lnTo>
                  <a:lnTo>
                    <a:pt x="0" y="2564003"/>
                  </a:lnTo>
                  <a:lnTo>
                    <a:pt x="0" y="2957576"/>
                  </a:lnTo>
                  <a:lnTo>
                    <a:pt x="148209" y="2315337"/>
                  </a:lnTo>
                  <a:lnTo>
                    <a:pt x="282194" y="2242312"/>
                  </a:lnTo>
                  <a:lnTo>
                    <a:pt x="430402" y="1124331"/>
                  </a:lnTo>
                  <a:lnTo>
                    <a:pt x="573913" y="731901"/>
                  </a:lnTo>
                  <a:lnTo>
                    <a:pt x="722122" y="767334"/>
                  </a:lnTo>
                  <a:lnTo>
                    <a:pt x="865632" y="1451102"/>
                  </a:lnTo>
                  <a:lnTo>
                    <a:pt x="1013841" y="1385570"/>
                  </a:lnTo>
                  <a:lnTo>
                    <a:pt x="1162177" y="899160"/>
                  </a:lnTo>
                  <a:lnTo>
                    <a:pt x="1305687" y="1219453"/>
                  </a:lnTo>
                  <a:lnTo>
                    <a:pt x="1453896" y="1913890"/>
                  </a:lnTo>
                  <a:lnTo>
                    <a:pt x="1597406" y="2731897"/>
                  </a:lnTo>
                  <a:lnTo>
                    <a:pt x="1597406" y="1954403"/>
                  </a:lnTo>
                  <a:lnTo>
                    <a:pt x="1453896" y="1045210"/>
                  </a:lnTo>
                  <a:lnTo>
                    <a:pt x="1305687" y="299847"/>
                  </a:lnTo>
                  <a:lnTo>
                    <a:pt x="116217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30032" y="2116581"/>
              <a:ext cx="1597660" cy="2384425"/>
            </a:xfrm>
            <a:custGeom>
              <a:avLst/>
              <a:gdLst/>
              <a:ahLst/>
              <a:cxnLst/>
              <a:rect l="l" t="t" r="r" b="b"/>
              <a:pathLst>
                <a:path w="1597659" h="2384425">
                  <a:moveTo>
                    <a:pt x="0" y="2384170"/>
                  </a:moveTo>
                  <a:lnTo>
                    <a:pt x="148209" y="1703831"/>
                  </a:lnTo>
                  <a:lnTo>
                    <a:pt x="282194" y="1621789"/>
                  </a:lnTo>
                  <a:lnTo>
                    <a:pt x="430402" y="430402"/>
                  </a:lnTo>
                  <a:lnTo>
                    <a:pt x="573913" y="0"/>
                  </a:lnTo>
                  <a:lnTo>
                    <a:pt x="722122" y="18287"/>
                  </a:lnTo>
                  <a:lnTo>
                    <a:pt x="865632" y="724915"/>
                  </a:lnTo>
                  <a:lnTo>
                    <a:pt x="1013841" y="628776"/>
                  </a:lnTo>
                  <a:lnTo>
                    <a:pt x="1162177" y="73025"/>
                  </a:lnTo>
                  <a:lnTo>
                    <a:pt x="1305687" y="383158"/>
                  </a:lnTo>
                  <a:lnTo>
                    <a:pt x="1453896" y="1102994"/>
                  </a:lnTo>
                  <a:lnTo>
                    <a:pt x="1597406" y="1966594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142746" y="1487677"/>
            <a:ext cx="6839584" cy="3032125"/>
          </a:xfrm>
          <a:custGeom>
            <a:avLst/>
            <a:gdLst/>
            <a:ahLst/>
            <a:cxnLst/>
            <a:rect l="l" t="t" r="r" b="b"/>
            <a:pathLst>
              <a:path w="6839584" h="3032125">
                <a:moveTo>
                  <a:pt x="0" y="2376678"/>
                </a:moveTo>
                <a:lnTo>
                  <a:pt x="148209" y="1298702"/>
                </a:lnTo>
                <a:lnTo>
                  <a:pt x="282194" y="1696085"/>
                </a:lnTo>
                <a:lnTo>
                  <a:pt x="430403" y="141859"/>
                </a:lnTo>
                <a:lnTo>
                  <a:pt x="573912" y="0"/>
                </a:lnTo>
                <a:lnTo>
                  <a:pt x="722122" y="64262"/>
                </a:lnTo>
                <a:lnTo>
                  <a:pt x="865631" y="789432"/>
                </a:lnTo>
                <a:lnTo>
                  <a:pt x="1013841" y="653288"/>
                </a:lnTo>
                <a:lnTo>
                  <a:pt x="1162177" y="98551"/>
                </a:lnTo>
                <a:lnTo>
                  <a:pt x="1305686" y="464820"/>
                </a:lnTo>
                <a:lnTo>
                  <a:pt x="1453896" y="1337564"/>
                </a:lnTo>
                <a:lnTo>
                  <a:pt x="1597405" y="2618486"/>
                </a:lnTo>
                <a:lnTo>
                  <a:pt x="1745614" y="2938145"/>
                </a:lnTo>
                <a:lnTo>
                  <a:pt x="1893824" y="2046351"/>
                </a:lnTo>
                <a:lnTo>
                  <a:pt x="2027809" y="2192655"/>
                </a:lnTo>
                <a:lnTo>
                  <a:pt x="2176017" y="1323086"/>
                </a:lnTo>
                <a:lnTo>
                  <a:pt x="2319528" y="539750"/>
                </a:lnTo>
                <a:lnTo>
                  <a:pt x="2467737" y="564388"/>
                </a:lnTo>
                <a:lnTo>
                  <a:pt x="2611246" y="1324610"/>
                </a:lnTo>
                <a:lnTo>
                  <a:pt x="2759582" y="1237869"/>
                </a:lnTo>
                <a:lnTo>
                  <a:pt x="2907791" y="831976"/>
                </a:lnTo>
                <a:lnTo>
                  <a:pt x="3051302" y="1166876"/>
                </a:lnTo>
                <a:lnTo>
                  <a:pt x="3199511" y="2055114"/>
                </a:lnTo>
                <a:lnTo>
                  <a:pt x="3343020" y="2501392"/>
                </a:lnTo>
                <a:lnTo>
                  <a:pt x="3491229" y="3031871"/>
                </a:lnTo>
                <a:lnTo>
                  <a:pt x="3639566" y="2529967"/>
                </a:lnTo>
                <a:lnTo>
                  <a:pt x="3773424" y="2397252"/>
                </a:lnTo>
                <a:lnTo>
                  <a:pt x="3921632" y="983107"/>
                </a:lnTo>
                <a:lnTo>
                  <a:pt x="4065142" y="770509"/>
                </a:lnTo>
                <a:lnTo>
                  <a:pt x="4213352" y="728472"/>
                </a:lnTo>
                <a:lnTo>
                  <a:pt x="4356862" y="1422400"/>
                </a:lnTo>
                <a:lnTo>
                  <a:pt x="4505198" y="1510284"/>
                </a:lnTo>
                <a:lnTo>
                  <a:pt x="4653407" y="966343"/>
                </a:lnTo>
                <a:lnTo>
                  <a:pt x="4796917" y="1218946"/>
                </a:lnTo>
                <a:lnTo>
                  <a:pt x="4945126" y="2170303"/>
                </a:lnTo>
                <a:lnTo>
                  <a:pt x="5088636" y="2732659"/>
                </a:lnTo>
                <a:lnTo>
                  <a:pt x="5236845" y="2921889"/>
                </a:lnTo>
                <a:lnTo>
                  <a:pt x="5385181" y="2588514"/>
                </a:lnTo>
                <a:lnTo>
                  <a:pt x="5523864" y="2071116"/>
                </a:lnTo>
                <a:lnTo>
                  <a:pt x="5672074" y="1111250"/>
                </a:lnTo>
                <a:lnTo>
                  <a:pt x="5815583" y="601472"/>
                </a:lnTo>
                <a:lnTo>
                  <a:pt x="5963793" y="767969"/>
                </a:lnTo>
                <a:lnTo>
                  <a:pt x="6107303" y="1581023"/>
                </a:lnTo>
                <a:lnTo>
                  <a:pt x="6255511" y="1442720"/>
                </a:lnTo>
                <a:lnTo>
                  <a:pt x="6403848" y="831214"/>
                </a:lnTo>
                <a:lnTo>
                  <a:pt x="6547231" y="1250188"/>
                </a:lnTo>
                <a:lnTo>
                  <a:pt x="6695567" y="1534795"/>
                </a:lnTo>
                <a:lnTo>
                  <a:pt x="6839077" y="275374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30031" y="2205101"/>
            <a:ext cx="1597660" cy="2213610"/>
          </a:xfrm>
          <a:custGeom>
            <a:avLst/>
            <a:gdLst/>
            <a:ahLst/>
            <a:cxnLst/>
            <a:rect l="l" t="t" r="r" b="b"/>
            <a:pathLst>
              <a:path w="1597659" h="2213610">
                <a:moveTo>
                  <a:pt x="0" y="2213610"/>
                </a:moveTo>
                <a:lnTo>
                  <a:pt x="148209" y="1916176"/>
                </a:lnTo>
                <a:lnTo>
                  <a:pt x="282194" y="1201547"/>
                </a:lnTo>
                <a:lnTo>
                  <a:pt x="430402" y="413893"/>
                </a:lnTo>
                <a:lnTo>
                  <a:pt x="573913" y="0"/>
                </a:lnTo>
                <a:lnTo>
                  <a:pt x="722122" y="339344"/>
                </a:lnTo>
                <a:lnTo>
                  <a:pt x="865632" y="754634"/>
                </a:lnTo>
                <a:lnTo>
                  <a:pt x="1013841" y="795274"/>
                </a:lnTo>
                <a:lnTo>
                  <a:pt x="1162177" y="61722"/>
                </a:lnTo>
                <a:lnTo>
                  <a:pt x="1305687" y="383159"/>
                </a:lnTo>
                <a:lnTo>
                  <a:pt x="1453896" y="1282700"/>
                </a:lnTo>
                <a:lnTo>
                  <a:pt x="1597406" y="17957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5512" y="318643"/>
            <a:ext cx="9481185" cy="5676265"/>
          </a:xfrm>
          <a:custGeom>
            <a:avLst/>
            <a:gdLst/>
            <a:ahLst/>
            <a:cxnLst/>
            <a:rect l="l" t="t" r="r" b="b"/>
            <a:pathLst>
              <a:path w="9481185" h="5676265">
                <a:moveTo>
                  <a:pt x="37973" y="5637911"/>
                </a:moveTo>
                <a:lnTo>
                  <a:pt x="37973" y="0"/>
                </a:lnTo>
              </a:path>
              <a:path w="9481185" h="5676265">
                <a:moveTo>
                  <a:pt x="0" y="5381625"/>
                </a:moveTo>
                <a:lnTo>
                  <a:pt x="37973" y="5381625"/>
                </a:lnTo>
              </a:path>
              <a:path w="9481185" h="5676265">
                <a:moveTo>
                  <a:pt x="0" y="4100322"/>
                </a:moveTo>
                <a:lnTo>
                  <a:pt x="37973" y="4100322"/>
                </a:lnTo>
              </a:path>
              <a:path w="9481185" h="5676265">
                <a:moveTo>
                  <a:pt x="0" y="2818892"/>
                </a:moveTo>
                <a:lnTo>
                  <a:pt x="37973" y="2818892"/>
                </a:lnTo>
              </a:path>
              <a:path w="9481185" h="5676265">
                <a:moveTo>
                  <a:pt x="0" y="1537589"/>
                </a:moveTo>
                <a:lnTo>
                  <a:pt x="37973" y="1537589"/>
                </a:lnTo>
              </a:path>
              <a:path w="9481185" h="5676265">
                <a:moveTo>
                  <a:pt x="0" y="256286"/>
                </a:moveTo>
                <a:lnTo>
                  <a:pt x="37973" y="256286"/>
                </a:lnTo>
              </a:path>
              <a:path w="9481185" h="5676265">
                <a:moveTo>
                  <a:pt x="37973" y="5637911"/>
                </a:moveTo>
                <a:lnTo>
                  <a:pt x="9481058" y="5637911"/>
                </a:lnTo>
              </a:path>
              <a:path w="9481185" h="5676265">
                <a:moveTo>
                  <a:pt x="2212848" y="5675884"/>
                </a:moveTo>
                <a:lnTo>
                  <a:pt x="2212848" y="5637911"/>
                </a:lnTo>
              </a:path>
              <a:path w="9481185" h="5676265">
                <a:moveTo>
                  <a:pt x="5704078" y="5675884"/>
                </a:moveTo>
                <a:lnTo>
                  <a:pt x="5704078" y="5637911"/>
                </a:lnTo>
              </a:path>
              <a:path w="9481185" h="5676265">
                <a:moveTo>
                  <a:pt x="9200134" y="5675884"/>
                </a:moveTo>
                <a:lnTo>
                  <a:pt x="9200134" y="563791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093" y="432485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304342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093" y="1762125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13080"/>
            <a:ext cx="2097405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ETS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0" name="object 20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5618191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5692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06921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02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10555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6119" y="311277"/>
            <a:ext cx="9458325" cy="5652770"/>
            <a:chOff x="706119" y="311277"/>
            <a:chExt cx="9458325" cy="5652770"/>
          </a:xfrm>
        </p:grpSpPr>
        <p:sp>
          <p:nvSpPr>
            <p:cNvPr id="3" name="object 3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637911"/>
                  </a:moveTo>
                  <a:lnTo>
                    <a:pt x="9443085" y="5637911"/>
                  </a:lnTo>
                  <a:lnTo>
                    <a:pt x="9443085" y="0"/>
                  </a:lnTo>
                  <a:lnTo>
                    <a:pt x="0" y="0"/>
                  </a:lnTo>
                  <a:lnTo>
                    <a:pt x="0" y="5637911"/>
                  </a:lnTo>
                  <a:close/>
                </a:path>
              </a:pathLst>
            </a:custGeom>
            <a:ln w="14731">
              <a:solidFill>
                <a:srgbClr val="93A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4740910"/>
                  </a:moveTo>
                  <a:lnTo>
                    <a:pt x="9443085" y="4740910"/>
                  </a:lnTo>
                </a:path>
                <a:path w="9443085" h="5638165">
                  <a:moveTo>
                    <a:pt x="0" y="3459607"/>
                  </a:moveTo>
                  <a:lnTo>
                    <a:pt x="9443085" y="3459607"/>
                  </a:lnTo>
                </a:path>
                <a:path w="9443085" h="5638165">
                  <a:moveTo>
                    <a:pt x="0" y="2178304"/>
                  </a:moveTo>
                  <a:lnTo>
                    <a:pt x="9443085" y="2178304"/>
                  </a:lnTo>
                </a:path>
                <a:path w="9443085" h="5638165">
                  <a:moveTo>
                    <a:pt x="0" y="896874"/>
                  </a:moveTo>
                  <a:lnTo>
                    <a:pt x="9443085" y="896874"/>
                  </a:lnTo>
                </a:path>
                <a:path w="9443085" h="5638165">
                  <a:moveTo>
                    <a:pt x="429260" y="5637911"/>
                  </a:moveTo>
                  <a:lnTo>
                    <a:pt x="429260" y="0"/>
                  </a:lnTo>
                </a:path>
                <a:path w="9443085" h="5638165">
                  <a:moveTo>
                    <a:pt x="3920490" y="5637911"/>
                  </a:moveTo>
                  <a:lnTo>
                    <a:pt x="3920490" y="0"/>
                  </a:lnTo>
                </a:path>
                <a:path w="9443085" h="5638165">
                  <a:moveTo>
                    <a:pt x="7414133" y="5637911"/>
                  </a:moveTo>
                  <a:lnTo>
                    <a:pt x="7414133" y="0"/>
                  </a:lnTo>
                </a:path>
              </a:pathLst>
            </a:custGeom>
            <a:ln w="7365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3485" y="318643"/>
              <a:ext cx="9443085" cy="5638165"/>
            </a:xfrm>
            <a:custGeom>
              <a:avLst/>
              <a:gdLst/>
              <a:ahLst/>
              <a:cxnLst/>
              <a:rect l="l" t="t" r="r" b="b"/>
              <a:pathLst>
                <a:path w="9443085" h="5638165">
                  <a:moveTo>
                    <a:pt x="0" y="5381625"/>
                  </a:moveTo>
                  <a:lnTo>
                    <a:pt x="9443085" y="5381625"/>
                  </a:lnTo>
                </a:path>
                <a:path w="9443085" h="5638165">
                  <a:moveTo>
                    <a:pt x="0" y="4100322"/>
                  </a:moveTo>
                  <a:lnTo>
                    <a:pt x="9443085" y="4100322"/>
                  </a:lnTo>
                </a:path>
                <a:path w="9443085" h="5638165">
                  <a:moveTo>
                    <a:pt x="0" y="2818892"/>
                  </a:moveTo>
                  <a:lnTo>
                    <a:pt x="9443085" y="2818892"/>
                  </a:lnTo>
                </a:path>
                <a:path w="9443085" h="5638165">
                  <a:moveTo>
                    <a:pt x="0" y="1537589"/>
                  </a:moveTo>
                  <a:lnTo>
                    <a:pt x="9443085" y="1537589"/>
                  </a:lnTo>
                </a:path>
                <a:path w="9443085" h="5638165">
                  <a:moveTo>
                    <a:pt x="0" y="256286"/>
                  </a:moveTo>
                  <a:lnTo>
                    <a:pt x="9443085" y="256286"/>
                  </a:lnTo>
                </a:path>
                <a:path w="9443085" h="5638165">
                  <a:moveTo>
                    <a:pt x="2174875" y="5637911"/>
                  </a:moveTo>
                  <a:lnTo>
                    <a:pt x="2174875" y="0"/>
                  </a:lnTo>
                </a:path>
                <a:path w="9443085" h="5638165">
                  <a:moveTo>
                    <a:pt x="5666105" y="5637911"/>
                  </a:moveTo>
                  <a:lnTo>
                    <a:pt x="5666105" y="0"/>
                  </a:lnTo>
                </a:path>
                <a:path w="9443085" h="5638165">
                  <a:moveTo>
                    <a:pt x="9162161" y="5637911"/>
                  </a:moveTo>
                  <a:lnTo>
                    <a:pt x="9162161" y="0"/>
                  </a:lnTo>
                </a:path>
              </a:pathLst>
            </a:custGeom>
            <a:ln w="14731">
              <a:solidFill>
                <a:srgbClr val="EEE8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123237" y="1313307"/>
            <a:ext cx="1610995" cy="3567429"/>
            <a:chOff x="8123237" y="1313307"/>
            <a:chExt cx="1610995" cy="3567429"/>
          </a:xfrm>
        </p:grpSpPr>
        <p:sp>
          <p:nvSpPr>
            <p:cNvPr id="7" name="object 7" descr=""/>
            <p:cNvSpPr/>
            <p:nvPr/>
          </p:nvSpPr>
          <p:spPr>
            <a:xfrm>
              <a:off x="8130032" y="1313307"/>
              <a:ext cx="1597660" cy="3567429"/>
            </a:xfrm>
            <a:custGeom>
              <a:avLst/>
              <a:gdLst/>
              <a:ahLst/>
              <a:cxnLst/>
              <a:rect l="l" t="t" r="r" b="b"/>
              <a:pathLst>
                <a:path w="1597659" h="3567429">
                  <a:moveTo>
                    <a:pt x="573913" y="0"/>
                  </a:moveTo>
                  <a:lnTo>
                    <a:pt x="430402" y="531876"/>
                  </a:lnTo>
                  <a:lnTo>
                    <a:pt x="282194" y="1514855"/>
                  </a:lnTo>
                  <a:lnTo>
                    <a:pt x="148209" y="2056256"/>
                  </a:lnTo>
                  <a:lnTo>
                    <a:pt x="0" y="2414650"/>
                  </a:lnTo>
                  <a:lnTo>
                    <a:pt x="0" y="3503041"/>
                  </a:lnTo>
                  <a:lnTo>
                    <a:pt x="148209" y="3194685"/>
                  </a:lnTo>
                  <a:lnTo>
                    <a:pt x="282194" y="2701416"/>
                  </a:lnTo>
                  <a:lnTo>
                    <a:pt x="430402" y="1764538"/>
                  </a:lnTo>
                  <a:lnTo>
                    <a:pt x="573913" y="1276984"/>
                  </a:lnTo>
                  <a:lnTo>
                    <a:pt x="722122" y="1464944"/>
                  </a:lnTo>
                  <a:lnTo>
                    <a:pt x="865632" y="2298826"/>
                  </a:lnTo>
                  <a:lnTo>
                    <a:pt x="1013841" y="2180716"/>
                  </a:lnTo>
                  <a:lnTo>
                    <a:pt x="1162177" y="1588896"/>
                  </a:lnTo>
                  <a:lnTo>
                    <a:pt x="1305687" y="2026919"/>
                  </a:lnTo>
                  <a:lnTo>
                    <a:pt x="1453896" y="2330068"/>
                  </a:lnTo>
                  <a:lnTo>
                    <a:pt x="1597406" y="3567176"/>
                  </a:lnTo>
                  <a:lnTo>
                    <a:pt x="1597406" y="2014219"/>
                  </a:lnTo>
                  <a:lnTo>
                    <a:pt x="1453896" y="813434"/>
                  </a:lnTo>
                  <a:lnTo>
                    <a:pt x="1305687" y="547496"/>
                  </a:lnTo>
                  <a:lnTo>
                    <a:pt x="1162177" y="147700"/>
                  </a:lnTo>
                  <a:lnTo>
                    <a:pt x="1013841" y="778763"/>
                  </a:lnTo>
                  <a:lnTo>
                    <a:pt x="865632" y="937132"/>
                  </a:lnTo>
                  <a:lnTo>
                    <a:pt x="722122" y="145033"/>
                  </a:lnTo>
                  <a:lnTo>
                    <a:pt x="573913" y="0"/>
                  </a:lnTo>
                  <a:close/>
                </a:path>
              </a:pathLst>
            </a:custGeom>
            <a:solidFill>
              <a:srgbClr val="CCCC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30032" y="1534287"/>
              <a:ext cx="1597660" cy="3093720"/>
            </a:xfrm>
            <a:custGeom>
              <a:avLst/>
              <a:gdLst/>
              <a:ahLst/>
              <a:cxnLst/>
              <a:rect l="l" t="t" r="r" b="b"/>
              <a:pathLst>
                <a:path w="1597659" h="3093720">
                  <a:moveTo>
                    <a:pt x="573913" y="0"/>
                  </a:moveTo>
                  <a:lnTo>
                    <a:pt x="430402" y="524255"/>
                  </a:lnTo>
                  <a:lnTo>
                    <a:pt x="282194" y="1499235"/>
                  </a:lnTo>
                  <a:lnTo>
                    <a:pt x="148209" y="2032254"/>
                  </a:lnTo>
                  <a:lnTo>
                    <a:pt x="0" y="2382012"/>
                  </a:lnTo>
                  <a:lnTo>
                    <a:pt x="0" y="3093720"/>
                  </a:lnTo>
                  <a:lnTo>
                    <a:pt x="148209" y="2776728"/>
                  </a:lnTo>
                  <a:lnTo>
                    <a:pt x="282194" y="2275078"/>
                  </a:lnTo>
                  <a:lnTo>
                    <a:pt x="430402" y="1330198"/>
                  </a:lnTo>
                  <a:lnTo>
                    <a:pt x="573913" y="835025"/>
                  </a:lnTo>
                  <a:lnTo>
                    <a:pt x="722122" y="1015491"/>
                  </a:lnTo>
                  <a:lnTo>
                    <a:pt x="865632" y="1842135"/>
                  </a:lnTo>
                  <a:lnTo>
                    <a:pt x="1013841" y="1717039"/>
                  </a:lnTo>
                  <a:lnTo>
                    <a:pt x="1162177" y="1118489"/>
                  </a:lnTo>
                  <a:lnTo>
                    <a:pt x="1305687" y="1549908"/>
                  </a:lnTo>
                  <a:lnTo>
                    <a:pt x="1453896" y="1846707"/>
                  </a:lnTo>
                  <a:lnTo>
                    <a:pt x="1597406" y="3077464"/>
                  </a:lnTo>
                  <a:lnTo>
                    <a:pt x="1597406" y="2061971"/>
                  </a:lnTo>
                  <a:lnTo>
                    <a:pt x="1453896" y="854963"/>
                  </a:lnTo>
                  <a:lnTo>
                    <a:pt x="1305687" y="582549"/>
                  </a:lnTo>
                  <a:lnTo>
                    <a:pt x="1162177" y="176149"/>
                  </a:lnTo>
                  <a:lnTo>
                    <a:pt x="1013841" y="800353"/>
                  </a:lnTo>
                  <a:lnTo>
                    <a:pt x="865632" y="951864"/>
                  </a:lnTo>
                  <a:lnTo>
                    <a:pt x="722122" y="152400"/>
                  </a:lnTo>
                  <a:lnTo>
                    <a:pt x="573913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130032" y="1951863"/>
              <a:ext cx="1597660" cy="2320290"/>
            </a:xfrm>
            <a:custGeom>
              <a:avLst/>
              <a:gdLst/>
              <a:ahLst/>
              <a:cxnLst/>
              <a:rect l="l" t="t" r="r" b="b"/>
              <a:pathLst>
                <a:path w="1597659" h="2320290">
                  <a:moveTo>
                    <a:pt x="0" y="2320290"/>
                  </a:moveTo>
                  <a:lnTo>
                    <a:pt x="148209" y="1986914"/>
                  </a:lnTo>
                  <a:lnTo>
                    <a:pt x="282194" y="1469517"/>
                  </a:lnTo>
                  <a:lnTo>
                    <a:pt x="430402" y="509650"/>
                  </a:lnTo>
                  <a:lnTo>
                    <a:pt x="573913" y="0"/>
                  </a:lnTo>
                  <a:lnTo>
                    <a:pt x="722122" y="166370"/>
                  </a:lnTo>
                  <a:lnTo>
                    <a:pt x="865632" y="979424"/>
                  </a:lnTo>
                  <a:lnTo>
                    <a:pt x="1013841" y="841121"/>
                  </a:lnTo>
                  <a:lnTo>
                    <a:pt x="1162177" y="229742"/>
                  </a:lnTo>
                  <a:lnTo>
                    <a:pt x="1305687" y="648588"/>
                  </a:lnTo>
                  <a:lnTo>
                    <a:pt x="1453896" y="933196"/>
                  </a:lnTo>
                  <a:lnTo>
                    <a:pt x="1597406" y="2152142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142746" y="1487677"/>
            <a:ext cx="6839584" cy="3032125"/>
          </a:xfrm>
          <a:custGeom>
            <a:avLst/>
            <a:gdLst/>
            <a:ahLst/>
            <a:cxnLst/>
            <a:rect l="l" t="t" r="r" b="b"/>
            <a:pathLst>
              <a:path w="6839584" h="3032125">
                <a:moveTo>
                  <a:pt x="0" y="2376678"/>
                </a:moveTo>
                <a:lnTo>
                  <a:pt x="148209" y="1298702"/>
                </a:lnTo>
                <a:lnTo>
                  <a:pt x="282194" y="1696085"/>
                </a:lnTo>
                <a:lnTo>
                  <a:pt x="430403" y="141859"/>
                </a:lnTo>
                <a:lnTo>
                  <a:pt x="573912" y="0"/>
                </a:lnTo>
                <a:lnTo>
                  <a:pt x="722122" y="64262"/>
                </a:lnTo>
                <a:lnTo>
                  <a:pt x="865631" y="789432"/>
                </a:lnTo>
                <a:lnTo>
                  <a:pt x="1013841" y="653288"/>
                </a:lnTo>
                <a:lnTo>
                  <a:pt x="1162177" y="98551"/>
                </a:lnTo>
                <a:lnTo>
                  <a:pt x="1305686" y="464820"/>
                </a:lnTo>
                <a:lnTo>
                  <a:pt x="1453896" y="1337564"/>
                </a:lnTo>
                <a:lnTo>
                  <a:pt x="1597405" y="2618486"/>
                </a:lnTo>
                <a:lnTo>
                  <a:pt x="1745614" y="2938145"/>
                </a:lnTo>
                <a:lnTo>
                  <a:pt x="1893824" y="2046351"/>
                </a:lnTo>
                <a:lnTo>
                  <a:pt x="2027809" y="2192655"/>
                </a:lnTo>
                <a:lnTo>
                  <a:pt x="2176017" y="1323086"/>
                </a:lnTo>
                <a:lnTo>
                  <a:pt x="2319528" y="539750"/>
                </a:lnTo>
                <a:lnTo>
                  <a:pt x="2467737" y="564388"/>
                </a:lnTo>
                <a:lnTo>
                  <a:pt x="2611246" y="1324610"/>
                </a:lnTo>
                <a:lnTo>
                  <a:pt x="2759582" y="1237869"/>
                </a:lnTo>
                <a:lnTo>
                  <a:pt x="2907791" y="831976"/>
                </a:lnTo>
                <a:lnTo>
                  <a:pt x="3051302" y="1166876"/>
                </a:lnTo>
                <a:lnTo>
                  <a:pt x="3199511" y="2055114"/>
                </a:lnTo>
                <a:lnTo>
                  <a:pt x="3343020" y="2501392"/>
                </a:lnTo>
                <a:lnTo>
                  <a:pt x="3491229" y="3031871"/>
                </a:lnTo>
                <a:lnTo>
                  <a:pt x="3639566" y="2529967"/>
                </a:lnTo>
                <a:lnTo>
                  <a:pt x="3773424" y="2397252"/>
                </a:lnTo>
                <a:lnTo>
                  <a:pt x="3921632" y="983107"/>
                </a:lnTo>
                <a:lnTo>
                  <a:pt x="4065142" y="770509"/>
                </a:lnTo>
                <a:lnTo>
                  <a:pt x="4213352" y="728472"/>
                </a:lnTo>
                <a:lnTo>
                  <a:pt x="4356862" y="1422400"/>
                </a:lnTo>
                <a:lnTo>
                  <a:pt x="4505198" y="1510284"/>
                </a:lnTo>
                <a:lnTo>
                  <a:pt x="4653407" y="966343"/>
                </a:lnTo>
                <a:lnTo>
                  <a:pt x="4796917" y="1218946"/>
                </a:lnTo>
                <a:lnTo>
                  <a:pt x="4945126" y="2170303"/>
                </a:lnTo>
                <a:lnTo>
                  <a:pt x="5088636" y="2732659"/>
                </a:lnTo>
                <a:lnTo>
                  <a:pt x="5236845" y="2921889"/>
                </a:lnTo>
                <a:lnTo>
                  <a:pt x="5385181" y="2588514"/>
                </a:lnTo>
                <a:lnTo>
                  <a:pt x="5523864" y="2071116"/>
                </a:lnTo>
                <a:lnTo>
                  <a:pt x="5672074" y="1111250"/>
                </a:lnTo>
                <a:lnTo>
                  <a:pt x="5815583" y="601472"/>
                </a:lnTo>
                <a:lnTo>
                  <a:pt x="5963793" y="767969"/>
                </a:lnTo>
                <a:lnTo>
                  <a:pt x="6107303" y="1581023"/>
                </a:lnTo>
                <a:lnTo>
                  <a:pt x="6255511" y="1442720"/>
                </a:lnTo>
                <a:lnTo>
                  <a:pt x="6403848" y="831214"/>
                </a:lnTo>
                <a:lnTo>
                  <a:pt x="6547231" y="1250188"/>
                </a:lnTo>
                <a:lnTo>
                  <a:pt x="6695567" y="1534795"/>
                </a:lnTo>
                <a:lnTo>
                  <a:pt x="6839077" y="275374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30031" y="2205101"/>
            <a:ext cx="1597660" cy="2213610"/>
          </a:xfrm>
          <a:custGeom>
            <a:avLst/>
            <a:gdLst/>
            <a:ahLst/>
            <a:cxnLst/>
            <a:rect l="l" t="t" r="r" b="b"/>
            <a:pathLst>
              <a:path w="1597659" h="2213610">
                <a:moveTo>
                  <a:pt x="0" y="2213610"/>
                </a:moveTo>
                <a:lnTo>
                  <a:pt x="148209" y="1916176"/>
                </a:lnTo>
                <a:lnTo>
                  <a:pt x="282194" y="1201547"/>
                </a:lnTo>
                <a:lnTo>
                  <a:pt x="430402" y="413893"/>
                </a:lnTo>
                <a:lnTo>
                  <a:pt x="573913" y="0"/>
                </a:lnTo>
                <a:lnTo>
                  <a:pt x="722122" y="339344"/>
                </a:lnTo>
                <a:lnTo>
                  <a:pt x="865632" y="754634"/>
                </a:lnTo>
                <a:lnTo>
                  <a:pt x="1013841" y="795274"/>
                </a:lnTo>
                <a:lnTo>
                  <a:pt x="1162177" y="61722"/>
                </a:lnTo>
                <a:lnTo>
                  <a:pt x="1305687" y="383159"/>
                </a:lnTo>
                <a:lnTo>
                  <a:pt x="1453896" y="1282700"/>
                </a:lnTo>
                <a:lnTo>
                  <a:pt x="1597406" y="17957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5512" y="318643"/>
            <a:ext cx="9481185" cy="5676265"/>
          </a:xfrm>
          <a:custGeom>
            <a:avLst/>
            <a:gdLst/>
            <a:ahLst/>
            <a:cxnLst/>
            <a:rect l="l" t="t" r="r" b="b"/>
            <a:pathLst>
              <a:path w="9481185" h="5676265">
                <a:moveTo>
                  <a:pt x="37973" y="5637911"/>
                </a:moveTo>
                <a:lnTo>
                  <a:pt x="37973" y="0"/>
                </a:lnTo>
              </a:path>
              <a:path w="9481185" h="5676265">
                <a:moveTo>
                  <a:pt x="0" y="5381625"/>
                </a:moveTo>
                <a:lnTo>
                  <a:pt x="37973" y="5381625"/>
                </a:lnTo>
              </a:path>
              <a:path w="9481185" h="5676265">
                <a:moveTo>
                  <a:pt x="0" y="4100322"/>
                </a:moveTo>
                <a:lnTo>
                  <a:pt x="37973" y="4100322"/>
                </a:lnTo>
              </a:path>
              <a:path w="9481185" h="5676265">
                <a:moveTo>
                  <a:pt x="0" y="2818892"/>
                </a:moveTo>
                <a:lnTo>
                  <a:pt x="37973" y="2818892"/>
                </a:lnTo>
              </a:path>
              <a:path w="9481185" h="5676265">
                <a:moveTo>
                  <a:pt x="0" y="1537589"/>
                </a:moveTo>
                <a:lnTo>
                  <a:pt x="37973" y="1537589"/>
                </a:lnTo>
              </a:path>
              <a:path w="9481185" h="5676265">
                <a:moveTo>
                  <a:pt x="0" y="256286"/>
                </a:moveTo>
                <a:lnTo>
                  <a:pt x="37973" y="256286"/>
                </a:lnTo>
              </a:path>
              <a:path w="9481185" h="5676265">
                <a:moveTo>
                  <a:pt x="37973" y="5637911"/>
                </a:moveTo>
                <a:lnTo>
                  <a:pt x="9481058" y="5637911"/>
                </a:lnTo>
              </a:path>
              <a:path w="9481185" h="5676265">
                <a:moveTo>
                  <a:pt x="2212848" y="5675884"/>
                </a:moveTo>
                <a:lnTo>
                  <a:pt x="2212848" y="5637911"/>
                </a:lnTo>
              </a:path>
              <a:path w="9481185" h="5676265">
                <a:moveTo>
                  <a:pt x="5704078" y="5675884"/>
                </a:moveTo>
                <a:lnTo>
                  <a:pt x="5704078" y="5637911"/>
                </a:lnTo>
              </a:path>
              <a:path w="9481185" h="5676265">
                <a:moveTo>
                  <a:pt x="9200134" y="5675884"/>
                </a:moveTo>
                <a:lnTo>
                  <a:pt x="9200134" y="5637911"/>
                </a:lnTo>
              </a:path>
            </a:pathLst>
          </a:custGeom>
          <a:ln w="14731">
            <a:solidFill>
              <a:srgbClr val="93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4093" y="432485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0.0003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093" y="3043427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0.0004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4093" y="1762125"/>
            <a:ext cx="414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093" y="13080"/>
            <a:ext cx="2314575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57B83"/>
                </a:solidFill>
                <a:latin typeface="Helvetica"/>
                <a:cs typeface="Helvetica"/>
              </a:rPr>
              <a:t>ARIMA Model </a:t>
            </a:r>
            <a:r>
              <a:rPr dirty="0" sz="1400" spc="-10">
                <a:solidFill>
                  <a:srgbClr val="657B83"/>
                </a:solidFill>
                <a:latin typeface="Helvetica"/>
                <a:cs typeface="Helvetica"/>
              </a:rPr>
              <a:t>Forecast</a:t>
            </a:r>
            <a:endParaRPr sz="1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0.0006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629" y="1805940"/>
            <a:ext cx="196215" cy="2663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Transformed</a:t>
            </a:r>
            <a:r>
              <a:rPr dirty="0" sz="1200" spc="-3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Natural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>
                <a:solidFill>
                  <a:srgbClr val="657B83"/>
                </a:solidFill>
                <a:latin typeface="Helvetica"/>
                <a:cs typeface="Helvetica"/>
              </a:rPr>
              <a:t>Gas</a:t>
            </a:r>
            <a:r>
              <a:rPr dirty="0" sz="1200" spc="-25">
                <a:solidFill>
                  <a:srgbClr val="657B83"/>
                </a:solidFill>
                <a:latin typeface="Helvetica"/>
                <a:cs typeface="Helvetica"/>
              </a:rPr>
              <a:t> </a:t>
            </a: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Consumption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71708" y="2769742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level</a:t>
            </a:r>
            <a:endParaRPr sz="1200">
              <a:latin typeface="Helvetica"/>
              <a:cs typeface="Helvetic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384408" y="3027552"/>
            <a:ext cx="219710" cy="439420"/>
            <a:chOff x="10384408" y="3027552"/>
            <a:chExt cx="219710" cy="439420"/>
          </a:xfrm>
        </p:grpSpPr>
        <p:sp>
          <p:nvSpPr>
            <p:cNvPr id="20" name="object 20" descr=""/>
            <p:cNvSpPr/>
            <p:nvPr/>
          </p:nvSpPr>
          <p:spPr>
            <a:xfrm>
              <a:off x="10384408" y="3027552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393425" y="303656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201422" y="0"/>
                  </a:moveTo>
                  <a:lnTo>
                    <a:pt x="0" y="0"/>
                  </a:lnTo>
                  <a:lnTo>
                    <a:pt x="0" y="201421"/>
                  </a:lnTo>
                  <a:lnTo>
                    <a:pt x="201422" y="201421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11840" y="305498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1"/>
                  </a:moveTo>
                  <a:lnTo>
                    <a:pt x="164592" y="1645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412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384408" y="3247009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219455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219455" y="219456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393425" y="32560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29">
                  <a:moveTo>
                    <a:pt x="201422" y="0"/>
                  </a:moveTo>
                  <a:lnTo>
                    <a:pt x="0" y="0"/>
                  </a:lnTo>
                  <a:lnTo>
                    <a:pt x="0" y="201422"/>
                  </a:lnTo>
                  <a:lnTo>
                    <a:pt x="201422" y="201422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1840" y="327444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164592"/>
                  </a:moveTo>
                  <a:lnTo>
                    <a:pt x="164592" y="1645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4127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666983" y="2976117"/>
            <a:ext cx="167005" cy="464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80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00" spc="-25">
                <a:solidFill>
                  <a:srgbClr val="93A1A1"/>
                </a:solidFill>
                <a:latin typeface="Helvetica"/>
                <a:cs typeface="Helvetica"/>
              </a:rPr>
              <a:t>95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4093" y="5618191"/>
            <a:ext cx="414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4D4D4D"/>
                </a:solidFill>
                <a:latin typeface="Helvetica"/>
                <a:cs typeface="Helvetica"/>
              </a:rPr>
              <a:t>0.0002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15692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2018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06921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2020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02978" y="5988396"/>
            <a:ext cx="5454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4D4D4D"/>
                </a:solidFill>
                <a:latin typeface="Helvetica"/>
                <a:cs typeface="Helvetica"/>
              </a:rPr>
              <a:t>2022 </a:t>
            </a:r>
            <a:r>
              <a:rPr dirty="0" sz="1000" spc="-25">
                <a:solidFill>
                  <a:srgbClr val="4D4D4D"/>
                </a:solidFill>
                <a:latin typeface="Helvetica"/>
                <a:cs typeface="Helvetica"/>
              </a:rPr>
              <a:t>Jan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10555" y="6140662"/>
            <a:ext cx="449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0">
                <a:solidFill>
                  <a:srgbClr val="657B83"/>
                </a:solidFill>
                <a:latin typeface="Helvetica"/>
                <a:cs typeface="Helvetica"/>
              </a:rPr>
              <a:t>Month</a:t>
            </a:r>
            <a:endParaRPr sz="1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2023-11-01T23:54:15Z</dcterms:created>
  <dcterms:modified xsi:type="dcterms:W3CDTF">2023-11-01T23:54:15Z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R</vt:lpwstr>
  </property>
  <property fmtid="{D5CDD505-2E9C-101B-9397-08002B2CF9AE}" pid="4" name="LastSaved">
    <vt:filetime>2023-11-01T00:00:00Z</vt:filetime>
  </property>
  <property fmtid="{D5CDD505-2E9C-101B-9397-08002B2CF9AE}" pid="5" name="Producer">
    <vt:lpwstr>R 4.2.1</vt:lpwstr>
  </property>
</Properties>
</file>