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6"/>
  </p:notesMasterIdLst>
  <p:sldIdLst>
    <p:sldId id="256" r:id="rId2"/>
    <p:sldId id="273" r:id="rId3"/>
    <p:sldId id="257" r:id="rId4"/>
    <p:sldId id="281" r:id="rId5"/>
    <p:sldId id="279" r:id="rId6"/>
    <p:sldId id="260" r:id="rId7"/>
    <p:sldId id="267" r:id="rId8"/>
    <p:sldId id="272" r:id="rId9"/>
    <p:sldId id="261" r:id="rId10"/>
    <p:sldId id="270" r:id="rId11"/>
    <p:sldId id="271" r:id="rId12"/>
    <p:sldId id="262" r:id="rId13"/>
    <p:sldId id="268" r:id="rId14"/>
    <p:sldId id="269" r:id="rId15"/>
    <p:sldId id="265" r:id="rId16"/>
    <p:sldId id="285" r:id="rId17"/>
    <p:sldId id="263" r:id="rId18"/>
    <p:sldId id="264" r:id="rId19"/>
    <p:sldId id="280" r:id="rId20"/>
    <p:sldId id="278" r:id="rId21"/>
    <p:sldId id="276" r:id="rId22"/>
    <p:sldId id="274" r:id="rId23"/>
    <p:sldId id="275"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341F"/>
    <a:srgbClr val="F2EFE9"/>
    <a:srgbClr val="91BBD9"/>
    <a:srgbClr val="8E9C90"/>
    <a:srgbClr val="CACFCF"/>
    <a:srgbClr val="255170"/>
    <a:srgbClr val="3B5F8F"/>
    <a:srgbClr val="F5FFFF"/>
    <a:srgbClr val="FAF5FF"/>
    <a:srgbClr val="737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75417-3F63-E670-6922-C7D258D00CD0}" v="32" dt="2024-12-01T19:32:10.031"/>
    <p1510:client id="{6F52DB17-2670-2E5E-8B62-0B1732A531A1}" v="22" dt="2024-12-01T18:37:55.043"/>
    <p1510:client id="{70BC1F41-0C54-41EB-7446-BC99843D2615}" v="129" dt="2024-12-01T18:32:15.475"/>
    <p1510:client id="{CC3872DB-F328-1C7C-EF5C-035D59B1B9BA}" v="52" dt="2024-12-01T17:32:02.574"/>
    <p1510:client id="{DB23BFBD-338A-E4CF-1A68-3A5EB9C2C9BE}" v="103" dt="2024-12-02T16:20:54.444"/>
    <p1510:client id="{E991336F-8146-63B4-EF80-CDA3B3C124E7}" v="28" dt="2024-12-02T16:47:31.258"/>
    <p1510:client id="{EFE14F87-60D8-42D6-9942-53CD11DB7780}" v="2" dt="2024-12-02T15:00:49.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06"/>
    <p:restoredTop sz="95755"/>
  </p:normalViewPr>
  <p:slideViewPr>
    <p:cSldViewPr snapToGrid="0">
      <p:cViewPr varScale="1">
        <p:scale>
          <a:sx n="72" d="100"/>
          <a:sy n="72" d="100"/>
        </p:scale>
        <p:origin x="216"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41.png"/><Relationship Id="rId7" Type="http://schemas.openxmlformats.org/officeDocument/2006/relationships/image" Target="../media/image12.png"/><Relationship Id="rId12" Type="http://schemas.openxmlformats.org/officeDocument/2006/relationships/image" Target="../media/image48.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7.png"/><Relationship Id="rId5" Type="http://schemas.openxmlformats.org/officeDocument/2006/relationships/image" Target="../media/image43.png"/><Relationship Id="rId10" Type="http://schemas.openxmlformats.org/officeDocument/2006/relationships/image" Target="../media/image46.svg"/><Relationship Id="rId4" Type="http://schemas.openxmlformats.org/officeDocument/2006/relationships/image" Target="../media/image42.svg"/><Relationship Id="rId9" Type="http://schemas.openxmlformats.org/officeDocument/2006/relationships/image" Target="../media/image45.png"/></Relationships>
</file>

<file path=ppt/diagrams/_rels/data13.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14.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43.png"/><Relationship Id="rId7" Type="http://schemas.openxmlformats.org/officeDocument/2006/relationships/image" Target="../media/image62.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ata15.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sv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svg"/><Relationship Id="rId1" Type="http://schemas.openxmlformats.org/officeDocument/2006/relationships/image" Target="../media/image12.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41.png"/><Relationship Id="rId7" Type="http://schemas.openxmlformats.org/officeDocument/2006/relationships/image" Target="../media/image12.png"/><Relationship Id="rId12" Type="http://schemas.openxmlformats.org/officeDocument/2006/relationships/image" Target="../media/image48.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7.png"/><Relationship Id="rId5" Type="http://schemas.openxmlformats.org/officeDocument/2006/relationships/image" Target="../media/image43.png"/><Relationship Id="rId10" Type="http://schemas.openxmlformats.org/officeDocument/2006/relationships/image" Target="../media/image46.svg"/><Relationship Id="rId4" Type="http://schemas.openxmlformats.org/officeDocument/2006/relationships/image" Target="../media/image42.svg"/><Relationship Id="rId9" Type="http://schemas.openxmlformats.org/officeDocument/2006/relationships/image" Target="../media/image45.png"/></Relationships>
</file>

<file path=ppt/diagrams/_rels/drawing13.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43.png"/><Relationship Id="rId7" Type="http://schemas.openxmlformats.org/officeDocument/2006/relationships/image" Target="../media/image62.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sv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svg"/><Relationship Id="rId1" Type="http://schemas.openxmlformats.org/officeDocument/2006/relationships/image" Target="../media/image12.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8141FB-BC53-4422-8A48-9D9E8FE03245}" type="doc">
      <dgm:prSet loTypeId="urn:microsoft.com/office/officeart/2018/2/layout/IconLabelDescriptionList" loCatId="icon" qsTypeId="urn:microsoft.com/office/officeart/2005/8/quickstyle/simple1" qsCatId="simple" csTypeId="urn:microsoft.com/office/officeart/2005/8/colors/accent1_4" csCatId="accent1" phldr="1"/>
      <dgm:spPr/>
      <dgm:t>
        <a:bodyPr/>
        <a:lstStyle/>
        <a:p>
          <a:endParaRPr lang="en-US"/>
        </a:p>
      </dgm:t>
    </dgm:pt>
    <dgm:pt modelId="{6E3F0026-8F8E-4F52-8066-5DCADA06C2D8}">
      <dgm:prSet/>
      <dgm:spPr/>
      <dgm:t>
        <a:bodyPr/>
        <a:lstStyle/>
        <a:p>
          <a:pPr>
            <a:lnSpc>
              <a:spcPct val="100000"/>
            </a:lnSpc>
            <a:defRPr b="1"/>
          </a:pPr>
          <a:r>
            <a:rPr lang="en-US" b="0">
              <a:solidFill>
                <a:schemeClr val="bg1"/>
              </a:solidFill>
              <a:latin typeface="Avenir Next LT Pro Light"/>
            </a:rPr>
            <a:t>Objective</a:t>
          </a:r>
          <a:r>
            <a:rPr lang="en-US" b="0">
              <a:solidFill>
                <a:schemeClr val="bg1"/>
              </a:solidFill>
              <a:latin typeface="Avenir Next LT Pro Light"/>
              <a:cs typeface="Calibri"/>
            </a:rPr>
            <a:t>:</a:t>
          </a:r>
        </a:p>
      </dgm:t>
    </dgm:pt>
    <dgm:pt modelId="{5B405E98-EB14-4ABB-A628-A76FBE200037}" type="parTrans" cxnId="{58F89D84-5A20-4BDA-9B30-F90F457AAE86}">
      <dgm:prSet/>
      <dgm:spPr/>
      <dgm:t>
        <a:bodyPr/>
        <a:lstStyle/>
        <a:p>
          <a:endParaRPr lang="en-US"/>
        </a:p>
      </dgm:t>
    </dgm:pt>
    <dgm:pt modelId="{82A01C63-EC7E-427E-A4BA-F89B26B2F77B}" type="sibTrans" cxnId="{58F89D84-5A20-4BDA-9B30-F90F457AAE86}">
      <dgm:prSet/>
      <dgm:spPr/>
      <dgm:t>
        <a:bodyPr/>
        <a:lstStyle/>
        <a:p>
          <a:endParaRPr lang="en-US"/>
        </a:p>
      </dgm:t>
    </dgm:pt>
    <dgm:pt modelId="{D3CF8E7F-FA49-4F8E-A9E2-5891C11FC9BF}">
      <dgm:prSet/>
      <dgm:spPr/>
      <dgm:t>
        <a:bodyPr/>
        <a:lstStyle/>
        <a:p>
          <a:pPr>
            <a:lnSpc>
              <a:spcPct val="100000"/>
            </a:lnSpc>
            <a:defRPr b="1"/>
          </a:pPr>
          <a:r>
            <a:rPr lang="en-US" b="0">
              <a:solidFill>
                <a:schemeClr val="bg1"/>
              </a:solidFill>
              <a:latin typeface="Avenir Next LT Pro Light"/>
            </a:rPr>
            <a:t>Goals:</a:t>
          </a:r>
        </a:p>
      </dgm:t>
    </dgm:pt>
    <dgm:pt modelId="{E6B49687-6BF4-4287-8319-5EB4DD2BFF68}" type="parTrans" cxnId="{1F009030-D3F3-4875-B508-160F89FE11FE}">
      <dgm:prSet/>
      <dgm:spPr/>
      <dgm:t>
        <a:bodyPr/>
        <a:lstStyle/>
        <a:p>
          <a:endParaRPr lang="en-US"/>
        </a:p>
      </dgm:t>
    </dgm:pt>
    <dgm:pt modelId="{A1EE3B85-9B83-4EF5-8415-AB76DF240642}" type="sibTrans" cxnId="{1F009030-D3F3-4875-B508-160F89FE11FE}">
      <dgm:prSet/>
      <dgm:spPr/>
      <dgm:t>
        <a:bodyPr/>
        <a:lstStyle/>
        <a:p>
          <a:endParaRPr lang="en-US"/>
        </a:p>
      </dgm:t>
    </dgm:pt>
    <dgm:pt modelId="{CCA312AD-3812-4E35-A372-261AECFF0F35}">
      <dgm:prSet/>
      <dgm:spPr/>
      <dgm:t>
        <a:bodyPr/>
        <a:lstStyle/>
        <a:p>
          <a:pPr>
            <a:lnSpc>
              <a:spcPct val="100000"/>
            </a:lnSpc>
          </a:pPr>
          <a:r>
            <a:rPr lang="en-US" b="0">
              <a:solidFill>
                <a:schemeClr val="bg1"/>
              </a:solidFill>
              <a:latin typeface="Avenir Next LT Pro Light"/>
            </a:rPr>
            <a:t>Ensure high availability and security.</a:t>
          </a:r>
        </a:p>
      </dgm:t>
    </dgm:pt>
    <dgm:pt modelId="{BA4B82C7-9AF5-47BA-B425-40907336BCC6}" type="parTrans" cxnId="{F7911DBF-BAA7-41B3-B54C-ED8B316F0446}">
      <dgm:prSet/>
      <dgm:spPr/>
      <dgm:t>
        <a:bodyPr/>
        <a:lstStyle/>
        <a:p>
          <a:endParaRPr lang="en-US"/>
        </a:p>
      </dgm:t>
    </dgm:pt>
    <dgm:pt modelId="{10A3EC80-25D7-4797-BB79-EBA43D8F33FA}" type="sibTrans" cxnId="{F7911DBF-BAA7-41B3-B54C-ED8B316F0446}">
      <dgm:prSet/>
      <dgm:spPr/>
      <dgm:t>
        <a:bodyPr/>
        <a:lstStyle/>
        <a:p>
          <a:endParaRPr lang="en-US"/>
        </a:p>
      </dgm:t>
    </dgm:pt>
    <dgm:pt modelId="{DA1F7AB6-08A4-4E6C-91C0-30870BA81EB1}">
      <dgm:prSet/>
      <dgm:spPr/>
      <dgm:t>
        <a:bodyPr/>
        <a:lstStyle/>
        <a:p>
          <a:pPr>
            <a:lnSpc>
              <a:spcPct val="100000"/>
            </a:lnSpc>
          </a:pPr>
          <a:r>
            <a:rPr lang="en-US" b="0">
              <a:solidFill>
                <a:schemeClr val="bg1"/>
              </a:solidFill>
              <a:latin typeface="Avenir Next LT Pro Light"/>
            </a:rPr>
            <a:t>Minimize costs with efficient resource management.</a:t>
          </a:r>
        </a:p>
      </dgm:t>
    </dgm:pt>
    <dgm:pt modelId="{5CD4F876-C2CB-46DE-B5C7-CAA9B720DEBF}" type="parTrans" cxnId="{34C133C9-C2AD-4189-BAF6-E5FFA3D562E1}">
      <dgm:prSet/>
      <dgm:spPr/>
      <dgm:t>
        <a:bodyPr/>
        <a:lstStyle/>
        <a:p>
          <a:endParaRPr lang="en-US"/>
        </a:p>
      </dgm:t>
    </dgm:pt>
    <dgm:pt modelId="{2EDA7CD9-DC68-4505-A081-79D82E6B6EB2}" type="sibTrans" cxnId="{34C133C9-C2AD-4189-BAF6-E5FFA3D562E1}">
      <dgm:prSet/>
      <dgm:spPr/>
      <dgm:t>
        <a:bodyPr/>
        <a:lstStyle/>
        <a:p>
          <a:endParaRPr lang="en-US"/>
        </a:p>
      </dgm:t>
    </dgm:pt>
    <dgm:pt modelId="{CA52E40E-614B-4A15-8492-9865C8D8C9E1}">
      <dgm:prSet/>
      <dgm:spPr/>
      <dgm:t>
        <a:bodyPr/>
        <a:lstStyle/>
        <a:p>
          <a:pPr>
            <a:lnSpc>
              <a:spcPct val="100000"/>
            </a:lnSpc>
          </a:pPr>
          <a:r>
            <a:rPr lang="en-US">
              <a:solidFill>
                <a:schemeClr val="bg1"/>
              </a:solidFill>
            </a:rPr>
            <a:t>Maintain compliance with key security frameworks.</a:t>
          </a:r>
          <a:endParaRPr lang="en-US" b="0">
            <a:solidFill>
              <a:schemeClr val="bg1"/>
            </a:solidFill>
            <a:latin typeface="Posterama"/>
          </a:endParaRPr>
        </a:p>
      </dgm:t>
    </dgm:pt>
    <dgm:pt modelId="{BA217ECB-6382-4AA3-9185-8640D53C4B59}" type="parTrans" cxnId="{51207793-99F2-4669-A67E-A450E975C663}">
      <dgm:prSet/>
      <dgm:spPr/>
      <dgm:t>
        <a:bodyPr/>
        <a:lstStyle/>
        <a:p>
          <a:endParaRPr lang="en-US"/>
        </a:p>
      </dgm:t>
    </dgm:pt>
    <dgm:pt modelId="{8F095F93-C60F-4DEE-8923-3B05BDC39C33}" type="sibTrans" cxnId="{51207793-99F2-4669-A67E-A450E975C663}">
      <dgm:prSet/>
      <dgm:spPr/>
      <dgm:t>
        <a:bodyPr/>
        <a:lstStyle/>
        <a:p>
          <a:endParaRPr lang="en-US"/>
        </a:p>
      </dgm:t>
    </dgm:pt>
    <dgm:pt modelId="{348DEC55-6002-4283-9B92-0EE159DD00BD}">
      <dgm:prSet phldr="0"/>
      <dgm:spPr/>
      <dgm:t>
        <a:bodyPr/>
        <a:lstStyle/>
        <a:p>
          <a:pPr>
            <a:lnSpc>
              <a:spcPct val="100000"/>
            </a:lnSpc>
          </a:pPr>
          <a:r>
            <a:rPr lang="en-US" b="0">
              <a:solidFill>
                <a:schemeClr val="bg1"/>
              </a:solidFill>
              <a:latin typeface="Avenir Next LT Pro Light"/>
            </a:rPr>
            <a:t>Build a secure, scalable, and resilient AWS infrastructure to support a three-tier web application.</a:t>
          </a:r>
        </a:p>
      </dgm:t>
    </dgm:pt>
    <dgm:pt modelId="{E07D4E3C-78F3-4F04-A911-6FBDAEF78A63}" type="parTrans" cxnId="{1969C10B-1357-4331-B4C5-1675E566AF63}">
      <dgm:prSet/>
      <dgm:spPr/>
    </dgm:pt>
    <dgm:pt modelId="{1FC4ED38-5310-400E-A724-5B71FF9678A8}" type="sibTrans" cxnId="{1969C10B-1357-4331-B4C5-1675E566AF63}">
      <dgm:prSet/>
      <dgm:spPr/>
    </dgm:pt>
    <dgm:pt modelId="{6C5BD54C-B9F2-43D7-8715-A5517B515888}">
      <dgm:prSet phldr="0"/>
      <dgm:spPr/>
      <dgm:t>
        <a:bodyPr/>
        <a:lstStyle/>
        <a:p>
          <a:pPr>
            <a:lnSpc>
              <a:spcPct val="100000"/>
            </a:lnSpc>
          </a:pPr>
          <a:endParaRPr lang="en-US" b="0">
            <a:latin typeface="Avenir Next LT Pro Light"/>
          </a:endParaRPr>
        </a:p>
      </dgm:t>
    </dgm:pt>
    <dgm:pt modelId="{99C12D7F-4928-4160-A435-6075DDB05192}" type="parTrans" cxnId="{A006A8C5-EB64-43B2-9F9F-BA18BBA81069}">
      <dgm:prSet/>
      <dgm:spPr/>
    </dgm:pt>
    <dgm:pt modelId="{9A24D96F-475B-49D9-B218-1A934392B3A6}" type="sibTrans" cxnId="{A006A8C5-EB64-43B2-9F9F-BA18BBA81069}">
      <dgm:prSet/>
      <dgm:spPr/>
    </dgm:pt>
    <dgm:pt modelId="{B7321191-4890-47F7-A030-DBE9A5E1B72F}">
      <dgm:prSet phldr="0"/>
      <dgm:spPr/>
      <dgm:t>
        <a:bodyPr/>
        <a:lstStyle/>
        <a:p>
          <a:pPr>
            <a:lnSpc>
              <a:spcPct val="100000"/>
            </a:lnSpc>
          </a:pPr>
          <a:endParaRPr lang="en-US">
            <a:latin typeface="Posterama"/>
          </a:endParaRPr>
        </a:p>
      </dgm:t>
    </dgm:pt>
    <dgm:pt modelId="{891C579F-8C30-4882-91C1-B0ADF030D6C7}" type="parTrans" cxnId="{3F12C30A-05C4-48BC-93F1-966C0C04BA4C}">
      <dgm:prSet/>
      <dgm:spPr/>
    </dgm:pt>
    <dgm:pt modelId="{58718DEC-5425-4D14-8534-DFA2F4F118E5}" type="sibTrans" cxnId="{3F12C30A-05C4-48BC-93F1-966C0C04BA4C}">
      <dgm:prSet/>
      <dgm:spPr/>
    </dgm:pt>
    <dgm:pt modelId="{58DB5807-FCB4-4A18-991C-D145BBFCD4F9}">
      <dgm:prSet phldr="0"/>
      <dgm:spPr/>
      <dgm:t>
        <a:bodyPr/>
        <a:lstStyle/>
        <a:p>
          <a:pPr>
            <a:lnSpc>
              <a:spcPct val="100000"/>
            </a:lnSpc>
          </a:pPr>
          <a:r>
            <a:rPr lang="en-US">
              <a:solidFill>
                <a:schemeClr val="bg1"/>
              </a:solidFill>
            </a:rPr>
            <a:t>VPC setup with public and private subnets.</a:t>
          </a:r>
        </a:p>
      </dgm:t>
    </dgm:pt>
    <dgm:pt modelId="{B25002B3-AB1D-4C28-A3EF-DE63E18394CD}" type="parTrans" cxnId="{89C13D4F-149C-46A2-B18B-41C3FC056C01}">
      <dgm:prSet/>
      <dgm:spPr/>
    </dgm:pt>
    <dgm:pt modelId="{58965A31-F694-4093-BECE-EF9DDABF37E8}" type="sibTrans" cxnId="{89C13D4F-149C-46A2-B18B-41C3FC056C01}">
      <dgm:prSet/>
      <dgm:spPr/>
    </dgm:pt>
    <dgm:pt modelId="{15B244A1-BD02-4A96-A72F-97D5B80138EA}">
      <dgm:prSet phldr="0"/>
      <dgm:spPr/>
      <dgm:t>
        <a:bodyPr/>
        <a:lstStyle/>
        <a:p>
          <a:pPr>
            <a:lnSpc>
              <a:spcPct val="100000"/>
            </a:lnSpc>
          </a:pPr>
          <a:r>
            <a:rPr lang="en-US">
              <a:solidFill>
                <a:schemeClr val="bg1"/>
              </a:solidFill>
            </a:rPr>
            <a:t>EC2 configuration for web server hosting.</a:t>
          </a:r>
        </a:p>
      </dgm:t>
    </dgm:pt>
    <dgm:pt modelId="{5DF731C3-3F0F-4536-A803-97CB47342AC7}" type="parTrans" cxnId="{85EEC726-E773-470F-8C51-29157D10F731}">
      <dgm:prSet/>
      <dgm:spPr/>
    </dgm:pt>
    <dgm:pt modelId="{BD155CD9-4E27-48EA-8636-5E09DFF103F9}" type="sibTrans" cxnId="{85EEC726-E773-470F-8C51-29157D10F731}">
      <dgm:prSet/>
      <dgm:spPr/>
    </dgm:pt>
    <dgm:pt modelId="{66D85A36-D0D8-45EE-96DA-1F47EA584E8D}">
      <dgm:prSet phldr="0"/>
      <dgm:spPr/>
      <dgm:t>
        <a:bodyPr/>
        <a:lstStyle/>
        <a:p>
          <a:pPr>
            <a:lnSpc>
              <a:spcPct val="100000"/>
            </a:lnSpc>
          </a:pPr>
          <a:r>
            <a:rPr lang="en-US">
              <a:solidFill>
                <a:schemeClr val="bg1"/>
              </a:solidFill>
              <a:latin typeface="Posterama"/>
            </a:rPr>
            <a:t>Load</a:t>
          </a:r>
          <a:r>
            <a:rPr lang="en-US">
              <a:solidFill>
                <a:schemeClr val="bg1"/>
              </a:solidFill>
            </a:rPr>
            <a:t> balancing for resilience.</a:t>
          </a:r>
        </a:p>
      </dgm:t>
    </dgm:pt>
    <dgm:pt modelId="{98863FF2-5D3E-45C2-8588-90D31746EE36}" type="parTrans" cxnId="{1D0567AD-3208-4613-9A7E-3B06B8659491}">
      <dgm:prSet/>
      <dgm:spPr/>
    </dgm:pt>
    <dgm:pt modelId="{8F558693-6FB4-4869-8BAD-C08644071356}" type="sibTrans" cxnId="{1D0567AD-3208-4613-9A7E-3B06B8659491}">
      <dgm:prSet/>
      <dgm:spPr/>
    </dgm:pt>
    <dgm:pt modelId="{1F472727-0A36-4DFF-8E34-9782BE58FB61}">
      <dgm:prSet phldr="0"/>
      <dgm:spPr/>
      <dgm:t>
        <a:bodyPr/>
        <a:lstStyle/>
        <a:p>
          <a:pPr>
            <a:lnSpc>
              <a:spcPct val="100000"/>
            </a:lnSpc>
          </a:pPr>
          <a:r>
            <a:rPr lang="en-US">
              <a:solidFill>
                <a:schemeClr val="bg1"/>
              </a:solidFill>
              <a:latin typeface="Posterama"/>
            </a:rPr>
            <a:t>Coordinate with Risk Assessment Team</a:t>
          </a:r>
          <a:endParaRPr lang="en-US">
            <a:solidFill>
              <a:schemeClr val="bg1"/>
            </a:solidFill>
          </a:endParaRPr>
        </a:p>
      </dgm:t>
    </dgm:pt>
    <dgm:pt modelId="{B11C60B4-0774-4927-86B0-12C873976F26}" type="parTrans" cxnId="{760FEF2B-8B72-496A-8F33-CA6D537A0530}">
      <dgm:prSet/>
      <dgm:spPr/>
    </dgm:pt>
    <dgm:pt modelId="{CD9B97A3-77F5-445F-B24A-F7D49097CA2B}" type="sibTrans" cxnId="{760FEF2B-8B72-496A-8F33-CA6D537A0530}">
      <dgm:prSet/>
      <dgm:spPr/>
    </dgm:pt>
    <dgm:pt modelId="{DF3DB0B7-B691-43DD-A4EB-8167938907C7}">
      <dgm:prSet phldr="0"/>
      <dgm:spPr/>
      <dgm:t>
        <a:bodyPr/>
        <a:lstStyle/>
        <a:p>
          <a:pPr>
            <a:lnSpc>
              <a:spcPct val="100000"/>
            </a:lnSpc>
            <a:defRPr b="1"/>
          </a:pPr>
          <a:r>
            <a:rPr lang="en-US" b="0">
              <a:solidFill>
                <a:schemeClr val="bg1"/>
              </a:solidFill>
            </a:rPr>
            <a:t>Tasks Undertaken</a:t>
          </a:r>
          <a:r>
            <a:rPr lang="en-US">
              <a:solidFill>
                <a:schemeClr val="bg1"/>
              </a:solidFill>
            </a:rPr>
            <a:t>:</a:t>
          </a:r>
        </a:p>
      </dgm:t>
    </dgm:pt>
    <dgm:pt modelId="{273E9724-D188-46D7-B35C-E63D65133177}" type="parTrans" cxnId="{43D62364-6F40-47E8-A55A-139C6D2827D2}">
      <dgm:prSet/>
      <dgm:spPr/>
    </dgm:pt>
    <dgm:pt modelId="{F3E7DF76-D87F-4977-89B0-2D898E2162DA}" type="sibTrans" cxnId="{43D62364-6F40-47E8-A55A-139C6D2827D2}">
      <dgm:prSet/>
      <dgm:spPr/>
    </dgm:pt>
    <dgm:pt modelId="{5913BA21-6EF0-47C5-916E-971C3582E5D1}">
      <dgm:prSet phldr="0"/>
      <dgm:spPr/>
      <dgm:t>
        <a:bodyPr/>
        <a:lstStyle/>
        <a:p>
          <a:pPr>
            <a:lnSpc>
              <a:spcPct val="100000"/>
            </a:lnSpc>
          </a:pPr>
          <a:endParaRPr lang="en-US" b="1">
            <a:latin typeface="Posterama"/>
          </a:endParaRPr>
        </a:p>
      </dgm:t>
    </dgm:pt>
    <dgm:pt modelId="{DA83A9CC-A533-404A-9ACF-23977E631866}" type="parTrans" cxnId="{09E7655C-F5F4-45D5-9FAE-2DA00D0546E5}">
      <dgm:prSet/>
      <dgm:spPr/>
    </dgm:pt>
    <dgm:pt modelId="{C5640733-0034-4A54-BA42-760EFD28FF2A}" type="sibTrans" cxnId="{09E7655C-F5F4-45D5-9FAE-2DA00D0546E5}">
      <dgm:prSet/>
      <dgm:spPr/>
    </dgm:pt>
    <dgm:pt modelId="{FD9489A2-A509-47E8-B149-733F0FB241C0}" type="pres">
      <dgm:prSet presAssocID="{B38141FB-BC53-4422-8A48-9D9E8FE03245}" presName="root" presStyleCnt="0">
        <dgm:presLayoutVars>
          <dgm:dir/>
          <dgm:resizeHandles val="exact"/>
        </dgm:presLayoutVars>
      </dgm:prSet>
      <dgm:spPr/>
    </dgm:pt>
    <dgm:pt modelId="{34815FA5-6FF2-44BF-9599-FB7B64B140DF}" type="pres">
      <dgm:prSet presAssocID="{6E3F0026-8F8E-4F52-8066-5DCADA06C2D8}" presName="compNode" presStyleCnt="0"/>
      <dgm:spPr/>
    </dgm:pt>
    <dgm:pt modelId="{C94B0777-50F7-4512-BEF6-B57C9EDBF881}" type="pres">
      <dgm:prSet presAssocID="{6E3F0026-8F8E-4F52-8066-5DCADA06C2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B444E04E-575F-404D-B3FB-0E0316BFF11C}" type="pres">
      <dgm:prSet presAssocID="{6E3F0026-8F8E-4F52-8066-5DCADA06C2D8}" presName="iconSpace" presStyleCnt="0"/>
      <dgm:spPr/>
    </dgm:pt>
    <dgm:pt modelId="{7808446F-35B7-44AF-B093-FAC8001A6756}" type="pres">
      <dgm:prSet presAssocID="{6E3F0026-8F8E-4F52-8066-5DCADA06C2D8}" presName="parTx" presStyleLbl="revTx" presStyleIdx="0" presStyleCnt="6">
        <dgm:presLayoutVars>
          <dgm:chMax val="0"/>
          <dgm:chPref val="0"/>
        </dgm:presLayoutVars>
      </dgm:prSet>
      <dgm:spPr/>
    </dgm:pt>
    <dgm:pt modelId="{AD9A7EFD-34E9-461A-8931-06503F399B37}" type="pres">
      <dgm:prSet presAssocID="{6E3F0026-8F8E-4F52-8066-5DCADA06C2D8}" presName="txSpace" presStyleCnt="0"/>
      <dgm:spPr/>
    </dgm:pt>
    <dgm:pt modelId="{134B6EA8-2A86-410D-A3CA-E791925AEA61}" type="pres">
      <dgm:prSet presAssocID="{6E3F0026-8F8E-4F52-8066-5DCADA06C2D8}" presName="desTx" presStyleLbl="revTx" presStyleIdx="1" presStyleCnt="6">
        <dgm:presLayoutVars/>
      </dgm:prSet>
      <dgm:spPr/>
    </dgm:pt>
    <dgm:pt modelId="{13C8F737-51CC-4EF5-BEBF-3F45A0DFE691}" type="pres">
      <dgm:prSet presAssocID="{82A01C63-EC7E-427E-A4BA-F89B26B2F77B}" presName="sibTrans" presStyleCnt="0"/>
      <dgm:spPr/>
    </dgm:pt>
    <dgm:pt modelId="{79FC1699-4401-4305-9D01-C869C949B647}" type="pres">
      <dgm:prSet presAssocID="{D3CF8E7F-FA49-4F8E-A9E2-5891C11FC9BF}" presName="compNode" presStyleCnt="0"/>
      <dgm:spPr/>
    </dgm:pt>
    <dgm:pt modelId="{2B1CE839-2987-4CA5-80D1-47F24803DB92}" type="pres">
      <dgm:prSet presAssocID="{D3CF8E7F-FA49-4F8E-A9E2-5891C11FC9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457A7B1D-AC67-45F0-8110-B7B1E1F2FB3E}" type="pres">
      <dgm:prSet presAssocID="{D3CF8E7F-FA49-4F8E-A9E2-5891C11FC9BF}" presName="iconSpace" presStyleCnt="0"/>
      <dgm:spPr/>
    </dgm:pt>
    <dgm:pt modelId="{0D61BF1A-4A19-4C6A-84B0-E7B7F271DA46}" type="pres">
      <dgm:prSet presAssocID="{D3CF8E7F-FA49-4F8E-A9E2-5891C11FC9BF}" presName="parTx" presStyleLbl="revTx" presStyleIdx="2" presStyleCnt="6">
        <dgm:presLayoutVars>
          <dgm:chMax val="0"/>
          <dgm:chPref val="0"/>
        </dgm:presLayoutVars>
      </dgm:prSet>
      <dgm:spPr/>
    </dgm:pt>
    <dgm:pt modelId="{0DC908BD-6AEB-460C-8318-FB419611BAAD}" type="pres">
      <dgm:prSet presAssocID="{D3CF8E7F-FA49-4F8E-A9E2-5891C11FC9BF}" presName="txSpace" presStyleCnt="0"/>
      <dgm:spPr/>
    </dgm:pt>
    <dgm:pt modelId="{875BB107-35EA-4A11-84A8-CE570A0B7A2E}" type="pres">
      <dgm:prSet presAssocID="{D3CF8E7F-FA49-4F8E-A9E2-5891C11FC9BF}" presName="desTx" presStyleLbl="revTx" presStyleIdx="3" presStyleCnt="6">
        <dgm:presLayoutVars/>
      </dgm:prSet>
      <dgm:spPr/>
    </dgm:pt>
    <dgm:pt modelId="{017B0BBC-09A1-4C41-885C-6181DBD7BF09}" type="pres">
      <dgm:prSet presAssocID="{A1EE3B85-9B83-4EF5-8415-AB76DF240642}" presName="sibTrans" presStyleCnt="0"/>
      <dgm:spPr/>
    </dgm:pt>
    <dgm:pt modelId="{257D4B63-08B4-44A8-A487-6F9723B13763}" type="pres">
      <dgm:prSet presAssocID="{DF3DB0B7-B691-43DD-A4EB-8167938907C7}" presName="compNode" presStyleCnt="0"/>
      <dgm:spPr/>
    </dgm:pt>
    <dgm:pt modelId="{EAD82907-C25B-4194-AF7D-52542B6E9AD3}" type="pres">
      <dgm:prSet presAssocID="{DF3DB0B7-B691-43DD-A4EB-8167938907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C28E349F-7908-437A-9A3A-AF1AA3BE27CE}" type="pres">
      <dgm:prSet presAssocID="{DF3DB0B7-B691-43DD-A4EB-8167938907C7}" presName="iconSpace" presStyleCnt="0"/>
      <dgm:spPr/>
    </dgm:pt>
    <dgm:pt modelId="{2233291A-2791-43C2-84F0-2ADBC85BBF40}" type="pres">
      <dgm:prSet presAssocID="{DF3DB0B7-B691-43DD-A4EB-8167938907C7}" presName="parTx" presStyleLbl="revTx" presStyleIdx="4" presStyleCnt="6">
        <dgm:presLayoutVars>
          <dgm:chMax val="0"/>
          <dgm:chPref val="0"/>
        </dgm:presLayoutVars>
      </dgm:prSet>
      <dgm:spPr/>
    </dgm:pt>
    <dgm:pt modelId="{2F0A2E96-49D9-43A8-90A0-ACE616BA21C3}" type="pres">
      <dgm:prSet presAssocID="{DF3DB0B7-B691-43DD-A4EB-8167938907C7}" presName="txSpace" presStyleCnt="0"/>
      <dgm:spPr/>
    </dgm:pt>
    <dgm:pt modelId="{724424CA-A4B8-4182-95B5-7075CBBC455B}" type="pres">
      <dgm:prSet presAssocID="{DF3DB0B7-B691-43DD-A4EB-8167938907C7}" presName="desTx" presStyleLbl="revTx" presStyleIdx="5" presStyleCnt="6">
        <dgm:presLayoutVars/>
      </dgm:prSet>
      <dgm:spPr/>
    </dgm:pt>
  </dgm:ptLst>
  <dgm:cxnLst>
    <dgm:cxn modelId="{D55F7405-55C7-49C5-841A-D2D15F79AD6C}" type="presOf" srcId="{DA1F7AB6-08A4-4E6C-91C0-30870BA81EB1}" destId="{875BB107-35EA-4A11-84A8-CE570A0B7A2E}" srcOrd="0" destOrd="1" presId="urn:microsoft.com/office/officeart/2018/2/layout/IconLabelDescriptionList"/>
    <dgm:cxn modelId="{3F12C30A-05C4-48BC-93F1-966C0C04BA4C}" srcId="{DF3DB0B7-B691-43DD-A4EB-8167938907C7}" destId="{B7321191-4890-47F7-A030-DBE9A5E1B72F}" srcOrd="4" destOrd="0" parTransId="{891C579F-8C30-4882-91C1-B0ADF030D6C7}" sibTransId="{58718DEC-5425-4D14-8534-DFA2F4F118E5}"/>
    <dgm:cxn modelId="{1969C10B-1357-4331-B4C5-1675E566AF63}" srcId="{6E3F0026-8F8E-4F52-8066-5DCADA06C2D8}" destId="{348DEC55-6002-4283-9B92-0EE159DD00BD}" srcOrd="0" destOrd="0" parTransId="{E07D4E3C-78F3-4F04-A911-6FBDAEF78A63}" sibTransId="{1FC4ED38-5310-400E-A724-5B71FF9678A8}"/>
    <dgm:cxn modelId="{85EEC726-E773-470F-8C51-29157D10F731}" srcId="{DF3DB0B7-B691-43DD-A4EB-8167938907C7}" destId="{15B244A1-BD02-4A96-A72F-97D5B80138EA}" srcOrd="1" destOrd="0" parTransId="{5DF731C3-3F0F-4536-A803-97CB47342AC7}" sibTransId="{BD155CD9-4E27-48EA-8636-5E09DFF103F9}"/>
    <dgm:cxn modelId="{760FEF2B-8B72-496A-8F33-CA6D537A0530}" srcId="{DF3DB0B7-B691-43DD-A4EB-8167938907C7}" destId="{1F472727-0A36-4DFF-8E34-9782BE58FB61}" srcOrd="3" destOrd="0" parTransId="{B11C60B4-0774-4927-86B0-12C873976F26}" sibTransId="{CD9B97A3-77F5-445F-B24A-F7D49097CA2B}"/>
    <dgm:cxn modelId="{D19D722C-3401-45CC-8557-59683A3D45D3}" type="presOf" srcId="{1F472727-0A36-4DFF-8E34-9782BE58FB61}" destId="{724424CA-A4B8-4182-95B5-7075CBBC455B}" srcOrd="0" destOrd="3" presId="urn:microsoft.com/office/officeart/2018/2/layout/IconLabelDescriptionList"/>
    <dgm:cxn modelId="{6DBBD12F-C0FB-479C-9540-E234963EB57C}" type="presOf" srcId="{CA52E40E-614B-4A15-8492-9865C8D8C9E1}" destId="{875BB107-35EA-4A11-84A8-CE570A0B7A2E}" srcOrd="0" destOrd="2" presId="urn:microsoft.com/office/officeart/2018/2/layout/IconLabelDescriptionList"/>
    <dgm:cxn modelId="{1F009030-D3F3-4875-B508-160F89FE11FE}" srcId="{B38141FB-BC53-4422-8A48-9D9E8FE03245}" destId="{D3CF8E7F-FA49-4F8E-A9E2-5891C11FC9BF}" srcOrd="1" destOrd="0" parTransId="{E6B49687-6BF4-4287-8319-5EB4DD2BFF68}" sibTransId="{A1EE3B85-9B83-4EF5-8415-AB76DF240642}"/>
    <dgm:cxn modelId="{BAAA0434-1907-45E9-820D-EBCAD7C4C417}" type="presOf" srcId="{B38141FB-BC53-4422-8A48-9D9E8FE03245}" destId="{FD9489A2-A509-47E8-B149-733F0FB241C0}" srcOrd="0" destOrd="0" presId="urn:microsoft.com/office/officeart/2018/2/layout/IconLabelDescriptionList"/>
    <dgm:cxn modelId="{AED3F13A-0E0C-4D7A-BD4C-D4E507054F61}" type="presOf" srcId="{6C5BD54C-B9F2-43D7-8715-A5517B515888}" destId="{134B6EA8-2A86-410D-A3CA-E791925AEA61}" srcOrd="0" destOrd="1" presId="urn:microsoft.com/office/officeart/2018/2/layout/IconLabelDescriptionList"/>
    <dgm:cxn modelId="{C12E7940-072B-4B19-BC07-EAA6579045AF}" type="presOf" srcId="{B7321191-4890-47F7-A030-DBE9A5E1B72F}" destId="{724424CA-A4B8-4182-95B5-7075CBBC455B}" srcOrd="0" destOrd="4" presId="urn:microsoft.com/office/officeart/2018/2/layout/IconLabelDescriptionList"/>
    <dgm:cxn modelId="{56FCED4B-44EA-41FC-BFBE-0A045F67598D}" type="presOf" srcId="{5913BA21-6EF0-47C5-916E-971C3582E5D1}" destId="{875BB107-35EA-4A11-84A8-CE570A0B7A2E}" srcOrd="0" destOrd="3" presId="urn:microsoft.com/office/officeart/2018/2/layout/IconLabelDescriptionList"/>
    <dgm:cxn modelId="{C2428F4C-8666-4C99-9805-88DBF83A74D9}" type="presOf" srcId="{6E3F0026-8F8E-4F52-8066-5DCADA06C2D8}" destId="{7808446F-35B7-44AF-B093-FAC8001A6756}" srcOrd="0" destOrd="0" presId="urn:microsoft.com/office/officeart/2018/2/layout/IconLabelDescriptionList"/>
    <dgm:cxn modelId="{89C13D4F-149C-46A2-B18B-41C3FC056C01}" srcId="{DF3DB0B7-B691-43DD-A4EB-8167938907C7}" destId="{58DB5807-FCB4-4A18-991C-D145BBFCD4F9}" srcOrd="0" destOrd="0" parTransId="{B25002B3-AB1D-4C28-A3EF-DE63E18394CD}" sibTransId="{58965A31-F694-4093-BECE-EF9DDABF37E8}"/>
    <dgm:cxn modelId="{09E7655C-F5F4-45D5-9FAE-2DA00D0546E5}" srcId="{D3CF8E7F-FA49-4F8E-A9E2-5891C11FC9BF}" destId="{5913BA21-6EF0-47C5-916E-971C3582E5D1}" srcOrd="3" destOrd="0" parTransId="{DA83A9CC-A533-404A-9ACF-23977E631866}" sibTransId="{C5640733-0034-4A54-BA42-760EFD28FF2A}"/>
    <dgm:cxn modelId="{43D62364-6F40-47E8-A55A-139C6D2827D2}" srcId="{B38141FB-BC53-4422-8A48-9D9E8FE03245}" destId="{DF3DB0B7-B691-43DD-A4EB-8167938907C7}" srcOrd="2" destOrd="0" parTransId="{273E9724-D188-46D7-B35C-E63D65133177}" sibTransId="{F3E7DF76-D87F-4977-89B0-2D898E2162DA}"/>
    <dgm:cxn modelId="{D00E9C66-86EF-4354-A25E-5F46526D0B8B}" type="presOf" srcId="{CCA312AD-3812-4E35-A372-261AECFF0F35}" destId="{875BB107-35EA-4A11-84A8-CE570A0B7A2E}" srcOrd="0" destOrd="0" presId="urn:microsoft.com/office/officeart/2018/2/layout/IconLabelDescriptionList"/>
    <dgm:cxn modelId="{3B4C5B74-AD3A-46F3-9D03-48021B9FA3A5}" type="presOf" srcId="{58DB5807-FCB4-4A18-991C-D145BBFCD4F9}" destId="{724424CA-A4B8-4182-95B5-7075CBBC455B}" srcOrd="0" destOrd="0" presId="urn:microsoft.com/office/officeart/2018/2/layout/IconLabelDescriptionList"/>
    <dgm:cxn modelId="{0E03057E-E891-456F-8B31-E73FBAEFFFCB}" type="presOf" srcId="{15B244A1-BD02-4A96-A72F-97D5B80138EA}" destId="{724424CA-A4B8-4182-95B5-7075CBBC455B}" srcOrd="0" destOrd="1" presId="urn:microsoft.com/office/officeart/2018/2/layout/IconLabelDescriptionList"/>
    <dgm:cxn modelId="{58F89D84-5A20-4BDA-9B30-F90F457AAE86}" srcId="{B38141FB-BC53-4422-8A48-9D9E8FE03245}" destId="{6E3F0026-8F8E-4F52-8066-5DCADA06C2D8}" srcOrd="0" destOrd="0" parTransId="{5B405E98-EB14-4ABB-A628-A76FBE200037}" sibTransId="{82A01C63-EC7E-427E-A4BA-F89B26B2F77B}"/>
    <dgm:cxn modelId="{51207793-99F2-4669-A67E-A450E975C663}" srcId="{D3CF8E7F-FA49-4F8E-A9E2-5891C11FC9BF}" destId="{CA52E40E-614B-4A15-8492-9865C8D8C9E1}" srcOrd="2" destOrd="0" parTransId="{BA217ECB-6382-4AA3-9185-8640D53C4B59}" sibTransId="{8F095F93-C60F-4DEE-8923-3B05BDC39C33}"/>
    <dgm:cxn modelId="{03C0E9A4-2FFC-4037-95D8-52BFF34FCBFB}" type="presOf" srcId="{DF3DB0B7-B691-43DD-A4EB-8167938907C7}" destId="{2233291A-2791-43C2-84F0-2ADBC85BBF40}" srcOrd="0" destOrd="0" presId="urn:microsoft.com/office/officeart/2018/2/layout/IconLabelDescriptionList"/>
    <dgm:cxn modelId="{1D0567AD-3208-4613-9A7E-3B06B8659491}" srcId="{DF3DB0B7-B691-43DD-A4EB-8167938907C7}" destId="{66D85A36-D0D8-45EE-96DA-1F47EA584E8D}" srcOrd="2" destOrd="0" parTransId="{98863FF2-5D3E-45C2-8588-90D31746EE36}" sibTransId="{8F558693-6FB4-4869-8BAD-C08644071356}"/>
    <dgm:cxn modelId="{F7911DBF-BAA7-41B3-B54C-ED8B316F0446}" srcId="{D3CF8E7F-FA49-4F8E-A9E2-5891C11FC9BF}" destId="{CCA312AD-3812-4E35-A372-261AECFF0F35}" srcOrd="0" destOrd="0" parTransId="{BA4B82C7-9AF5-47BA-B425-40907336BCC6}" sibTransId="{10A3EC80-25D7-4797-BB79-EBA43D8F33FA}"/>
    <dgm:cxn modelId="{EBA4A9C2-C164-4986-BF03-4FF891665AB1}" type="presOf" srcId="{66D85A36-D0D8-45EE-96DA-1F47EA584E8D}" destId="{724424CA-A4B8-4182-95B5-7075CBBC455B}" srcOrd="0" destOrd="2" presId="urn:microsoft.com/office/officeart/2018/2/layout/IconLabelDescriptionList"/>
    <dgm:cxn modelId="{A006A8C5-EB64-43B2-9F9F-BA18BBA81069}" srcId="{6E3F0026-8F8E-4F52-8066-5DCADA06C2D8}" destId="{6C5BD54C-B9F2-43D7-8715-A5517B515888}" srcOrd="1" destOrd="0" parTransId="{99C12D7F-4928-4160-A435-6075DDB05192}" sibTransId="{9A24D96F-475B-49D9-B218-1A934392B3A6}"/>
    <dgm:cxn modelId="{34C133C9-C2AD-4189-BAF6-E5FFA3D562E1}" srcId="{D3CF8E7F-FA49-4F8E-A9E2-5891C11FC9BF}" destId="{DA1F7AB6-08A4-4E6C-91C0-30870BA81EB1}" srcOrd="1" destOrd="0" parTransId="{5CD4F876-C2CB-46DE-B5C7-CAA9B720DEBF}" sibTransId="{2EDA7CD9-DC68-4505-A081-79D82E6B6EB2}"/>
    <dgm:cxn modelId="{C26941DF-D8B9-4815-8CEF-3F41C85BAC3F}" type="presOf" srcId="{348DEC55-6002-4283-9B92-0EE159DD00BD}" destId="{134B6EA8-2A86-410D-A3CA-E791925AEA61}" srcOrd="0" destOrd="0" presId="urn:microsoft.com/office/officeart/2018/2/layout/IconLabelDescriptionList"/>
    <dgm:cxn modelId="{2D449DFA-0B17-4D02-8334-B77C94513B02}" type="presOf" srcId="{D3CF8E7F-FA49-4F8E-A9E2-5891C11FC9BF}" destId="{0D61BF1A-4A19-4C6A-84B0-E7B7F271DA46}" srcOrd="0" destOrd="0" presId="urn:microsoft.com/office/officeart/2018/2/layout/IconLabelDescriptionList"/>
    <dgm:cxn modelId="{25C3A045-6DDC-46AB-8706-B736A167FAAA}" type="presParOf" srcId="{FD9489A2-A509-47E8-B149-733F0FB241C0}" destId="{34815FA5-6FF2-44BF-9599-FB7B64B140DF}" srcOrd="0" destOrd="0" presId="urn:microsoft.com/office/officeart/2018/2/layout/IconLabelDescriptionList"/>
    <dgm:cxn modelId="{6F8E62B2-EAAA-4180-8074-809358D28E3A}" type="presParOf" srcId="{34815FA5-6FF2-44BF-9599-FB7B64B140DF}" destId="{C94B0777-50F7-4512-BEF6-B57C9EDBF881}" srcOrd="0" destOrd="0" presId="urn:microsoft.com/office/officeart/2018/2/layout/IconLabelDescriptionList"/>
    <dgm:cxn modelId="{1B1563A4-63D1-4781-9569-59FF3C855C0C}" type="presParOf" srcId="{34815FA5-6FF2-44BF-9599-FB7B64B140DF}" destId="{B444E04E-575F-404D-B3FB-0E0316BFF11C}" srcOrd="1" destOrd="0" presId="urn:microsoft.com/office/officeart/2018/2/layout/IconLabelDescriptionList"/>
    <dgm:cxn modelId="{1BAC74FE-40C9-4F0E-AC69-917F5951E643}" type="presParOf" srcId="{34815FA5-6FF2-44BF-9599-FB7B64B140DF}" destId="{7808446F-35B7-44AF-B093-FAC8001A6756}" srcOrd="2" destOrd="0" presId="urn:microsoft.com/office/officeart/2018/2/layout/IconLabelDescriptionList"/>
    <dgm:cxn modelId="{1FE5FBF5-8CA1-4394-ACDF-D01BEC2B6601}" type="presParOf" srcId="{34815FA5-6FF2-44BF-9599-FB7B64B140DF}" destId="{AD9A7EFD-34E9-461A-8931-06503F399B37}" srcOrd="3" destOrd="0" presId="urn:microsoft.com/office/officeart/2018/2/layout/IconLabelDescriptionList"/>
    <dgm:cxn modelId="{8048DDF1-E33B-4A70-ABC2-5702F57CF763}" type="presParOf" srcId="{34815FA5-6FF2-44BF-9599-FB7B64B140DF}" destId="{134B6EA8-2A86-410D-A3CA-E791925AEA61}" srcOrd="4" destOrd="0" presId="urn:microsoft.com/office/officeart/2018/2/layout/IconLabelDescriptionList"/>
    <dgm:cxn modelId="{F57B9A9B-81ED-47F9-A941-59736004B4A4}" type="presParOf" srcId="{FD9489A2-A509-47E8-B149-733F0FB241C0}" destId="{13C8F737-51CC-4EF5-BEBF-3F45A0DFE691}" srcOrd="1" destOrd="0" presId="urn:microsoft.com/office/officeart/2018/2/layout/IconLabelDescriptionList"/>
    <dgm:cxn modelId="{83322329-E22B-41B3-8B51-49DCFDF13DDF}" type="presParOf" srcId="{FD9489A2-A509-47E8-B149-733F0FB241C0}" destId="{79FC1699-4401-4305-9D01-C869C949B647}" srcOrd="2" destOrd="0" presId="urn:microsoft.com/office/officeart/2018/2/layout/IconLabelDescriptionList"/>
    <dgm:cxn modelId="{D4E72CB1-28A4-47C4-B4A3-4F10647F086E}" type="presParOf" srcId="{79FC1699-4401-4305-9D01-C869C949B647}" destId="{2B1CE839-2987-4CA5-80D1-47F24803DB92}" srcOrd="0" destOrd="0" presId="urn:microsoft.com/office/officeart/2018/2/layout/IconLabelDescriptionList"/>
    <dgm:cxn modelId="{52418CBA-5E21-4548-88DD-B2F7D69E7A0B}" type="presParOf" srcId="{79FC1699-4401-4305-9D01-C869C949B647}" destId="{457A7B1D-AC67-45F0-8110-B7B1E1F2FB3E}" srcOrd="1" destOrd="0" presId="urn:microsoft.com/office/officeart/2018/2/layout/IconLabelDescriptionList"/>
    <dgm:cxn modelId="{087EBA49-3FA9-4A36-B276-535436961966}" type="presParOf" srcId="{79FC1699-4401-4305-9D01-C869C949B647}" destId="{0D61BF1A-4A19-4C6A-84B0-E7B7F271DA46}" srcOrd="2" destOrd="0" presId="urn:microsoft.com/office/officeart/2018/2/layout/IconLabelDescriptionList"/>
    <dgm:cxn modelId="{AE3F1ABD-F030-423C-8E27-C5FBC5481699}" type="presParOf" srcId="{79FC1699-4401-4305-9D01-C869C949B647}" destId="{0DC908BD-6AEB-460C-8318-FB419611BAAD}" srcOrd="3" destOrd="0" presId="urn:microsoft.com/office/officeart/2018/2/layout/IconLabelDescriptionList"/>
    <dgm:cxn modelId="{B287CBAA-46FB-40FD-9C8D-D0A1F51DE323}" type="presParOf" srcId="{79FC1699-4401-4305-9D01-C869C949B647}" destId="{875BB107-35EA-4A11-84A8-CE570A0B7A2E}" srcOrd="4" destOrd="0" presId="urn:microsoft.com/office/officeart/2018/2/layout/IconLabelDescriptionList"/>
    <dgm:cxn modelId="{1E64A9E7-0E42-4214-84F7-CDBF7852896C}" type="presParOf" srcId="{FD9489A2-A509-47E8-B149-733F0FB241C0}" destId="{017B0BBC-09A1-4C41-885C-6181DBD7BF09}" srcOrd="3" destOrd="0" presId="urn:microsoft.com/office/officeart/2018/2/layout/IconLabelDescriptionList"/>
    <dgm:cxn modelId="{D3AE7359-C7A1-4B56-B8B6-4BC3C10669E9}" type="presParOf" srcId="{FD9489A2-A509-47E8-B149-733F0FB241C0}" destId="{257D4B63-08B4-44A8-A487-6F9723B13763}" srcOrd="4" destOrd="0" presId="urn:microsoft.com/office/officeart/2018/2/layout/IconLabelDescriptionList"/>
    <dgm:cxn modelId="{0D0CD491-0BAA-4DF6-A99F-CD3A32895459}" type="presParOf" srcId="{257D4B63-08B4-44A8-A487-6F9723B13763}" destId="{EAD82907-C25B-4194-AF7D-52542B6E9AD3}" srcOrd="0" destOrd="0" presId="urn:microsoft.com/office/officeart/2018/2/layout/IconLabelDescriptionList"/>
    <dgm:cxn modelId="{42CA5C8C-D981-4F85-8869-BAC9F45F6ECC}" type="presParOf" srcId="{257D4B63-08B4-44A8-A487-6F9723B13763}" destId="{C28E349F-7908-437A-9A3A-AF1AA3BE27CE}" srcOrd="1" destOrd="0" presId="urn:microsoft.com/office/officeart/2018/2/layout/IconLabelDescriptionList"/>
    <dgm:cxn modelId="{F5F16917-AD07-4400-BCBB-4F89036D79A3}" type="presParOf" srcId="{257D4B63-08B4-44A8-A487-6F9723B13763}" destId="{2233291A-2791-43C2-84F0-2ADBC85BBF40}" srcOrd="2" destOrd="0" presId="urn:microsoft.com/office/officeart/2018/2/layout/IconLabelDescriptionList"/>
    <dgm:cxn modelId="{8210B25F-FF58-4917-9818-A2E39B265D80}" type="presParOf" srcId="{257D4B63-08B4-44A8-A487-6F9723B13763}" destId="{2F0A2E96-49D9-43A8-90A0-ACE616BA21C3}" srcOrd="3" destOrd="0" presId="urn:microsoft.com/office/officeart/2018/2/layout/IconLabelDescriptionList"/>
    <dgm:cxn modelId="{46DB1F77-8113-4039-8FCA-2AC623863D0C}" type="presParOf" srcId="{257D4B63-08B4-44A8-A487-6F9723B13763}" destId="{724424CA-A4B8-4182-95B5-7075CBBC455B}" srcOrd="4" destOrd="0" presId="urn:microsoft.com/office/officeart/2018/2/layout/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40510A-F7FC-4B09-B8C7-31A05FC530D1}"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69E10A5D-4F4B-4E0C-AC09-1955805269C6}">
      <dgm:prSet phldr="0"/>
      <dgm:spPr/>
      <dgm:t>
        <a:bodyPr/>
        <a:lstStyle/>
        <a:p>
          <a:pPr algn="l" rtl="0">
            <a:lnSpc>
              <a:spcPct val="110000"/>
            </a:lnSpc>
          </a:pPr>
          <a:r>
            <a:rPr lang="en-US" b="1">
              <a:latin typeface="Avenir Next LT Pro"/>
            </a:rPr>
            <a:t>Security Groups:</a:t>
          </a:r>
          <a:endParaRPr lang="en-US">
            <a:latin typeface="Avenir Next LT Pro"/>
          </a:endParaRPr>
        </a:p>
      </dgm:t>
    </dgm:pt>
    <dgm:pt modelId="{2B0EA53C-BE46-4AC1-945E-E508331E16B6}" type="parTrans" cxnId="{D952F348-DD04-4B9B-834D-9D027C6DE7E9}">
      <dgm:prSet/>
      <dgm:spPr/>
    </dgm:pt>
    <dgm:pt modelId="{1C0CAA81-7818-40D1-A226-BB2F06172229}" type="sibTrans" cxnId="{D952F348-DD04-4B9B-834D-9D027C6DE7E9}">
      <dgm:prSet/>
      <dgm:spPr/>
    </dgm:pt>
    <dgm:pt modelId="{F7268339-315C-475D-8C6A-CD7CAAA8285C}">
      <dgm:prSet phldr="0"/>
      <dgm:spPr/>
      <dgm:t>
        <a:bodyPr/>
        <a:lstStyle/>
        <a:p>
          <a:pPr algn="l">
            <a:lnSpc>
              <a:spcPct val="110000"/>
            </a:lnSpc>
          </a:pPr>
          <a:r>
            <a:rPr lang="en-US">
              <a:latin typeface="Avenir Next LT Pro"/>
            </a:rPr>
            <a:t>A stateful firewall controlling inbound and outbound traffic for Elastic Compute Cloud (EC2) instances and load balancers.</a:t>
          </a:r>
        </a:p>
      </dgm:t>
    </dgm:pt>
    <dgm:pt modelId="{3E805EF1-49DE-45E2-B94D-A02180AC3CF6}" type="parTrans" cxnId="{E91352E4-4FD3-4F23-AA89-DD2BC9C7F069}">
      <dgm:prSet/>
      <dgm:spPr/>
    </dgm:pt>
    <dgm:pt modelId="{E8909A60-F796-4BDA-9D81-51AD921AAD30}" type="sibTrans" cxnId="{E91352E4-4FD3-4F23-AA89-DD2BC9C7F069}">
      <dgm:prSet/>
      <dgm:spPr/>
    </dgm:pt>
    <dgm:pt modelId="{58B5D778-FBA3-46BB-A7D9-7E477EE0908E}">
      <dgm:prSet phldr="0"/>
      <dgm:spPr/>
      <dgm:t>
        <a:bodyPr/>
        <a:lstStyle/>
        <a:p>
          <a:pPr algn="l">
            <a:lnSpc>
              <a:spcPct val="110000"/>
            </a:lnSpc>
          </a:pPr>
          <a:r>
            <a:rPr lang="en-US">
              <a:latin typeface="Avenir Next LT Pro"/>
            </a:rPr>
            <a:t>Automatically allows return traffic for existing connections.</a:t>
          </a:r>
        </a:p>
      </dgm:t>
    </dgm:pt>
    <dgm:pt modelId="{834FFCDE-2153-49FE-ACAA-B13A149E8523}" type="parTrans" cxnId="{DBD9EAC1-0CE2-4041-AB99-98203A14F44B}">
      <dgm:prSet/>
      <dgm:spPr/>
    </dgm:pt>
    <dgm:pt modelId="{DB3DA511-D254-4A69-8758-571DA6BC3B3B}" type="sibTrans" cxnId="{DBD9EAC1-0CE2-4041-AB99-98203A14F44B}">
      <dgm:prSet/>
      <dgm:spPr/>
    </dgm:pt>
    <dgm:pt modelId="{F14D78FF-7F53-46E5-BEDE-734DBCFACD47}">
      <dgm:prSet phldr="0"/>
      <dgm:spPr/>
      <dgm:t>
        <a:bodyPr/>
        <a:lstStyle/>
        <a:p>
          <a:pPr algn="l">
            <a:lnSpc>
              <a:spcPct val="110000"/>
            </a:lnSpc>
          </a:pPr>
          <a:r>
            <a:rPr lang="en-US" b="1">
              <a:latin typeface="Avenir Next LT Pro"/>
            </a:rPr>
            <a:t>Network Access Control Lists (NACLs):</a:t>
          </a:r>
          <a:endParaRPr lang="en-US">
            <a:latin typeface="Avenir Next LT Pro"/>
          </a:endParaRPr>
        </a:p>
      </dgm:t>
    </dgm:pt>
    <dgm:pt modelId="{47D56559-DEDE-4A23-A8B8-F4113A690351}" type="parTrans" cxnId="{9E8D25FE-3DBF-4CE6-AB96-5A52F254E001}">
      <dgm:prSet/>
      <dgm:spPr/>
    </dgm:pt>
    <dgm:pt modelId="{75DEF6E2-BFE5-492E-B23D-14DCDAF13A1B}" type="sibTrans" cxnId="{9E8D25FE-3DBF-4CE6-AB96-5A52F254E001}">
      <dgm:prSet/>
      <dgm:spPr/>
    </dgm:pt>
    <dgm:pt modelId="{08A18EAA-7CD0-437A-9E3B-B794EF5EC18B}">
      <dgm:prSet phldr="0"/>
      <dgm:spPr/>
      <dgm:t>
        <a:bodyPr/>
        <a:lstStyle/>
        <a:p>
          <a:pPr algn="l">
            <a:lnSpc>
              <a:spcPct val="110000"/>
            </a:lnSpc>
          </a:pPr>
          <a:r>
            <a:rPr lang="en-US">
              <a:latin typeface="Avenir Next LT Pro"/>
            </a:rPr>
            <a:t>A stateless firewall managing traffic at the subnet level.</a:t>
          </a:r>
        </a:p>
      </dgm:t>
    </dgm:pt>
    <dgm:pt modelId="{93A3012C-FF54-4BF8-A34A-B6B86612453C}" type="parTrans" cxnId="{B6CC0C9B-D3F2-4163-95BA-8C3D17BBB3AC}">
      <dgm:prSet/>
      <dgm:spPr/>
    </dgm:pt>
    <dgm:pt modelId="{63D7DD5B-33C1-4565-BB5E-855C07BA81A9}" type="sibTrans" cxnId="{B6CC0C9B-D3F2-4163-95BA-8C3D17BBB3AC}">
      <dgm:prSet/>
      <dgm:spPr/>
    </dgm:pt>
    <dgm:pt modelId="{139107B1-0DE4-4E59-A1D7-F2A1BC14409C}">
      <dgm:prSet phldr="0"/>
      <dgm:spPr/>
      <dgm:t>
        <a:bodyPr/>
        <a:lstStyle/>
        <a:p>
          <a:pPr algn="l" rtl="0">
            <a:lnSpc>
              <a:spcPct val="110000"/>
            </a:lnSpc>
          </a:pPr>
          <a:r>
            <a:rPr lang="en-US">
              <a:latin typeface="Avenir Next LT Pro"/>
            </a:rPr>
            <a:t>Requires explicit rules for both inbound and outbound traffic.</a:t>
          </a:r>
        </a:p>
      </dgm:t>
    </dgm:pt>
    <dgm:pt modelId="{28B7598F-34B0-4D01-9BED-3E6DDD1AA449}" type="parTrans" cxnId="{FE242C7D-CC66-43D7-9547-F3A57D2579B7}">
      <dgm:prSet/>
      <dgm:spPr/>
    </dgm:pt>
    <dgm:pt modelId="{9C4311DF-832E-4C6C-9235-0A99BC659D76}" type="sibTrans" cxnId="{FE242C7D-CC66-43D7-9547-F3A57D2579B7}">
      <dgm:prSet/>
      <dgm:spPr/>
    </dgm:pt>
    <dgm:pt modelId="{C92AF3AF-CA63-478D-9FBC-0A3077D09E5E}">
      <dgm:prSet phldr="0"/>
      <dgm:spPr/>
      <dgm:t>
        <a:bodyPr/>
        <a:lstStyle/>
        <a:p>
          <a:r>
            <a:rPr lang="en-US"/>
            <a:t>Automatically created and associated with the VPC during setup.</a:t>
          </a:r>
        </a:p>
      </dgm:t>
    </dgm:pt>
    <dgm:pt modelId="{6DCBB1B0-3531-4215-90B6-E780F91A5E81}" type="parTrans" cxnId="{292B23F9-803F-4466-A13C-94957865592A}">
      <dgm:prSet/>
      <dgm:spPr/>
    </dgm:pt>
    <dgm:pt modelId="{E21906FA-3B9F-4CF6-B408-31F8397CBB6B}" type="sibTrans" cxnId="{292B23F9-803F-4466-A13C-94957865592A}">
      <dgm:prSet/>
      <dgm:spPr/>
    </dgm:pt>
    <dgm:pt modelId="{14D6EC92-C336-4955-A3FA-61E3CB808A79}" type="pres">
      <dgm:prSet presAssocID="{1140510A-F7FC-4B09-B8C7-31A05FC530D1}" presName="Name0" presStyleCnt="0">
        <dgm:presLayoutVars>
          <dgm:dir/>
          <dgm:animLvl val="lvl"/>
          <dgm:resizeHandles val="exact"/>
        </dgm:presLayoutVars>
      </dgm:prSet>
      <dgm:spPr/>
    </dgm:pt>
    <dgm:pt modelId="{17A46AE9-5596-4154-B563-0CCE2A9EED07}" type="pres">
      <dgm:prSet presAssocID="{69E10A5D-4F4B-4E0C-AC09-1955805269C6}" presName="composite" presStyleCnt="0"/>
      <dgm:spPr/>
    </dgm:pt>
    <dgm:pt modelId="{47E177FB-3AE5-46FF-8C70-969A52B468B2}" type="pres">
      <dgm:prSet presAssocID="{69E10A5D-4F4B-4E0C-AC09-1955805269C6}" presName="parTx" presStyleLbl="alignNode1" presStyleIdx="0" presStyleCnt="2">
        <dgm:presLayoutVars>
          <dgm:chMax val="0"/>
          <dgm:chPref val="0"/>
          <dgm:bulletEnabled val="1"/>
        </dgm:presLayoutVars>
      </dgm:prSet>
      <dgm:spPr/>
    </dgm:pt>
    <dgm:pt modelId="{0017C463-81F1-4160-8506-23CEA11887B1}" type="pres">
      <dgm:prSet presAssocID="{69E10A5D-4F4B-4E0C-AC09-1955805269C6}" presName="desTx" presStyleLbl="alignAccFollowNode1" presStyleIdx="0" presStyleCnt="2">
        <dgm:presLayoutVars>
          <dgm:bulletEnabled val="1"/>
        </dgm:presLayoutVars>
      </dgm:prSet>
      <dgm:spPr/>
    </dgm:pt>
    <dgm:pt modelId="{FB221462-CE5C-4190-89F0-2F2CA1B43520}" type="pres">
      <dgm:prSet presAssocID="{1C0CAA81-7818-40D1-A226-BB2F06172229}" presName="space" presStyleCnt="0"/>
      <dgm:spPr/>
    </dgm:pt>
    <dgm:pt modelId="{47DBAA6F-8450-4DFA-B7A4-F0EC8FDFBE16}" type="pres">
      <dgm:prSet presAssocID="{F14D78FF-7F53-46E5-BEDE-734DBCFACD47}" presName="composite" presStyleCnt="0"/>
      <dgm:spPr/>
    </dgm:pt>
    <dgm:pt modelId="{D646B95A-D82F-4B7E-AB77-B9FCCB2ED40C}" type="pres">
      <dgm:prSet presAssocID="{F14D78FF-7F53-46E5-BEDE-734DBCFACD47}" presName="parTx" presStyleLbl="alignNode1" presStyleIdx="1" presStyleCnt="2">
        <dgm:presLayoutVars>
          <dgm:chMax val="0"/>
          <dgm:chPref val="0"/>
          <dgm:bulletEnabled val="1"/>
        </dgm:presLayoutVars>
      </dgm:prSet>
      <dgm:spPr/>
    </dgm:pt>
    <dgm:pt modelId="{1C5658A8-318F-4343-8707-D36AFB31FED7}" type="pres">
      <dgm:prSet presAssocID="{F14D78FF-7F53-46E5-BEDE-734DBCFACD47}" presName="desTx" presStyleLbl="alignAccFollowNode1" presStyleIdx="1" presStyleCnt="2">
        <dgm:presLayoutVars>
          <dgm:bulletEnabled val="1"/>
        </dgm:presLayoutVars>
      </dgm:prSet>
      <dgm:spPr/>
    </dgm:pt>
  </dgm:ptLst>
  <dgm:cxnLst>
    <dgm:cxn modelId="{383A0F0F-7688-4480-AD57-412576C5944E}" type="presOf" srcId="{F7268339-315C-475D-8C6A-CD7CAAA8285C}" destId="{0017C463-81F1-4160-8506-23CEA11887B1}" srcOrd="0" destOrd="0" presId="urn:microsoft.com/office/officeart/2005/8/layout/hList1"/>
    <dgm:cxn modelId="{14EB0F33-E0D0-4A1F-8B3E-ADFC5BF8F7E8}" type="presOf" srcId="{139107B1-0DE4-4E59-A1D7-F2A1BC14409C}" destId="{1C5658A8-318F-4343-8707-D36AFB31FED7}" srcOrd="0" destOrd="1" presId="urn:microsoft.com/office/officeart/2005/8/layout/hList1"/>
    <dgm:cxn modelId="{DF561F3C-211E-447B-B794-6657381D632A}" type="presOf" srcId="{69E10A5D-4F4B-4E0C-AC09-1955805269C6}" destId="{47E177FB-3AE5-46FF-8C70-969A52B468B2}" srcOrd="0" destOrd="0" presId="urn:microsoft.com/office/officeart/2005/8/layout/hList1"/>
    <dgm:cxn modelId="{D952F348-DD04-4B9B-834D-9D027C6DE7E9}" srcId="{1140510A-F7FC-4B09-B8C7-31A05FC530D1}" destId="{69E10A5D-4F4B-4E0C-AC09-1955805269C6}" srcOrd="0" destOrd="0" parTransId="{2B0EA53C-BE46-4AC1-945E-E508331E16B6}" sibTransId="{1C0CAA81-7818-40D1-A226-BB2F06172229}"/>
    <dgm:cxn modelId="{FE242C7D-CC66-43D7-9547-F3A57D2579B7}" srcId="{F14D78FF-7F53-46E5-BEDE-734DBCFACD47}" destId="{139107B1-0DE4-4E59-A1D7-F2A1BC14409C}" srcOrd="1" destOrd="0" parTransId="{28B7598F-34B0-4D01-9BED-3E6DDD1AA449}" sibTransId="{9C4311DF-832E-4C6C-9235-0A99BC659D76}"/>
    <dgm:cxn modelId="{B6CC0C9B-D3F2-4163-95BA-8C3D17BBB3AC}" srcId="{F14D78FF-7F53-46E5-BEDE-734DBCFACD47}" destId="{08A18EAA-7CD0-437A-9E3B-B794EF5EC18B}" srcOrd="0" destOrd="0" parTransId="{93A3012C-FF54-4BF8-A34A-B6B86612453C}" sibTransId="{63D7DD5B-33C1-4565-BB5E-855C07BA81A9}"/>
    <dgm:cxn modelId="{DBD9EAC1-0CE2-4041-AB99-98203A14F44B}" srcId="{69E10A5D-4F4B-4E0C-AC09-1955805269C6}" destId="{58B5D778-FBA3-46BB-A7D9-7E477EE0908E}" srcOrd="1" destOrd="0" parTransId="{834FFCDE-2153-49FE-ACAA-B13A149E8523}" sibTransId="{DB3DA511-D254-4A69-8758-571DA6BC3B3B}"/>
    <dgm:cxn modelId="{E91352E4-4FD3-4F23-AA89-DD2BC9C7F069}" srcId="{69E10A5D-4F4B-4E0C-AC09-1955805269C6}" destId="{F7268339-315C-475D-8C6A-CD7CAAA8285C}" srcOrd="0" destOrd="0" parTransId="{3E805EF1-49DE-45E2-B94D-A02180AC3CF6}" sibTransId="{E8909A60-F796-4BDA-9D81-51AD921AAD30}"/>
    <dgm:cxn modelId="{5272A5E6-14C3-4A9B-BBFF-26C620B12E2D}" type="presOf" srcId="{08A18EAA-7CD0-437A-9E3B-B794EF5EC18B}" destId="{1C5658A8-318F-4343-8707-D36AFB31FED7}" srcOrd="0" destOrd="0" presId="urn:microsoft.com/office/officeart/2005/8/layout/hList1"/>
    <dgm:cxn modelId="{4F6351ED-0341-4E3F-974B-430D3C353AA0}" type="presOf" srcId="{58B5D778-FBA3-46BB-A7D9-7E477EE0908E}" destId="{0017C463-81F1-4160-8506-23CEA11887B1}" srcOrd="0" destOrd="1" presId="urn:microsoft.com/office/officeart/2005/8/layout/hList1"/>
    <dgm:cxn modelId="{C7C079F0-D61F-488A-AA16-08C3CE1129DD}" type="presOf" srcId="{F14D78FF-7F53-46E5-BEDE-734DBCFACD47}" destId="{D646B95A-D82F-4B7E-AB77-B9FCCB2ED40C}" srcOrd="0" destOrd="0" presId="urn:microsoft.com/office/officeart/2005/8/layout/hList1"/>
    <dgm:cxn modelId="{893D92F3-E697-41A5-8994-C5658CA0D92C}" type="presOf" srcId="{C92AF3AF-CA63-478D-9FBC-0A3077D09E5E}" destId="{1C5658A8-318F-4343-8707-D36AFB31FED7}" srcOrd="0" destOrd="2" presId="urn:microsoft.com/office/officeart/2005/8/layout/hList1"/>
    <dgm:cxn modelId="{292B23F9-803F-4466-A13C-94957865592A}" srcId="{F14D78FF-7F53-46E5-BEDE-734DBCFACD47}" destId="{C92AF3AF-CA63-478D-9FBC-0A3077D09E5E}" srcOrd="2" destOrd="0" parTransId="{6DCBB1B0-3531-4215-90B6-E780F91A5E81}" sibTransId="{E21906FA-3B9F-4CF6-B408-31F8397CBB6B}"/>
    <dgm:cxn modelId="{AAAF32FA-8957-4BD1-8B63-4532D40C6A73}" type="presOf" srcId="{1140510A-F7FC-4B09-B8C7-31A05FC530D1}" destId="{14D6EC92-C336-4955-A3FA-61E3CB808A79}" srcOrd="0" destOrd="0" presId="urn:microsoft.com/office/officeart/2005/8/layout/hList1"/>
    <dgm:cxn modelId="{9E8D25FE-3DBF-4CE6-AB96-5A52F254E001}" srcId="{1140510A-F7FC-4B09-B8C7-31A05FC530D1}" destId="{F14D78FF-7F53-46E5-BEDE-734DBCFACD47}" srcOrd="1" destOrd="0" parTransId="{47D56559-DEDE-4A23-A8B8-F4113A690351}" sibTransId="{75DEF6E2-BFE5-492E-B23D-14DCDAF13A1B}"/>
    <dgm:cxn modelId="{929FE646-4EBA-4963-AC56-03D7E792470E}" type="presParOf" srcId="{14D6EC92-C336-4955-A3FA-61E3CB808A79}" destId="{17A46AE9-5596-4154-B563-0CCE2A9EED07}" srcOrd="0" destOrd="0" presId="urn:microsoft.com/office/officeart/2005/8/layout/hList1"/>
    <dgm:cxn modelId="{E3035872-5BE8-445E-B9C8-DA82D0D68CF2}" type="presParOf" srcId="{17A46AE9-5596-4154-B563-0CCE2A9EED07}" destId="{47E177FB-3AE5-46FF-8C70-969A52B468B2}" srcOrd="0" destOrd="0" presId="urn:microsoft.com/office/officeart/2005/8/layout/hList1"/>
    <dgm:cxn modelId="{018D86B6-C12D-4D29-982B-0DB76E8919C7}" type="presParOf" srcId="{17A46AE9-5596-4154-B563-0CCE2A9EED07}" destId="{0017C463-81F1-4160-8506-23CEA11887B1}" srcOrd="1" destOrd="0" presId="urn:microsoft.com/office/officeart/2005/8/layout/hList1"/>
    <dgm:cxn modelId="{BB08DD44-B84A-4BA5-84C9-D55014820807}" type="presParOf" srcId="{14D6EC92-C336-4955-A3FA-61E3CB808A79}" destId="{FB221462-CE5C-4190-89F0-2F2CA1B43520}" srcOrd="1" destOrd="0" presId="urn:microsoft.com/office/officeart/2005/8/layout/hList1"/>
    <dgm:cxn modelId="{1528A806-0910-47B5-8071-C1BF650E7D35}" type="presParOf" srcId="{14D6EC92-C336-4955-A3FA-61E3CB808A79}" destId="{47DBAA6F-8450-4DFA-B7A4-F0EC8FDFBE16}" srcOrd="2" destOrd="0" presId="urn:microsoft.com/office/officeart/2005/8/layout/hList1"/>
    <dgm:cxn modelId="{E7AA6818-0288-4F92-9FCD-A36B39C11672}" type="presParOf" srcId="{47DBAA6F-8450-4DFA-B7A4-F0EC8FDFBE16}" destId="{D646B95A-D82F-4B7E-AB77-B9FCCB2ED40C}" srcOrd="0" destOrd="0" presId="urn:microsoft.com/office/officeart/2005/8/layout/hList1"/>
    <dgm:cxn modelId="{B20605FE-A4C6-46C5-A229-BF27DE1255E4}" type="presParOf" srcId="{47DBAA6F-8450-4DFA-B7A4-F0EC8FDFBE16}" destId="{1C5658A8-318F-4343-8707-D36AFB31FED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587B312-372B-403E-B038-8B342B54C4F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374C659-EF23-468C-8E8C-D75E80795DA3}">
      <dgm:prSet phldr="0"/>
      <dgm:spPr/>
      <dgm:t>
        <a:bodyPr/>
        <a:lstStyle/>
        <a:p>
          <a:pPr algn="l" rtl="0">
            <a:lnSpc>
              <a:spcPct val="110000"/>
            </a:lnSpc>
          </a:pPr>
          <a:r>
            <a:rPr lang="en-US">
              <a:solidFill>
                <a:srgbClr val="262626"/>
              </a:solidFill>
              <a:latin typeface="Avenir Next LT Pro"/>
            </a:rPr>
            <a:t>Screenshots demonstrating:</a:t>
          </a:r>
        </a:p>
      </dgm:t>
    </dgm:pt>
    <dgm:pt modelId="{21F9802C-2292-465A-A95E-DF4D42D16094}" type="parTrans" cxnId="{D94D493E-5492-45C8-92FE-2DA2518C4852}">
      <dgm:prSet/>
      <dgm:spPr/>
    </dgm:pt>
    <dgm:pt modelId="{4B1F81EA-AFB9-4256-82DD-D0D60B9D4AA8}" type="sibTrans" cxnId="{D94D493E-5492-45C8-92FE-2DA2518C4852}">
      <dgm:prSet/>
      <dgm:spPr/>
      <dgm:t>
        <a:bodyPr/>
        <a:lstStyle/>
        <a:p>
          <a:endParaRPr lang="en-US"/>
        </a:p>
      </dgm:t>
    </dgm:pt>
    <dgm:pt modelId="{E0F1C1D8-004D-4F47-A157-5995A1A65B26}">
      <dgm:prSet phldr="0"/>
      <dgm:spPr/>
      <dgm:t>
        <a:bodyPr/>
        <a:lstStyle/>
        <a:p>
          <a:pPr algn="l">
            <a:lnSpc>
              <a:spcPct val="110000"/>
            </a:lnSpc>
          </a:pPr>
          <a:r>
            <a:rPr lang="en-US">
              <a:solidFill>
                <a:srgbClr val="262626"/>
              </a:solidFill>
              <a:latin typeface="Avenir Next LT Pro"/>
            </a:rPr>
            <a:t>Successful connection to the ALB.</a:t>
          </a:r>
        </a:p>
      </dgm:t>
    </dgm:pt>
    <dgm:pt modelId="{BC36FAF5-ED6B-4A97-9789-5BAFD47C5C83}" type="parTrans" cxnId="{76F7F74D-2F68-443A-9CB6-4902E37B6832}">
      <dgm:prSet/>
      <dgm:spPr/>
    </dgm:pt>
    <dgm:pt modelId="{AC89656A-3103-433E-9AD9-B574DAC99116}" type="sibTrans" cxnId="{76F7F74D-2F68-443A-9CB6-4902E37B6832}">
      <dgm:prSet/>
      <dgm:spPr/>
      <dgm:t>
        <a:bodyPr/>
        <a:lstStyle/>
        <a:p>
          <a:endParaRPr lang="en-US"/>
        </a:p>
      </dgm:t>
    </dgm:pt>
    <dgm:pt modelId="{1872C3B7-D8A8-4EE8-AE39-14080D335EBA}">
      <dgm:prSet phldr="0"/>
      <dgm:spPr/>
      <dgm:t>
        <a:bodyPr/>
        <a:lstStyle/>
        <a:p>
          <a:pPr algn="l">
            <a:lnSpc>
              <a:spcPct val="110000"/>
            </a:lnSpc>
          </a:pPr>
          <a:r>
            <a:rPr lang="en-US">
              <a:solidFill>
                <a:srgbClr val="262626"/>
              </a:solidFill>
              <a:latin typeface="Avenir Next LT Pro"/>
            </a:rPr>
            <a:t>Traffic routed to both EC2 instances (e.g., displaying "Hello World" with each instance’s hostname or IP).</a:t>
          </a:r>
        </a:p>
      </dgm:t>
    </dgm:pt>
    <dgm:pt modelId="{80971CA3-0B46-4F7A-82D1-938BDDA45A44}" type="parTrans" cxnId="{5ED6519F-349D-45DE-A391-8457368F79A3}">
      <dgm:prSet/>
      <dgm:spPr/>
    </dgm:pt>
    <dgm:pt modelId="{38F163AD-B84D-4082-8AAE-DFA40FBE238A}" type="sibTrans" cxnId="{5ED6519F-349D-45DE-A391-8457368F79A3}">
      <dgm:prSet/>
      <dgm:spPr/>
      <dgm:t>
        <a:bodyPr/>
        <a:lstStyle/>
        <a:p>
          <a:endParaRPr lang="en-US"/>
        </a:p>
      </dgm:t>
    </dgm:pt>
    <dgm:pt modelId="{687E32BE-4451-430B-8939-2DF5BF9FA9E2}">
      <dgm:prSet phldr="0"/>
      <dgm:spPr/>
      <dgm:t>
        <a:bodyPr/>
        <a:lstStyle/>
        <a:p>
          <a:pPr algn="l">
            <a:lnSpc>
              <a:spcPct val="110000"/>
            </a:lnSpc>
          </a:pPr>
          <a:r>
            <a:rPr lang="en-US">
              <a:solidFill>
                <a:srgbClr val="262626"/>
              </a:solidFill>
              <a:latin typeface="Avenir Next LT Pro"/>
            </a:rPr>
            <a:t>Key Points:</a:t>
          </a:r>
        </a:p>
      </dgm:t>
    </dgm:pt>
    <dgm:pt modelId="{8D7644E9-90FA-4367-A0C2-21679BFE8833}" type="parTrans" cxnId="{7DC11A54-A6BF-4386-8D10-C3B1849B7A3E}">
      <dgm:prSet/>
      <dgm:spPr/>
    </dgm:pt>
    <dgm:pt modelId="{E18A00F6-4AC8-4358-BBA5-6C03B9634B62}" type="sibTrans" cxnId="{7DC11A54-A6BF-4386-8D10-C3B1849B7A3E}">
      <dgm:prSet/>
      <dgm:spPr/>
      <dgm:t>
        <a:bodyPr/>
        <a:lstStyle/>
        <a:p>
          <a:endParaRPr lang="en-US"/>
        </a:p>
      </dgm:t>
    </dgm:pt>
    <dgm:pt modelId="{0702EB39-EBFE-4B45-8DAB-DEB387265863}">
      <dgm:prSet phldr="0"/>
      <dgm:spPr/>
      <dgm:t>
        <a:bodyPr/>
        <a:lstStyle/>
        <a:p>
          <a:pPr algn="l">
            <a:lnSpc>
              <a:spcPct val="110000"/>
            </a:lnSpc>
          </a:pPr>
          <a:r>
            <a:rPr lang="en-US">
              <a:solidFill>
                <a:srgbClr val="262626"/>
              </a:solidFill>
              <a:latin typeface="Avenir Next LT Pro"/>
            </a:rPr>
            <a:t>The ALB ensures high availability by evenly distributing traffic across both EC2 instances.</a:t>
          </a:r>
        </a:p>
      </dgm:t>
    </dgm:pt>
    <dgm:pt modelId="{482D4AA1-E26D-49CF-8F20-C7EBF961CB97}" type="parTrans" cxnId="{82EA76D6-C709-40CF-A458-254EBF2F3E1E}">
      <dgm:prSet/>
      <dgm:spPr/>
    </dgm:pt>
    <dgm:pt modelId="{EE1EE74F-1E28-4601-B4CB-E71BF9211596}" type="sibTrans" cxnId="{82EA76D6-C709-40CF-A458-254EBF2F3E1E}">
      <dgm:prSet/>
      <dgm:spPr/>
      <dgm:t>
        <a:bodyPr/>
        <a:lstStyle/>
        <a:p>
          <a:endParaRPr lang="en-US"/>
        </a:p>
      </dgm:t>
    </dgm:pt>
    <dgm:pt modelId="{9EC2D509-E0A2-4AD1-BBF0-A52E28CAD5B1}" type="pres">
      <dgm:prSet presAssocID="{3587B312-372B-403E-B038-8B342B54C4F2}" presName="linear" presStyleCnt="0">
        <dgm:presLayoutVars>
          <dgm:dir/>
          <dgm:animLvl val="lvl"/>
          <dgm:resizeHandles val="exact"/>
        </dgm:presLayoutVars>
      </dgm:prSet>
      <dgm:spPr/>
    </dgm:pt>
    <dgm:pt modelId="{63A84127-27DF-4834-A012-DC2520170B9F}" type="pres">
      <dgm:prSet presAssocID="{5374C659-EF23-468C-8E8C-D75E80795DA3}" presName="parentLin" presStyleCnt="0"/>
      <dgm:spPr/>
    </dgm:pt>
    <dgm:pt modelId="{F1AFBCD1-9AA7-4F03-A30A-8F6FF5EE14C1}" type="pres">
      <dgm:prSet presAssocID="{5374C659-EF23-468C-8E8C-D75E80795DA3}" presName="parentLeftMargin" presStyleLbl="node1" presStyleIdx="0" presStyleCnt="2"/>
      <dgm:spPr/>
    </dgm:pt>
    <dgm:pt modelId="{7996AF21-1DE2-4DA3-ABFD-54B874736CAE}" type="pres">
      <dgm:prSet presAssocID="{5374C659-EF23-468C-8E8C-D75E80795DA3}" presName="parentText" presStyleLbl="node1" presStyleIdx="0" presStyleCnt="2">
        <dgm:presLayoutVars>
          <dgm:chMax val="0"/>
          <dgm:bulletEnabled val="1"/>
        </dgm:presLayoutVars>
      </dgm:prSet>
      <dgm:spPr/>
    </dgm:pt>
    <dgm:pt modelId="{2B9F4692-E560-4DC0-B506-41F72092AF44}" type="pres">
      <dgm:prSet presAssocID="{5374C659-EF23-468C-8E8C-D75E80795DA3}" presName="negativeSpace" presStyleCnt="0"/>
      <dgm:spPr/>
    </dgm:pt>
    <dgm:pt modelId="{CEA94C84-2F7C-46CD-AA32-FAE20074F8CE}" type="pres">
      <dgm:prSet presAssocID="{5374C659-EF23-468C-8E8C-D75E80795DA3}" presName="childText" presStyleLbl="conFgAcc1" presStyleIdx="0" presStyleCnt="2">
        <dgm:presLayoutVars>
          <dgm:bulletEnabled val="1"/>
        </dgm:presLayoutVars>
      </dgm:prSet>
      <dgm:spPr/>
    </dgm:pt>
    <dgm:pt modelId="{2B4776E8-D9ED-4DC2-BCF5-093AB6E43D17}" type="pres">
      <dgm:prSet presAssocID="{4B1F81EA-AFB9-4256-82DD-D0D60B9D4AA8}" presName="spaceBetweenRectangles" presStyleCnt="0"/>
      <dgm:spPr/>
    </dgm:pt>
    <dgm:pt modelId="{4C6ADB9D-A288-4347-A1BB-DB444614D39F}" type="pres">
      <dgm:prSet presAssocID="{687E32BE-4451-430B-8939-2DF5BF9FA9E2}" presName="parentLin" presStyleCnt="0"/>
      <dgm:spPr/>
    </dgm:pt>
    <dgm:pt modelId="{FADF8E3B-C7E7-4570-985B-E3493504F61D}" type="pres">
      <dgm:prSet presAssocID="{687E32BE-4451-430B-8939-2DF5BF9FA9E2}" presName="parentLeftMargin" presStyleLbl="node1" presStyleIdx="0" presStyleCnt="2"/>
      <dgm:spPr/>
    </dgm:pt>
    <dgm:pt modelId="{C8857939-8EA2-4E7C-83FB-82338283FEE2}" type="pres">
      <dgm:prSet presAssocID="{687E32BE-4451-430B-8939-2DF5BF9FA9E2}" presName="parentText" presStyleLbl="node1" presStyleIdx="1" presStyleCnt="2">
        <dgm:presLayoutVars>
          <dgm:chMax val="0"/>
          <dgm:bulletEnabled val="1"/>
        </dgm:presLayoutVars>
      </dgm:prSet>
      <dgm:spPr/>
    </dgm:pt>
    <dgm:pt modelId="{C317B8C3-E8FD-4DD5-880C-3D87995385C2}" type="pres">
      <dgm:prSet presAssocID="{687E32BE-4451-430B-8939-2DF5BF9FA9E2}" presName="negativeSpace" presStyleCnt="0"/>
      <dgm:spPr/>
    </dgm:pt>
    <dgm:pt modelId="{E63FEC2E-887D-4565-9CC8-7DA3198E57AD}" type="pres">
      <dgm:prSet presAssocID="{687E32BE-4451-430B-8939-2DF5BF9FA9E2}" presName="childText" presStyleLbl="conFgAcc1" presStyleIdx="1" presStyleCnt="2">
        <dgm:presLayoutVars>
          <dgm:bulletEnabled val="1"/>
        </dgm:presLayoutVars>
      </dgm:prSet>
      <dgm:spPr/>
    </dgm:pt>
  </dgm:ptLst>
  <dgm:cxnLst>
    <dgm:cxn modelId="{0BE08521-6907-4938-ADFB-A96A69B21538}" type="presOf" srcId="{E0F1C1D8-004D-4F47-A157-5995A1A65B26}" destId="{CEA94C84-2F7C-46CD-AA32-FAE20074F8CE}" srcOrd="0" destOrd="0" presId="urn:microsoft.com/office/officeart/2005/8/layout/list1"/>
    <dgm:cxn modelId="{86DB1629-1841-4E91-B590-C468EECD551B}" type="presOf" srcId="{687E32BE-4451-430B-8939-2DF5BF9FA9E2}" destId="{FADF8E3B-C7E7-4570-985B-E3493504F61D}" srcOrd="0" destOrd="0" presId="urn:microsoft.com/office/officeart/2005/8/layout/list1"/>
    <dgm:cxn modelId="{D94D493E-5492-45C8-92FE-2DA2518C4852}" srcId="{3587B312-372B-403E-B038-8B342B54C4F2}" destId="{5374C659-EF23-468C-8E8C-D75E80795DA3}" srcOrd="0" destOrd="0" parTransId="{21F9802C-2292-465A-A95E-DF4D42D16094}" sibTransId="{4B1F81EA-AFB9-4256-82DD-D0D60B9D4AA8}"/>
    <dgm:cxn modelId="{02EF2E4C-72CC-42EF-8AD9-A896B0C04C29}" type="presOf" srcId="{5374C659-EF23-468C-8E8C-D75E80795DA3}" destId="{F1AFBCD1-9AA7-4F03-A30A-8F6FF5EE14C1}" srcOrd="0" destOrd="0" presId="urn:microsoft.com/office/officeart/2005/8/layout/list1"/>
    <dgm:cxn modelId="{76F7F74D-2F68-443A-9CB6-4902E37B6832}" srcId="{5374C659-EF23-468C-8E8C-D75E80795DA3}" destId="{E0F1C1D8-004D-4F47-A157-5995A1A65B26}" srcOrd="0" destOrd="0" parTransId="{BC36FAF5-ED6B-4A97-9789-5BAFD47C5C83}" sibTransId="{AC89656A-3103-433E-9AD9-B574DAC99116}"/>
    <dgm:cxn modelId="{7DC11A54-A6BF-4386-8D10-C3B1849B7A3E}" srcId="{3587B312-372B-403E-B038-8B342B54C4F2}" destId="{687E32BE-4451-430B-8939-2DF5BF9FA9E2}" srcOrd="1" destOrd="0" parTransId="{8D7644E9-90FA-4367-A0C2-21679BFE8833}" sibTransId="{E18A00F6-4AC8-4358-BBA5-6C03B9634B62}"/>
    <dgm:cxn modelId="{190E7F64-5267-4483-839C-F9BEB775313B}" type="presOf" srcId="{0702EB39-EBFE-4B45-8DAB-DEB387265863}" destId="{E63FEC2E-887D-4565-9CC8-7DA3198E57AD}" srcOrd="0" destOrd="0" presId="urn:microsoft.com/office/officeart/2005/8/layout/list1"/>
    <dgm:cxn modelId="{F5F8A199-4AFB-4295-AB06-1082F12D90D2}" type="presOf" srcId="{687E32BE-4451-430B-8939-2DF5BF9FA9E2}" destId="{C8857939-8EA2-4E7C-83FB-82338283FEE2}" srcOrd="1" destOrd="0" presId="urn:microsoft.com/office/officeart/2005/8/layout/list1"/>
    <dgm:cxn modelId="{5ED6519F-349D-45DE-A391-8457368F79A3}" srcId="{5374C659-EF23-468C-8E8C-D75E80795DA3}" destId="{1872C3B7-D8A8-4EE8-AE39-14080D335EBA}" srcOrd="1" destOrd="0" parTransId="{80971CA3-0B46-4F7A-82D1-938BDDA45A44}" sibTransId="{38F163AD-B84D-4082-8AAE-DFA40FBE238A}"/>
    <dgm:cxn modelId="{708000A7-1B1D-456B-B4A0-CAFA254E9B64}" type="presOf" srcId="{5374C659-EF23-468C-8E8C-D75E80795DA3}" destId="{7996AF21-1DE2-4DA3-ABFD-54B874736CAE}" srcOrd="1" destOrd="0" presId="urn:microsoft.com/office/officeart/2005/8/layout/list1"/>
    <dgm:cxn modelId="{421C8FC1-5376-4D97-AA25-A121E486442A}" type="presOf" srcId="{1872C3B7-D8A8-4EE8-AE39-14080D335EBA}" destId="{CEA94C84-2F7C-46CD-AA32-FAE20074F8CE}" srcOrd="0" destOrd="1" presId="urn:microsoft.com/office/officeart/2005/8/layout/list1"/>
    <dgm:cxn modelId="{82EA76D6-C709-40CF-A458-254EBF2F3E1E}" srcId="{687E32BE-4451-430B-8939-2DF5BF9FA9E2}" destId="{0702EB39-EBFE-4B45-8DAB-DEB387265863}" srcOrd="0" destOrd="0" parTransId="{482D4AA1-E26D-49CF-8F20-C7EBF961CB97}" sibTransId="{EE1EE74F-1E28-4601-B4CB-E71BF9211596}"/>
    <dgm:cxn modelId="{BE81A4F7-3032-482F-A684-80302914476B}" type="presOf" srcId="{3587B312-372B-403E-B038-8B342B54C4F2}" destId="{9EC2D509-E0A2-4AD1-BBF0-A52E28CAD5B1}" srcOrd="0" destOrd="0" presId="urn:microsoft.com/office/officeart/2005/8/layout/list1"/>
    <dgm:cxn modelId="{711F8525-CAD6-47B8-AE06-869111F41CC3}" type="presParOf" srcId="{9EC2D509-E0A2-4AD1-BBF0-A52E28CAD5B1}" destId="{63A84127-27DF-4834-A012-DC2520170B9F}" srcOrd="0" destOrd="0" presId="urn:microsoft.com/office/officeart/2005/8/layout/list1"/>
    <dgm:cxn modelId="{84A58D6A-C5E7-4432-83B6-C2940EA2D667}" type="presParOf" srcId="{63A84127-27DF-4834-A012-DC2520170B9F}" destId="{F1AFBCD1-9AA7-4F03-A30A-8F6FF5EE14C1}" srcOrd="0" destOrd="0" presId="urn:microsoft.com/office/officeart/2005/8/layout/list1"/>
    <dgm:cxn modelId="{B44A660F-C09C-44A0-A103-F1F3701CA412}" type="presParOf" srcId="{63A84127-27DF-4834-A012-DC2520170B9F}" destId="{7996AF21-1DE2-4DA3-ABFD-54B874736CAE}" srcOrd="1" destOrd="0" presId="urn:microsoft.com/office/officeart/2005/8/layout/list1"/>
    <dgm:cxn modelId="{759492FC-383F-436C-A967-11823E3C0794}" type="presParOf" srcId="{9EC2D509-E0A2-4AD1-BBF0-A52E28CAD5B1}" destId="{2B9F4692-E560-4DC0-B506-41F72092AF44}" srcOrd="1" destOrd="0" presId="urn:microsoft.com/office/officeart/2005/8/layout/list1"/>
    <dgm:cxn modelId="{B7E6043F-1B5F-462E-8626-BAB6F9B476D1}" type="presParOf" srcId="{9EC2D509-E0A2-4AD1-BBF0-A52E28CAD5B1}" destId="{CEA94C84-2F7C-46CD-AA32-FAE20074F8CE}" srcOrd="2" destOrd="0" presId="urn:microsoft.com/office/officeart/2005/8/layout/list1"/>
    <dgm:cxn modelId="{157502F4-EC5A-43E1-B4E1-D60C51E30241}" type="presParOf" srcId="{9EC2D509-E0A2-4AD1-BBF0-A52E28CAD5B1}" destId="{2B4776E8-D9ED-4DC2-BCF5-093AB6E43D17}" srcOrd="3" destOrd="0" presId="urn:microsoft.com/office/officeart/2005/8/layout/list1"/>
    <dgm:cxn modelId="{F7EA95EA-C9BE-4A01-9E6B-63D32E09607E}" type="presParOf" srcId="{9EC2D509-E0A2-4AD1-BBF0-A52E28CAD5B1}" destId="{4C6ADB9D-A288-4347-A1BB-DB444614D39F}" srcOrd="4" destOrd="0" presId="urn:microsoft.com/office/officeart/2005/8/layout/list1"/>
    <dgm:cxn modelId="{860069F5-27D4-4941-90C1-3F64AACA3932}" type="presParOf" srcId="{4C6ADB9D-A288-4347-A1BB-DB444614D39F}" destId="{FADF8E3B-C7E7-4570-985B-E3493504F61D}" srcOrd="0" destOrd="0" presId="urn:microsoft.com/office/officeart/2005/8/layout/list1"/>
    <dgm:cxn modelId="{E079B3B8-6194-44FC-908A-9CC7E89F5A44}" type="presParOf" srcId="{4C6ADB9D-A288-4347-A1BB-DB444614D39F}" destId="{C8857939-8EA2-4E7C-83FB-82338283FEE2}" srcOrd="1" destOrd="0" presId="urn:microsoft.com/office/officeart/2005/8/layout/list1"/>
    <dgm:cxn modelId="{F499D774-FFC4-4F4F-868D-6DB29E4A3386}" type="presParOf" srcId="{9EC2D509-E0A2-4AD1-BBF0-A52E28CAD5B1}" destId="{C317B8C3-E8FD-4DD5-880C-3D87995385C2}" srcOrd="5" destOrd="0" presId="urn:microsoft.com/office/officeart/2005/8/layout/list1"/>
    <dgm:cxn modelId="{A9ACD6FD-2A9E-427F-935F-C06F63AEDC0A}" type="presParOf" srcId="{9EC2D509-E0A2-4AD1-BBF0-A52E28CAD5B1}" destId="{E63FEC2E-887D-4565-9CC8-7DA3198E57AD}"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3B7780C-0C97-4811-A18E-25E221CE3534}"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FF136ACC-6810-46BF-A580-F572A50F3D9E}">
      <dgm:prSet/>
      <dgm:spPr/>
      <dgm:t>
        <a:bodyPr/>
        <a:lstStyle/>
        <a:p>
          <a:pPr>
            <a:lnSpc>
              <a:spcPct val="100000"/>
            </a:lnSpc>
          </a:pPr>
          <a:r>
            <a:rPr lang="en-US" b="1"/>
            <a:t>Challenge 1</a:t>
          </a:r>
          <a:r>
            <a:rPr lang="en-US"/>
            <a:t>: Limited time to complete all tasks and ensure quality.</a:t>
          </a:r>
        </a:p>
      </dgm:t>
    </dgm:pt>
    <dgm:pt modelId="{B3E24C13-89FB-4327-B255-26845FB44BC8}" type="parTrans" cxnId="{A2262060-A9AD-4D77-B272-53F6222ABC34}">
      <dgm:prSet/>
      <dgm:spPr/>
      <dgm:t>
        <a:bodyPr/>
        <a:lstStyle/>
        <a:p>
          <a:endParaRPr lang="en-US"/>
        </a:p>
      </dgm:t>
    </dgm:pt>
    <dgm:pt modelId="{3FC9702D-20A0-447B-AFDC-540786BA150B}" type="sibTrans" cxnId="{A2262060-A9AD-4D77-B272-53F6222ABC34}">
      <dgm:prSet/>
      <dgm:spPr/>
      <dgm:t>
        <a:bodyPr/>
        <a:lstStyle/>
        <a:p>
          <a:pPr>
            <a:lnSpc>
              <a:spcPct val="100000"/>
            </a:lnSpc>
          </a:pPr>
          <a:endParaRPr lang="en-US"/>
        </a:p>
      </dgm:t>
    </dgm:pt>
    <dgm:pt modelId="{EF53EC32-5E71-4A44-B6D2-1CCBF2E03C9E}">
      <dgm:prSet/>
      <dgm:spPr/>
      <dgm:t>
        <a:bodyPr/>
        <a:lstStyle/>
        <a:p>
          <a:pPr>
            <a:lnSpc>
              <a:spcPct val="100000"/>
            </a:lnSpc>
          </a:pPr>
          <a:r>
            <a:rPr lang="en-US" b="1"/>
            <a:t>Solution</a:t>
          </a:r>
          <a:r>
            <a:rPr lang="en-US"/>
            <a:t>: Divided tasks efficiently among team members and maintained regular check-ins to track progress.</a:t>
          </a:r>
        </a:p>
      </dgm:t>
    </dgm:pt>
    <dgm:pt modelId="{A3230F14-3050-4913-8979-F150B5E7A7C1}" type="parTrans" cxnId="{2B9E138B-B34B-447D-9619-DA53456289F9}">
      <dgm:prSet/>
      <dgm:spPr/>
      <dgm:t>
        <a:bodyPr/>
        <a:lstStyle/>
        <a:p>
          <a:endParaRPr lang="en-US"/>
        </a:p>
      </dgm:t>
    </dgm:pt>
    <dgm:pt modelId="{557AFB26-4940-4F0B-8BC7-AADE97D91D37}" type="sibTrans" cxnId="{2B9E138B-B34B-447D-9619-DA53456289F9}">
      <dgm:prSet/>
      <dgm:spPr/>
      <dgm:t>
        <a:bodyPr/>
        <a:lstStyle/>
        <a:p>
          <a:pPr>
            <a:lnSpc>
              <a:spcPct val="100000"/>
            </a:lnSpc>
          </a:pPr>
          <a:endParaRPr lang="en-US"/>
        </a:p>
      </dgm:t>
    </dgm:pt>
    <dgm:pt modelId="{0F218959-6308-4D36-B12E-A1D7AB3AC815}">
      <dgm:prSet/>
      <dgm:spPr/>
      <dgm:t>
        <a:bodyPr/>
        <a:lstStyle/>
        <a:p>
          <a:pPr>
            <a:lnSpc>
              <a:spcPct val="100000"/>
            </a:lnSpc>
          </a:pPr>
          <a:r>
            <a:rPr lang="en-US" b="1"/>
            <a:t>Challenge 2</a:t>
          </a:r>
          <a:r>
            <a:rPr lang="en-US"/>
            <a:t>: Lack of prior experience with AWS tools and services.</a:t>
          </a:r>
          <a:endParaRPr lang="en-US" b="0">
            <a:latin typeface="Posterama"/>
          </a:endParaRPr>
        </a:p>
      </dgm:t>
    </dgm:pt>
    <dgm:pt modelId="{756DD752-902A-43F8-A15D-30BF02CB00C2}" type="parTrans" cxnId="{864967D0-4B72-420B-97CA-2BBA0C523750}">
      <dgm:prSet/>
      <dgm:spPr/>
      <dgm:t>
        <a:bodyPr/>
        <a:lstStyle/>
        <a:p>
          <a:endParaRPr lang="en-US"/>
        </a:p>
      </dgm:t>
    </dgm:pt>
    <dgm:pt modelId="{48BCFD3C-9DB1-430E-88B9-DE8625344B57}" type="sibTrans" cxnId="{864967D0-4B72-420B-97CA-2BBA0C523750}">
      <dgm:prSet/>
      <dgm:spPr/>
      <dgm:t>
        <a:bodyPr/>
        <a:lstStyle/>
        <a:p>
          <a:pPr>
            <a:lnSpc>
              <a:spcPct val="100000"/>
            </a:lnSpc>
          </a:pPr>
          <a:endParaRPr lang="en-US"/>
        </a:p>
      </dgm:t>
    </dgm:pt>
    <dgm:pt modelId="{EBF52E4E-3DCA-438F-8E28-A3BD6A8E3543}">
      <dgm:prSet/>
      <dgm:spPr/>
      <dgm:t>
        <a:bodyPr/>
        <a:lstStyle/>
        <a:p>
          <a:pPr>
            <a:lnSpc>
              <a:spcPct val="100000"/>
            </a:lnSpc>
          </a:pPr>
          <a:r>
            <a:rPr lang="en-US" b="1"/>
            <a:t>Challenge 3</a:t>
          </a:r>
          <a:r>
            <a:rPr lang="en-US"/>
            <a:t>: Integrating multiple components (VPC, EC2</a:t>
          </a:r>
          <a:r>
            <a:rPr lang="en-US">
              <a:latin typeface="Posterama"/>
            </a:rPr>
            <a:t>)</a:t>
          </a:r>
          <a:r>
            <a:rPr lang="en-US"/>
            <a:t> into a cohesive system.</a:t>
          </a:r>
        </a:p>
      </dgm:t>
    </dgm:pt>
    <dgm:pt modelId="{088F13BD-077A-441D-B148-70754FF7BC67}" type="parTrans" cxnId="{CFF410F1-1368-41C5-A694-FCAA73912235}">
      <dgm:prSet/>
      <dgm:spPr/>
      <dgm:t>
        <a:bodyPr/>
        <a:lstStyle/>
        <a:p>
          <a:endParaRPr lang="en-US"/>
        </a:p>
      </dgm:t>
    </dgm:pt>
    <dgm:pt modelId="{D5A1E1DB-3EA2-40AE-88FA-C553F4A1EDED}" type="sibTrans" cxnId="{CFF410F1-1368-41C5-A694-FCAA73912235}">
      <dgm:prSet/>
      <dgm:spPr/>
      <dgm:t>
        <a:bodyPr/>
        <a:lstStyle/>
        <a:p>
          <a:pPr>
            <a:lnSpc>
              <a:spcPct val="100000"/>
            </a:lnSpc>
          </a:pPr>
          <a:endParaRPr lang="en-US"/>
        </a:p>
      </dgm:t>
    </dgm:pt>
    <dgm:pt modelId="{6FFA0639-517E-4865-9704-359A948FC6D7}">
      <dgm:prSet/>
      <dgm:spPr/>
      <dgm:t>
        <a:bodyPr/>
        <a:lstStyle/>
        <a:p>
          <a:pPr>
            <a:lnSpc>
              <a:spcPct val="100000"/>
            </a:lnSpc>
          </a:pPr>
          <a:r>
            <a:rPr lang="en-US" b="1"/>
            <a:t>Solution</a:t>
          </a:r>
          <a:r>
            <a:rPr lang="en-US"/>
            <a:t>: Broke down tasks into smaller steps and validated configurations at each stage to ensure accuracy.</a:t>
          </a:r>
        </a:p>
      </dgm:t>
    </dgm:pt>
    <dgm:pt modelId="{863C6E34-0CE3-4A54-97DE-0A7AE770743D}" type="parTrans" cxnId="{CE710F47-3E9E-460A-A492-3BB3B7F47B16}">
      <dgm:prSet/>
      <dgm:spPr/>
      <dgm:t>
        <a:bodyPr/>
        <a:lstStyle/>
        <a:p>
          <a:endParaRPr lang="en-US"/>
        </a:p>
      </dgm:t>
    </dgm:pt>
    <dgm:pt modelId="{5A951D06-BA54-42D0-B568-8F9CAFF7ED78}" type="sibTrans" cxnId="{CE710F47-3E9E-460A-A492-3BB3B7F47B16}">
      <dgm:prSet/>
      <dgm:spPr/>
      <dgm:t>
        <a:bodyPr/>
        <a:lstStyle/>
        <a:p>
          <a:endParaRPr lang="en-US"/>
        </a:p>
      </dgm:t>
    </dgm:pt>
    <dgm:pt modelId="{08C77041-D7CD-4487-812D-112A4DBC2862}">
      <dgm:prSet phldr="0"/>
      <dgm:spPr/>
      <dgm:t>
        <a:bodyPr/>
        <a:lstStyle/>
        <a:p>
          <a:pPr>
            <a:lnSpc>
              <a:spcPct val="100000"/>
            </a:lnSpc>
          </a:pPr>
          <a:r>
            <a:rPr lang="en-US" b="1"/>
            <a:t>Solution</a:t>
          </a:r>
          <a:r>
            <a:rPr lang="en-US"/>
            <a:t>: Utilized AWS documentation, online tutorials, and collaborated as a team to learn and troubleshoot.</a:t>
          </a:r>
        </a:p>
      </dgm:t>
    </dgm:pt>
    <dgm:pt modelId="{AE75A9BB-BC44-4470-92F8-2DDB440BEF9B}" type="parTrans" cxnId="{28C07725-DDA6-42F8-8800-18D9612BBBEA}">
      <dgm:prSet/>
      <dgm:spPr/>
    </dgm:pt>
    <dgm:pt modelId="{864A7482-80A9-4898-965E-B860DAB7A1F0}" type="sibTrans" cxnId="{28C07725-DDA6-42F8-8800-18D9612BBBEA}">
      <dgm:prSet/>
      <dgm:spPr/>
      <dgm:t>
        <a:bodyPr/>
        <a:lstStyle/>
        <a:p>
          <a:pPr>
            <a:lnSpc>
              <a:spcPct val="100000"/>
            </a:lnSpc>
          </a:pPr>
          <a:endParaRPr lang="en-US"/>
        </a:p>
      </dgm:t>
    </dgm:pt>
    <dgm:pt modelId="{231202DD-83EE-42ED-B898-33B6310D17B7}" type="pres">
      <dgm:prSet presAssocID="{B3B7780C-0C97-4811-A18E-25E221CE3534}" presName="root" presStyleCnt="0">
        <dgm:presLayoutVars>
          <dgm:dir/>
          <dgm:resizeHandles val="exact"/>
        </dgm:presLayoutVars>
      </dgm:prSet>
      <dgm:spPr/>
    </dgm:pt>
    <dgm:pt modelId="{5F49B030-CA64-465E-B60A-89407836B035}" type="pres">
      <dgm:prSet presAssocID="{B3B7780C-0C97-4811-A18E-25E221CE3534}" presName="container" presStyleCnt="0">
        <dgm:presLayoutVars>
          <dgm:dir/>
          <dgm:resizeHandles val="exact"/>
        </dgm:presLayoutVars>
      </dgm:prSet>
      <dgm:spPr/>
    </dgm:pt>
    <dgm:pt modelId="{7B823626-8D20-4AEE-AAFA-3016F229FFFA}" type="pres">
      <dgm:prSet presAssocID="{FF136ACC-6810-46BF-A580-F572A50F3D9E}" presName="compNode" presStyleCnt="0"/>
      <dgm:spPr/>
    </dgm:pt>
    <dgm:pt modelId="{13273564-19BF-4827-8E93-77F582DA018A}" type="pres">
      <dgm:prSet presAssocID="{FF136ACC-6810-46BF-A580-F572A50F3D9E}" presName="iconBgRect" presStyleLbl="bgShp" presStyleIdx="0" presStyleCnt="6"/>
      <dgm:spPr/>
    </dgm:pt>
    <dgm:pt modelId="{B5D458B5-FEAB-45BC-A533-370FC4E147CB}" type="pres">
      <dgm:prSet presAssocID="{FF136ACC-6810-46BF-A580-F572A50F3D9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9616ACD6-9F46-4E80-BA11-E28294089253}" type="pres">
      <dgm:prSet presAssocID="{FF136ACC-6810-46BF-A580-F572A50F3D9E}" presName="spaceRect" presStyleCnt="0"/>
      <dgm:spPr/>
    </dgm:pt>
    <dgm:pt modelId="{C7646274-C91A-4817-BE19-CBFDC449755F}" type="pres">
      <dgm:prSet presAssocID="{FF136ACC-6810-46BF-A580-F572A50F3D9E}" presName="textRect" presStyleLbl="revTx" presStyleIdx="0" presStyleCnt="6">
        <dgm:presLayoutVars>
          <dgm:chMax val="1"/>
          <dgm:chPref val="1"/>
        </dgm:presLayoutVars>
      </dgm:prSet>
      <dgm:spPr/>
    </dgm:pt>
    <dgm:pt modelId="{DB32B57A-9571-4E83-8F0F-DE7870EB8CD3}" type="pres">
      <dgm:prSet presAssocID="{3FC9702D-20A0-447B-AFDC-540786BA150B}" presName="sibTrans" presStyleLbl="sibTrans2D1" presStyleIdx="0" presStyleCnt="0"/>
      <dgm:spPr/>
    </dgm:pt>
    <dgm:pt modelId="{7BDDEC99-D9D4-4E1A-AAB9-0C2D30E6EF0A}" type="pres">
      <dgm:prSet presAssocID="{EF53EC32-5E71-4A44-B6D2-1CCBF2E03C9E}" presName="compNode" presStyleCnt="0"/>
      <dgm:spPr/>
    </dgm:pt>
    <dgm:pt modelId="{F106A05B-320D-4836-9A58-DF7E231A2E19}" type="pres">
      <dgm:prSet presAssocID="{EF53EC32-5E71-4A44-B6D2-1CCBF2E03C9E}" presName="iconBgRect" presStyleLbl="bgShp" presStyleIdx="1" presStyleCnt="6"/>
      <dgm:spPr/>
    </dgm:pt>
    <dgm:pt modelId="{2872C537-6836-4CAD-B7AE-1D42E233E6B9}" type="pres">
      <dgm:prSet presAssocID="{EF53EC32-5E71-4A44-B6D2-1CCBF2E03C9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78523F4-3CE9-40F7-A20C-DA08A00C17BD}" type="pres">
      <dgm:prSet presAssocID="{EF53EC32-5E71-4A44-B6D2-1CCBF2E03C9E}" presName="spaceRect" presStyleCnt="0"/>
      <dgm:spPr/>
    </dgm:pt>
    <dgm:pt modelId="{16B37E0C-1C90-403B-A064-BFF1E3F0D7D2}" type="pres">
      <dgm:prSet presAssocID="{EF53EC32-5E71-4A44-B6D2-1CCBF2E03C9E}" presName="textRect" presStyleLbl="revTx" presStyleIdx="1" presStyleCnt="6">
        <dgm:presLayoutVars>
          <dgm:chMax val="1"/>
          <dgm:chPref val="1"/>
        </dgm:presLayoutVars>
      </dgm:prSet>
      <dgm:spPr/>
    </dgm:pt>
    <dgm:pt modelId="{55C8EE89-2299-46BC-B84B-838933C43CC3}" type="pres">
      <dgm:prSet presAssocID="{557AFB26-4940-4F0B-8BC7-AADE97D91D37}" presName="sibTrans" presStyleLbl="sibTrans2D1" presStyleIdx="0" presStyleCnt="0"/>
      <dgm:spPr/>
    </dgm:pt>
    <dgm:pt modelId="{68F58C80-D9A5-4D7B-B373-8EA0CAFF2279}" type="pres">
      <dgm:prSet presAssocID="{0F218959-6308-4D36-B12E-A1D7AB3AC815}" presName="compNode" presStyleCnt="0"/>
      <dgm:spPr/>
    </dgm:pt>
    <dgm:pt modelId="{9EBAE84C-FC2D-4FF5-8396-A68927FD2DF0}" type="pres">
      <dgm:prSet presAssocID="{0F218959-6308-4D36-B12E-A1D7AB3AC815}" presName="iconBgRect" presStyleLbl="bgShp" presStyleIdx="2" presStyleCnt="6"/>
      <dgm:spPr/>
    </dgm:pt>
    <dgm:pt modelId="{C82BB11B-1B29-4692-AFF8-CDCDB93F3DA1}" type="pres">
      <dgm:prSet presAssocID="{0F218959-6308-4D36-B12E-A1D7AB3AC81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F64BF42D-90E1-4716-84DE-C65A1AA47441}" type="pres">
      <dgm:prSet presAssocID="{0F218959-6308-4D36-B12E-A1D7AB3AC815}" presName="spaceRect" presStyleCnt="0"/>
      <dgm:spPr/>
    </dgm:pt>
    <dgm:pt modelId="{A1A41ED8-D070-45D3-A19C-A1BA79737F06}" type="pres">
      <dgm:prSet presAssocID="{0F218959-6308-4D36-B12E-A1D7AB3AC815}" presName="textRect" presStyleLbl="revTx" presStyleIdx="2" presStyleCnt="6">
        <dgm:presLayoutVars>
          <dgm:chMax val="1"/>
          <dgm:chPref val="1"/>
        </dgm:presLayoutVars>
      </dgm:prSet>
      <dgm:spPr/>
    </dgm:pt>
    <dgm:pt modelId="{8A4F3CF2-886F-48B6-B061-64553F6EE7C8}" type="pres">
      <dgm:prSet presAssocID="{48BCFD3C-9DB1-430E-88B9-DE8625344B57}" presName="sibTrans" presStyleLbl="sibTrans2D1" presStyleIdx="0" presStyleCnt="0"/>
      <dgm:spPr/>
    </dgm:pt>
    <dgm:pt modelId="{3863ED67-3C1E-49C3-9BB5-93D489694075}" type="pres">
      <dgm:prSet presAssocID="{08C77041-D7CD-4487-812D-112A4DBC2862}" presName="compNode" presStyleCnt="0"/>
      <dgm:spPr/>
    </dgm:pt>
    <dgm:pt modelId="{89D33C2A-FA14-48D9-9DBB-D73BD70046FF}" type="pres">
      <dgm:prSet presAssocID="{08C77041-D7CD-4487-812D-112A4DBC2862}" presName="iconBgRect" presStyleLbl="bgShp" presStyleIdx="3" presStyleCnt="6"/>
      <dgm:spPr/>
    </dgm:pt>
    <dgm:pt modelId="{5D110672-E7B5-42DC-B3E3-4146A68E90C3}" type="pres">
      <dgm:prSet presAssocID="{08C77041-D7CD-4487-812D-112A4DBC286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E4C05B6C-3EB2-410F-B918-827FB6A55AAA}" type="pres">
      <dgm:prSet presAssocID="{08C77041-D7CD-4487-812D-112A4DBC2862}" presName="spaceRect" presStyleCnt="0"/>
      <dgm:spPr/>
    </dgm:pt>
    <dgm:pt modelId="{237D9321-76DF-44DA-B728-10665B67ADD3}" type="pres">
      <dgm:prSet presAssocID="{08C77041-D7CD-4487-812D-112A4DBC2862}" presName="textRect" presStyleLbl="revTx" presStyleIdx="3" presStyleCnt="6">
        <dgm:presLayoutVars>
          <dgm:chMax val="1"/>
          <dgm:chPref val="1"/>
        </dgm:presLayoutVars>
      </dgm:prSet>
      <dgm:spPr/>
    </dgm:pt>
    <dgm:pt modelId="{1D0D9C93-74A0-4412-AB33-FE2A0DEE2EEE}" type="pres">
      <dgm:prSet presAssocID="{864A7482-80A9-4898-965E-B860DAB7A1F0}" presName="sibTrans" presStyleLbl="sibTrans2D1" presStyleIdx="0" presStyleCnt="0"/>
      <dgm:spPr/>
    </dgm:pt>
    <dgm:pt modelId="{76758BBB-330E-4C1B-A362-AB0FA8E20500}" type="pres">
      <dgm:prSet presAssocID="{EBF52E4E-3DCA-438F-8E28-A3BD6A8E3543}" presName="compNode" presStyleCnt="0"/>
      <dgm:spPr/>
    </dgm:pt>
    <dgm:pt modelId="{60861623-7B07-47FF-B3A9-2AFADDDB5623}" type="pres">
      <dgm:prSet presAssocID="{EBF52E4E-3DCA-438F-8E28-A3BD6A8E3543}" presName="iconBgRect" presStyleLbl="bgShp" presStyleIdx="4" presStyleCnt="6"/>
      <dgm:spPr/>
    </dgm:pt>
    <dgm:pt modelId="{0FB9E3BD-6441-4820-8063-6042D3224B44}" type="pres">
      <dgm:prSet presAssocID="{EBF52E4E-3DCA-438F-8E28-A3BD6A8E354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1397F2F1-5956-4E62-BD11-B99B3B76FCC8}" type="pres">
      <dgm:prSet presAssocID="{EBF52E4E-3DCA-438F-8E28-A3BD6A8E3543}" presName="spaceRect" presStyleCnt="0"/>
      <dgm:spPr/>
    </dgm:pt>
    <dgm:pt modelId="{42F171BA-FA2E-4F51-B4EE-3D9D0B7B8C68}" type="pres">
      <dgm:prSet presAssocID="{EBF52E4E-3DCA-438F-8E28-A3BD6A8E3543}" presName="textRect" presStyleLbl="revTx" presStyleIdx="4" presStyleCnt="6">
        <dgm:presLayoutVars>
          <dgm:chMax val="1"/>
          <dgm:chPref val="1"/>
        </dgm:presLayoutVars>
      </dgm:prSet>
      <dgm:spPr/>
    </dgm:pt>
    <dgm:pt modelId="{9C856D06-17F4-43F6-916C-D5DCF3E566CF}" type="pres">
      <dgm:prSet presAssocID="{D5A1E1DB-3EA2-40AE-88FA-C553F4A1EDED}" presName="sibTrans" presStyleLbl="sibTrans2D1" presStyleIdx="0" presStyleCnt="0"/>
      <dgm:spPr/>
    </dgm:pt>
    <dgm:pt modelId="{575C17F9-716E-4282-A04B-AA3CC331C3E6}" type="pres">
      <dgm:prSet presAssocID="{6FFA0639-517E-4865-9704-359A948FC6D7}" presName="compNode" presStyleCnt="0"/>
      <dgm:spPr/>
    </dgm:pt>
    <dgm:pt modelId="{BABA8803-18B4-46CD-AAD6-E5DBB32AA8B4}" type="pres">
      <dgm:prSet presAssocID="{6FFA0639-517E-4865-9704-359A948FC6D7}" presName="iconBgRect" presStyleLbl="bgShp" presStyleIdx="5" presStyleCnt="6"/>
      <dgm:spPr/>
    </dgm:pt>
    <dgm:pt modelId="{FADF7C14-AA8E-47BD-B760-2B8A60279DB8}" type="pres">
      <dgm:prSet presAssocID="{6FFA0639-517E-4865-9704-359A948FC6D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Computing"/>
        </a:ext>
      </dgm:extLst>
    </dgm:pt>
    <dgm:pt modelId="{1AF15C52-8E68-4D9D-A7EB-1B833FCB0922}" type="pres">
      <dgm:prSet presAssocID="{6FFA0639-517E-4865-9704-359A948FC6D7}" presName="spaceRect" presStyleCnt="0"/>
      <dgm:spPr/>
    </dgm:pt>
    <dgm:pt modelId="{73850F68-791E-4D14-87F3-55134961E5A7}" type="pres">
      <dgm:prSet presAssocID="{6FFA0639-517E-4865-9704-359A948FC6D7}" presName="textRect" presStyleLbl="revTx" presStyleIdx="5" presStyleCnt="6">
        <dgm:presLayoutVars>
          <dgm:chMax val="1"/>
          <dgm:chPref val="1"/>
        </dgm:presLayoutVars>
      </dgm:prSet>
      <dgm:spPr/>
    </dgm:pt>
  </dgm:ptLst>
  <dgm:cxnLst>
    <dgm:cxn modelId="{14544C04-47D7-4DB0-9C75-DD4F80356FBB}" type="presOf" srcId="{EBF52E4E-3DCA-438F-8E28-A3BD6A8E3543}" destId="{42F171BA-FA2E-4F51-B4EE-3D9D0B7B8C68}" srcOrd="0" destOrd="0" presId="urn:microsoft.com/office/officeart/2018/2/layout/IconCircleList"/>
    <dgm:cxn modelId="{21AEC211-D60E-4563-B27F-8952DBC8D352}" type="presOf" srcId="{D5A1E1DB-3EA2-40AE-88FA-C553F4A1EDED}" destId="{9C856D06-17F4-43F6-916C-D5DCF3E566CF}" srcOrd="0" destOrd="0" presId="urn:microsoft.com/office/officeart/2018/2/layout/IconCircleList"/>
    <dgm:cxn modelId="{EEF49E23-D56A-480F-8357-09616D187891}" type="presOf" srcId="{864A7482-80A9-4898-965E-B860DAB7A1F0}" destId="{1D0D9C93-74A0-4412-AB33-FE2A0DEE2EEE}" srcOrd="0" destOrd="0" presId="urn:microsoft.com/office/officeart/2018/2/layout/IconCircleList"/>
    <dgm:cxn modelId="{28C07725-DDA6-42F8-8800-18D9612BBBEA}" srcId="{B3B7780C-0C97-4811-A18E-25E221CE3534}" destId="{08C77041-D7CD-4487-812D-112A4DBC2862}" srcOrd="3" destOrd="0" parTransId="{AE75A9BB-BC44-4470-92F8-2DDB440BEF9B}" sibTransId="{864A7482-80A9-4898-965E-B860DAB7A1F0}"/>
    <dgm:cxn modelId="{CE710F47-3E9E-460A-A492-3BB3B7F47B16}" srcId="{B3B7780C-0C97-4811-A18E-25E221CE3534}" destId="{6FFA0639-517E-4865-9704-359A948FC6D7}" srcOrd="5" destOrd="0" parTransId="{863C6E34-0CE3-4A54-97DE-0A7AE770743D}" sibTransId="{5A951D06-BA54-42D0-B568-8F9CAFF7ED78}"/>
    <dgm:cxn modelId="{ADC0354E-327F-45F2-9F65-AA6B9D2C19D9}" type="presOf" srcId="{0F218959-6308-4D36-B12E-A1D7AB3AC815}" destId="{A1A41ED8-D070-45D3-A19C-A1BA79737F06}" srcOrd="0" destOrd="0" presId="urn:microsoft.com/office/officeart/2018/2/layout/IconCircleList"/>
    <dgm:cxn modelId="{12025F5E-FD27-42AF-BB18-AF5E6E0117A4}" type="presOf" srcId="{08C77041-D7CD-4487-812D-112A4DBC2862}" destId="{237D9321-76DF-44DA-B728-10665B67ADD3}" srcOrd="0" destOrd="0" presId="urn:microsoft.com/office/officeart/2018/2/layout/IconCircleList"/>
    <dgm:cxn modelId="{A2262060-A9AD-4D77-B272-53F6222ABC34}" srcId="{B3B7780C-0C97-4811-A18E-25E221CE3534}" destId="{FF136ACC-6810-46BF-A580-F572A50F3D9E}" srcOrd="0" destOrd="0" parTransId="{B3E24C13-89FB-4327-B255-26845FB44BC8}" sibTransId="{3FC9702D-20A0-447B-AFDC-540786BA150B}"/>
    <dgm:cxn modelId="{609B1A76-3C9D-44C7-8F58-F8FFD392C9E4}" type="presOf" srcId="{6FFA0639-517E-4865-9704-359A948FC6D7}" destId="{73850F68-791E-4D14-87F3-55134961E5A7}" srcOrd="0" destOrd="0" presId="urn:microsoft.com/office/officeart/2018/2/layout/IconCircleList"/>
    <dgm:cxn modelId="{2DE4C186-3016-4C84-AB0B-7A87E7328250}" type="presOf" srcId="{EF53EC32-5E71-4A44-B6D2-1CCBF2E03C9E}" destId="{16B37E0C-1C90-403B-A064-BFF1E3F0D7D2}" srcOrd="0" destOrd="0" presId="urn:microsoft.com/office/officeart/2018/2/layout/IconCircleList"/>
    <dgm:cxn modelId="{A646A38A-548D-43A3-9AE1-8CAAF459AEC2}" type="presOf" srcId="{B3B7780C-0C97-4811-A18E-25E221CE3534}" destId="{231202DD-83EE-42ED-B898-33B6310D17B7}" srcOrd="0" destOrd="0" presId="urn:microsoft.com/office/officeart/2018/2/layout/IconCircleList"/>
    <dgm:cxn modelId="{2B9E138B-B34B-447D-9619-DA53456289F9}" srcId="{B3B7780C-0C97-4811-A18E-25E221CE3534}" destId="{EF53EC32-5E71-4A44-B6D2-1CCBF2E03C9E}" srcOrd="1" destOrd="0" parTransId="{A3230F14-3050-4913-8979-F150B5E7A7C1}" sibTransId="{557AFB26-4940-4F0B-8BC7-AADE97D91D37}"/>
    <dgm:cxn modelId="{ECD35DB8-E9A6-4F98-8140-7D40F9FEDDA5}" type="presOf" srcId="{3FC9702D-20A0-447B-AFDC-540786BA150B}" destId="{DB32B57A-9571-4E83-8F0F-DE7870EB8CD3}" srcOrd="0" destOrd="0" presId="urn:microsoft.com/office/officeart/2018/2/layout/IconCircleList"/>
    <dgm:cxn modelId="{806580C3-E3E8-4750-B3DD-4715586C2B54}" type="presOf" srcId="{48BCFD3C-9DB1-430E-88B9-DE8625344B57}" destId="{8A4F3CF2-886F-48B6-B061-64553F6EE7C8}" srcOrd="0" destOrd="0" presId="urn:microsoft.com/office/officeart/2018/2/layout/IconCircleList"/>
    <dgm:cxn modelId="{864967D0-4B72-420B-97CA-2BBA0C523750}" srcId="{B3B7780C-0C97-4811-A18E-25E221CE3534}" destId="{0F218959-6308-4D36-B12E-A1D7AB3AC815}" srcOrd="2" destOrd="0" parTransId="{756DD752-902A-43F8-A15D-30BF02CB00C2}" sibTransId="{48BCFD3C-9DB1-430E-88B9-DE8625344B57}"/>
    <dgm:cxn modelId="{C466C2DB-6FFE-46BA-A9EC-DA1AD8924CE0}" type="presOf" srcId="{557AFB26-4940-4F0B-8BC7-AADE97D91D37}" destId="{55C8EE89-2299-46BC-B84B-838933C43CC3}" srcOrd="0" destOrd="0" presId="urn:microsoft.com/office/officeart/2018/2/layout/IconCircleList"/>
    <dgm:cxn modelId="{AB1291E5-8164-43A7-852E-DA3A106BAB3D}" type="presOf" srcId="{FF136ACC-6810-46BF-A580-F572A50F3D9E}" destId="{C7646274-C91A-4817-BE19-CBFDC449755F}" srcOrd="0" destOrd="0" presId="urn:microsoft.com/office/officeart/2018/2/layout/IconCircleList"/>
    <dgm:cxn modelId="{CFF410F1-1368-41C5-A694-FCAA73912235}" srcId="{B3B7780C-0C97-4811-A18E-25E221CE3534}" destId="{EBF52E4E-3DCA-438F-8E28-A3BD6A8E3543}" srcOrd="4" destOrd="0" parTransId="{088F13BD-077A-441D-B148-70754FF7BC67}" sibTransId="{D5A1E1DB-3EA2-40AE-88FA-C553F4A1EDED}"/>
    <dgm:cxn modelId="{005085BB-EDF2-4BFE-B0B1-7596191902B6}" type="presParOf" srcId="{231202DD-83EE-42ED-B898-33B6310D17B7}" destId="{5F49B030-CA64-465E-B60A-89407836B035}" srcOrd="0" destOrd="0" presId="urn:microsoft.com/office/officeart/2018/2/layout/IconCircleList"/>
    <dgm:cxn modelId="{A95EF3D5-40F7-4583-B9A1-C4CAF021C78F}" type="presParOf" srcId="{5F49B030-CA64-465E-B60A-89407836B035}" destId="{7B823626-8D20-4AEE-AAFA-3016F229FFFA}" srcOrd="0" destOrd="0" presId="urn:microsoft.com/office/officeart/2018/2/layout/IconCircleList"/>
    <dgm:cxn modelId="{63838F2B-708A-44E9-9D70-B7C72501EC37}" type="presParOf" srcId="{7B823626-8D20-4AEE-AAFA-3016F229FFFA}" destId="{13273564-19BF-4827-8E93-77F582DA018A}" srcOrd="0" destOrd="0" presId="urn:microsoft.com/office/officeart/2018/2/layout/IconCircleList"/>
    <dgm:cxn modelId="{0991C685-0FAB-4BB1-8C11-A1434E6F8450}" type="presParOf" srcId="{7B823626-8D20-4AEE-AAFA-3016F229FFFA}" destId="{B5D458B5-FEAB-45BC-A533-370FC4E147CB}" srcOrd="1" destOrd="0" presId="urn:microsoft.com/office/officeart/2018/2/layout/IconCircleList"/>
    <dgm:cxn modelId="{323ECD55-A5BF-4C6C-A0C4-8703D4581D2D}" type="presParOf" srcId="{7B823626-8D20-4AEE-AAFA-3016F229FFFA}" destId="{9616ACD6-9F46-4E80-BA11-E28294089253}" srcOrd="2" destOrd="0" presId="urn:microsoft.com/office/officeart/2018/2/layout/IconCircleList"/>
    <dgm:cxn modelId="{D2E48DFA-D650-402D-9AA7-1E2847E3808E}" type="presParOf" srcId="{7B823626-8D20-4AEE-AAFA-3016F229FFFA}" destId="{C7646274-C91A-4817-BE19-CBFDC449755F}" srcOrd="3" destOrd="0" presId="urn:microsoft.com/office/officeart/2018/2/layout/IconCircleList"/>
    <dgm:cxn modelId="{6BB561AF-2893-4720-A2BE-534F98A50529}" type="presParOf" srcId="{5F49B030-CA64-465E-B60A-89407836B035}" destId="{DB32B57A-9571-4E83-8F0F-DE7870EB8CD3}" srcOrd="1" destOrd="0" presId="urn:microsoft.com/office/officeart/2018/2/layout/IconCircleList"/>
    <dgm:cxn modelId="{2E988738-8EA4-4F7F-ABB3-2A2F148E0CC0}" type="presParOf" srcId="{5F49B030-CA64-465E-B60A-89407836B035}" destId="{7BDDEC99-D9D4-4E1A-AAB9-0C2D30E6EF0A}" srcOrd="2" destOrd="0" presId="urn:microsoft.com/office/officeart/2018/2/layout/IconCircleList"/>
    <dgm:cxn modelId="{6562A88A-B304-41E6-9B70-DE53F0843121}" type="presParOf" srcId="{7BDDEC99-D9D4-4E1A-AAB9-0C2D30E6EF0A}" destId="{F106A05B-320D-4836-9A58-DF7E231A2E19}" srcOrd="0" destOrd="0" presId="urn:microsoft.com/office/officeart/2018/2/layout/IconCircleList"/>
    <dgm:cxn modelId="{2FA5190A-A99F-49AE-8202-49B6B9C6E5EC}" type="presParOf" srcId="{7BDDEC99-D9D4-4E1A-AAB9-0C2D30E6EF0A}" destId="{2872C537-6836-4CAD-B7AE-1D42E233E6B9}" srcOrd="1" destOrd="0" presId="urn:microsoft.com/office/officeart/2018/2/layout/IconCircleList"/>
    <dgm:cxn modelId="{BCA670B5-595F-41DE-936C-1312066EC020}" type="presParOf" srcId="{7BDDEC99-D9D4-4E1A-AAB9-0C2D30E6EF0A}" destId="{178523F4-3CE9-40F7-A20C-DA08A00C17BD}" srcOrd="2" destOrd="0" presId="urn:microsoft.com/office/officeart/2018/2/layout/IconCircleList"/>
    <dgm:cxn modelId="{24A6486E-A3ED-4681-BD99-4782A4C88A09}" type="presParOf" srcId="{7BDDEC99-D9D4-4E1A-AAB9-0C2D30E6EF0A}" destId="{16B37E0C-1C90-403B-A064-BFF1E3F0D7D2}" srcOrd="3" destOrd="0" presId="urn:microsoft.com/office/officeart/2018/2/layout/IconCircleList"/>
    <dgm:cxn modelId="{41F029AA-1CFA-466D-A71C-959051D9C7AF}" type="presParOf" srcId="{5F49B030-CA64-465E-B60A-89407836B035}" destId="{55C8EE89-2299-46BC-B84B-838933C43CC3}" srcOrd="3" destOrd="0" presId="urn:microsoft.com/office/officeart/2018/2/layout/IconCircleList"/>
    <dgm:cxn modelId="{82291080-05AE-4B23-A3ED-2EC860587CA1}" type="presParOf" srcId="{5F49B030-CA64-465E-B60A-89407836B035}" destId="{68F58C80-D9A5-4D7B-B373-8EA0CAFF2279}" srcOrd="4" destOrd="0" presId="urn:microsoft.com/office/officeart/2018/2/layout/IconCircleList"/>
    <dgm:cxn modelId="{06E41389-6189-4C6B-B0B7-D9CAAD63D21C}" type="presParOf" srcId="{68F58C80-D9A5-4D7B-B373-8EA0CAFF2279}" destId="{9EBAE84C-FC2D-4FF5-8396-A68927FD2DF0}" srcOrd="0" destOrd="0" presId="urn:microsoft.com/office/officeart/2018/2/layout/IconCircleList"/>
    <dgm:cxn modelId="{9AE9B7FF-4464-42B7-B6C0-54EC679F4B18}" type="presParOf" srcId="{68F58C80-D9A5-4D7B-B373-8EA0CAFF2279}" destId="{C82BB11B-1B29-4692-AFF8-CDCDB93F3DA1}" srcOrd="1" destOrd="0" presId="urn:microsoft.com/office/officeart/2018/2/layout/IconCircleList"/>
    <dgm:cxn modelId="{66982EA8-85CA-44A9-98BC-DB307D235558}" type="presParOf" srcId="{68F58C80-D9A5-4D7B-B373-8EA0CAFF2279}" destId="{F64BF42D-90E1-4716-84DE-C65A1AA47441}" srcOrd="2" destOrd="0" presId="urn:microsoft.com/office/officeart/2018/2/layout/IconCircleList"/>
    <dgm:cxn modelId="{842A2C4B-3E2E-4DCC-8C00-0050BB72D23D}" type="presParOf" srcId="{68F58C80-D9A5-4D7B-B373-8EA0CAFF2279}" destId="{A1A41ED8-D070-45D3-A19C-A1BA79737F06}" srcOrd="3" destOrd="0" presId="urn:microsoft.com/office/officeart/2018/2/layout/IconCircleList"/>
    <dgm:cxn modelId="{314CFB96-2FF2-4EBE-A2E8-767938E1B296}" type="presParOf" srcId="{5F49B030-CA64-465E-B60A-89407836B035}" destId="{8A4F3CF2-886F-48B6-B061-64553F6EE7C8}" srcOrd="5" destOrd="0" presId="urn:microsoft.com/office/officeart/2018/2/layout/IconCircleList"/>
    <dgm:cxn modelId="{3740184C-5922-4D5A-B02D-2648407FDFF9}" type="presParOf" srcId="{5F49B030-CA64-465E-B60A-89407836B035}" destId="{3863ED67-3C1E-49C3-9BB5-93D489694075}" srcOrd="6" destOrd="0" presId="urn:microsoft.com/office/officeart/2018/2/layout/IconCircleList"/>
    <dgm:cxn modelId="{4E98DA5A-C084-4BE5-81C7-EBDDBAECB19C}" type="presParOf" srcId="{3863ED67-3C1E-49C3-9BB5-93D489694075}" destId="{89D33C2A-FA14-48D9-9DBB-D73BD70046FF}" srcOrd="0" destOrd="0" presId="urn:microsoft.com/office/officeart/2018/2/layout/IconCircleList"/>
    <dgm:cxn modelId="{5F66C6C1-91FF-48E6-B402-B129FA9536D2}" type="presParOf" srcId="{3863ED67-3C1E-49C3-9BB5-93D489694075}" destId="{5D110672-E7B5-42DC-B3E3-4146A68E90C3}" srcOrd="1" destOrd="0" presId="urn:microsoft.com/office/officeart/2018/2/layout/IconCircleList"/>
    <dgm:cxn modelId="{4113CDE0-4972-49E1-88F9-877CEE8875AE}" type="presParOf" srcId="{3863ED67-3C1E-49C3-9BB5-93D489694075}" destId="{E4C05B6C-3EB2-410F-B918-827FB6A55AAA}" srcOrd="2" destOrd="0" presId="urn:microsoft.com/office/officeart/2018/2/layout/IconCircleList"/>
    <dgm:cxn modelId="{06FF18AF-0E8B-4A3B-9160-891329981206}" type="presParOf" srcId="{3863ED67-3C1E-49C3-9BB5-93D489694075}" destId="{237D9321-76DF-44DA-B728-10665B67ADD3}" srcOrd="3" destOrd="0" presId="urn:microsoft.com/office/officeart/2018/2/layout/IconCircleList"/>
    <dgm:cxn modelId="{1E39DE21-3691-43EE-A2FB-2E36A68CFE18}" type="presParOf" srcId="{5F49B030-CA64-465E-B60A-89407836B035}" destId="{1D0D9C93-74A0-4412-AB33-FE2A0DEE2EEE}" srcOrd="7" destOrd="0" presId="urn:microsoft.com/office/officeart/2018/2/layout/IconCircleList"/>
    <dgm:cxn modelId="{5DFC55CF-45F0-44D9-96C3-D31F1075A177}" type="presParOf" srcId="{5F49B030-CA64-465E-B60A-89407836B035}" destId="{76758BBB-330E-4C1B-A362-AB0FA8E20500}" srcOrd="8" destOrd="0" presId="urn:microsoft.com/office/officeart/2018/2/layout/IconCircleList"/>
    <dgm:cxn modelId="{8ED4D06B-41AA-4F2A-9E00-12D0797AE370}" type="presParOf" srcId="{76758BBB-330E-4C1B-A362-AB0FA8E20500}" destId="{60861623-7B07-47FF-B3A9-2AFADDDB5623}" srcOrd="0" destOrd="0" presId="urn:microsoft.com/office/officeart/2018/2/layout/IconCircleList"/>
    <dgm:cxn modelId="{A8034DC8-3CB3-48D1-9D5E-30EFBB88B51C}" type="presParOf" srcId="{76758BBB-330E-4C1B-A362-AB0FA8E20500}" destId="{0FB9E3BD-6441-4820-8063-6042D3224B44}" srcOrd="1" destOrd="0" presId="urn:microsoft.com/office/officeart/2018/2/layout/IconCircleList"/>
    <dgm:cxn modelId="{4A6D044E-B5F2-47FB-B08A-057AE0FB4DAA}" type="presParOf" srcId="{76758BBB-330E-4C1B-A362-AB0FA8E20500}" destId="{1397F2F1-5956-4E62-BD11-B99B3B76FCC8}" srcOrd="2" destOrd="0" presId="urn:microsoft.com/office/officeart/2018/2/layout/IconCircleList"/>
    <dgm:cxn modelId="{53CBDA30-C872-415C-9549-C05380434D05}" type="presParOf" srcId="{76758BBB-330E-4C1B-A362-AB0FA8E20500}" destId="{42F171BA-FA2E-4F51-B4EE-3D9D0B7B8C68}" srcOrd="3" destOrd="0" presId="urn:microsoft.com/office/officeart/2018/2/layout/IconCircleList"/>
    <dgm:cxn modelId="{7E7D4FD3-EB05-4703-9C13-7B7B6EA0C495}" type="presParOf" srcId="{5F49B030-CA64-465E-B60A-89407836B035}" destId="{9C856D06-17F4-43F6-916C-D5DCF3E566CF}" srcOrd="9" destOrd="0" presId="urn:microsoft.com/office/officeart/2018/2/layout/IconCircleList"/>
    <dgm:cxn modelId="{F8528534-A83F-4A4B-9F12-8B4A3C9C789C}" type="presParOf" srcId="{5F49B030-CA64-465E-B60A-89407836B035}" destId="{575C17F9-716E-4282-A04B-AA3CC331C3E6}" srcOrd="10" destOrd="0" presId="urn:microsoft.com/office/officeart/2018/2/layout/IconCircleList"/>
    <dgm:cxn modelId="{C1495BF1-5C58-4B98-8FF2-E3235B556659}" type="presParOf" srcId="{575C17F9-716E-4282-A04B-AA3CC331C3E6}" destId="{BABA8803-18B4-46CD-AAD6-E5DBB32AA8B4}" srcOrd="0" destOrd="0" presId="urn:microsoft.com/office/officeart/2018/2/layout/IconCircleList"/>
    <dgm:cxn modelId="{95E4B53E-DFD1-4EBC-8C13-47D52C3F2841}" type="presParOf" srcId="{575C17F9-716E-4282-A04B-AA3CC331C3E6}" destId="{FADF7C14-AA8E-47BD-B760-2B8A60279DB8}" srcOrd="1" destOrd="0" presId="urn:microsoft.com/office/officeart/2018/2/layout/IconCircleList"/>
    <dgm:cxn modelId="{EBD52B06-3BAE-4CCC-82F8-48F330EC85F3}" type="presParOf" srcId="{575C17F9-716E-4282-A04B-AA3CC331C3E6}" destId="{1AF15C52-8E68-4D9D-A7EB-1B833FCB0922}" srcOrd="2" destOrd="0" presId="urn:microsoft.com/office/officeart/2018/2/layout/IconCircleList"/>
    <dgm:cxn modelId="{B54B9C6B-9230-4672-AF0E-CCDC5D8BA074}" type="presParOf" srcId="{575C17F9-716E-4282-A04B-AA3CC331C3E6}" destId="{73850F68-791E-4D14-87F3-55134961E5A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5FBDB88-B1E0-4264-BC89-7DB56AC0F28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636FCF5-553F-4086-973D-DDFCF727559D}">
      <dgm:prSet/>
      <dgm:spPr/>
      <dgm:t>
        <a:bodyPr/>
        <a:lstStyle/>
        <a:p>
          <a:r>
            <a:rPr lang="en-US"/>
            <a:t>Created a secure and resilient AWS environment.</a:t>
          </a:r>
        </a:p>
      </dgm:t>
    </dgm:pt>
    <dgm:pt modelId="{35C4E441-62E1-45BC-BFA7-A534CD68118E}" type="parTrans" cxnId="{C4F51809-3709-4E43-B24F-BAF74E939250}">
      <dgm:prSet/>
      <dgm:spPr/>
      <dgm:t>
        <a:bodyPr/>
        <a:lstStyle/>
        <a:p>
          <a:endParaRPr lang="en-US"/>
        </a:p>
      </dgm:t>
    </dgm:pt>
    <dgm:pt modelId="{B38D0719-B37C-47CC-89CC-2E1F5EC19795}" type="sibTrans" cxnId="{C4F51809-3709-4E43-B24F-BAF74E939250}">
      <dgm:prSet/>
      <dgm:spPr/>
      <dgm:t>
        <a:bodyPr/>
        <a:lstStyle/>
        <a:p>
          <a:endParaRPr lang="en-US"/>
        </a:p>
      </dgm:t>
    </dgm:pt>
    <dgm:pt modelId="{42F535EA-A84E-4F25-AF77-9E14F8E2759F}">
      <dgm:prSet/>
      <dgm:spPr/>
      <dgm:t>
        <a:bodyPr/>
        <a:lstStyle/>
        <a:p>
          <a:r>
            <a:rPr lang="en-US"/>
            <a:t>Achieved compliance with NIST, ISO, and SOC2 frameworks.</a:t>
          </a:r>
        </a:p>
      </dgm:t>
    </dgm:pt>
    <dgm:pt modelId="{74C00FE7-CC2A-42DD-BF4B-E4561506FD9F}" type="parTrans" cxnId="{846F674E-4BAB-4834-9691-AC740FC15396}">
      <dgm:prSet/>
      <dgm:spPr/>
      <dgm:t>
        <a:bodyPr/>
        <a:lstStyle/>
        <a:p>
          <a:endParaRPr lang="en-US"/>
        </a:p>
      </dgm:t>
    </dgm:pt>
    <dgm:pt modelId="{E0256B94-6634-4637-9EB0-BB394DF61CCF}" type="sibTrans" cxnId="{846F674E-4BAB-4834-9691-AC740FC15396}">
      <dgm:prSet/>
      <dgm:spPr/>
      <dgm:t>
        <a:bodyPr/>
        <a:lstStyle/>
        <a:p>
          <a:endParaRPr lang="en-US"/>
        </a:p>
      </dgm:t>
    </dgm:pt>
    <dgm:pt modelId="{22779CBC-E64D-4535-8003-56711520208F}">
      <dgm:prSet/>
      <dgm:spPr/>
      <dgm:t>
        <a:bodyPr/>
        <a:lstStyle/>
        <a:p>
          <a:r>
            <a:rPr lang="en-US"/>
            <a:t>Ensured seamless failover and load management.</a:t>
          </a:r>
        </a:p>
      </dgm:t>
    </dgm:pt>
    <dgm:pt modelId="{34C10C97-1D3E-4ED4-ACD7-B04AF44E1670}" type="parTrans" cxnId="{CE849B3D-B6FE-429C-B8A9-71F95B0E2D55}">
      <dgm:prSet/>
      <dgm:spPr/>
      <dgm:t>
        <a:bodyPr/>
        <a:lstStyle/>
        <a:p>
          <a:endParaRPr lang="en-US"/>
        </a:p>
      </dgm:t>
    </dgm:pt>
    <dgm:pt modelId="{638E51AD-9619-43D8-B900-9B62A1C8A2D0}" type="sibTrans" cxnId="{CE849B3D-B6FE-429C-B8A9-71F95B0E2D55}">
      <dgm:prSet/>
      <dgm:spPr/>
      <dgm:t>
        <a:bodyPr/>
        <a:lstStyle/>
        <a:p>
          <a:endParaRPr lang="en-US"/>
        </a:p>
      </dgm:t>
    </dgm:pt>
    <dgm:pt modelId="{5037F7D7-AE62-49A5-A0AE-862034D0DA6C}">
      <dgm:prSet/>
      <dgm:spPr/>
      <dgm:t>
        <a:bodyPr/>
        <a:lstStyle/>
        <a:p>
          <a:r>
            <a:rPr lang="en-US"/>
            <a:t>Developed a three-tier architecture for future scalability.</a:t>
          </a:r>
        </a:p>
      </dgm:t>
    </dgm:pt>
    <dgm:pt modelId="{ABED2CD2-0F02-4B9F-9795-3646C2FF073A}" type="parTrans" cxnId="{83422A2B-DC38-46DF-BB6C-9D06BE96613C}">
      <dgm:prSet/>
      <dgm:spPr/>
      <dgm:t>
        <a:bodyPr/>
        <a:lstStyle/>
        <a:p>
          <a:endParaRPr lang="en-US"/>
        </a:p>
      </dgm:t>
    </dgm:pt>
    <dgm:pt modelId="{C6FBCD8D-E6AF-47F9-B92B-59EF2F240F64}" type="sibTrans" cxnId="{83422A2B-DC38-46DF-BB6C-9D06BE96613C}">
      <dgm:prSet/>
      <dgm:spPr/>
      <dgm:t>
        <a:bodyPr/>
        <a:lstStyle/>
        <a:p>
          <a:endParaRPr lang="en-US"/>
        </a:p>
      </dgm:t>
    </dgm:pt>
    <dgm:pt modelId="{607C11DD-912B-4E5A-9541-5D95C1407D8B}" type="pres">
      <dgm:prSet presAssocID="{E5FBDB88-B1E0-4264-BC89-7DB56AC0F280}" presName="root" presStyleCnt="0">
        <dgm:presLayoutVars>
          <dgm:dir/>
          <dgm:resizeHandles val="exact"/>
        </dgm:presLayoutVars>
      </dgm:prSet>
      <dgm:spPr/>
    </dgm:pt>
    <dgm:pt modelId="{F2A45ACE-B847-492E-92A5-5C86CAEDB0F6}" type="pres">
      <dgm:prSet presAssocID="{C636FCF5-553F-4086-973D-DDFCF727559D}" presName="compNode" presStyleCnt="0"/>
      <dgm:spPr/>
    </dgm:pt>
    <dgm:pt modelId="{91BD390C-B200-4915-A708-EDF7C104BA27}" type="pres">
      <dgm:prSet presAssocID="{C636FCF5-553F-4086-973D-DDFCF727559D}" presName="bgRect" presStyleLbl="bgShp" presStyleIdx="0" presStyleCnt="4"/>
      <dgm:spPr/>
    </dgm:pt>
    <dgm:pt modelId="{08118663-1F84-4405-8C4C-1B830035605D}" type="pres">
      <dgm:prSet presAssocID="{C636FCF5-553F-4086-973D-DDFCF727559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E03C9824-32D4-4204-9A89-75036584AE87}" type="pres">
      <dgm:prSet presAssocID="{C636FCF5-553F-4086-973D-DDFCF727559D}" presName="spaceRect" presStyleCnt="0"/>
      <dgm:spPr/>
    </dgm:pt>
    <dgm:pt modelId="{AB0954EF-4320-4A66-A0F1-9B73D495967C}" type="pres">
      <dgm:prSet presAssocID="{C636FCF5-553F-4086-973D-DDFCF727559D}" presName="parTx" presStyleLbl="revTx" presStyleIdx="0" presStyleCnt="4">
        <dgm:presLayoutVars>
          <dgm:chMax val="0"/>
          <dgm:chPref val="0"/>
        </dgm:presLayoutVars>
      </dgm:prSet>
      <dgm:spPr/>
    </dgm:pt>
    <dgm:pt modelId="{5A7977AC-F9F3-4739-BB92-F02C1784D3DD}" type="pres">
      <dgm:prSet presAssocID="{B38D0719-B37C-47CC-89CC-2E1F5EC19795}" presName="sibTrans" presStyleCnt="0"/>
      <dgm:spPr/>
    </dgm:pt>
    <dgm:pt modelId="{0E66FC53-A640-4EA7-99F0-875F8473E5F6}" type="pres">
      <dgm:prSet presAssocID="{42F535EA-A84E-4F25-AF77-9E14F8E2759F}" presName="compNode" presStyleCnt="0"/>
      <dgm:spPr/>
    </dgm:pt>
    <dgm:pt modelId="{5551DE0B-26E0-4943-AEFA-1B0EAA40F645}" type="pres">
      <dgm:prSet presAssocID="{42F535EA-A84E-4F25-AF77-9E14F8E2759F}" presName="bgRect" presStyleLbl="bgShp" presStyleIdx="1" presStyleCnt="4"/>
      <dgm:spPr/>
    </dgm:pt>
    <dgm:pt modelId="{924DD263-3D07-4CC5-87FB-0D963A51D934}" type="pres">
      <dgm:prSet presAssocID="{42F535EA-A84E-4F25-AF77-9E14F8E275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a:ext>
      </dgm:extLst>
    </dgm:pt>
    <dgm:pt modelId="{032D8ACD-C18B-4A79-8D0C-46AFA0195024}" type="pres">
      <dgm:prSet presAssocID="{42F535EA-A84E-4F25-AF77-9E14F8E2759F}" presName="spaceRect" presStyleCnt="0"/>
      <dgm:spPr/>
    </dgm:pt>
    <dgm:pt modelId="{DD9E3141-B059-49E6-BA33-1ADB49C6F01C}" type="pres">
      <dgm:prSet presAssocID="{42F535EA-A84E-4F25-AF77-9E14F8E2759F}" presName="parTx" presStyleLbl="revTx" presStyleIdx="1" presStyleCnt="4">
        <dgm:presLayoutVars>
          <dgm:chMax val="0"/>
          <dgm:chPref val="0"/>
        </dgm:presLayoutVars>
      </dgm:prSet>
      <dgm:spPr/>
    </dgm:pt>
    <dgm:pt modelId="{6816760F-C663-442D-9F7D-679C795A1071}" type="pres">
      <dgm:prSet presAssocID="{E0256B94-6634-4637-9EB0-BB394DF61CCF}" presName="sibTrans" presStyleCnt="0"/>
      <dgm:spPr/>
    </dgm:pt>
    <dgm:pt modelId="{3CF32E54-28CD-4A2B-9F90-844708A1F577}" type="pres">
      <dgm:prSet presAssocID="{22779CBC-E64D-4535-8003-56711520208F}" presName="compNode" presStyleCnt="0"/>
      <dgm:spPr/>
    </dgm:pt>
    <dgm:pt modelId="{12AF2E4B-1083-4F65-A75F-75216FDB7CD6}" type="pres">
      <dgm:prSet presAssocID="{22779CBC-E64D-4535-8003-56711520208F}" presName="bgRect" presStyleLbl="bgShp" presStyleIdx="2" presStyleCnt="4"/>
      <dgm:spPr/>
    </dgm:pt>
    <dgm:pt modelId="{21B438CE-2B10-4812-9A01-5F47C4483608}" type="pres">
      <dgm:prSet presAssocID="{22779CBC-E64D-4535-8003-5671152020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4A5D09B-1C52-4A74-9C53-7AC845EAE225}" type="pres">
      <dgm:prSet presAssocID="{22779CBC-E64D-4535-8003-56711520208F}" presName="spaceRect" presStyleCnt="0"/>
      <dgm:spPr/>
    </dgm:pt>
    <dgm:pt modelId="{4C1062E7-372E-44E8-9369-CB78A5A89893}" type="pres">
      <dgm:prSet presAssocID="{22779CBC-E64D-4535-8003-56711520208F}" presName="parTx" presStyleLbl="revTx" presStyleIdx="2" presStyleCnt="4">
        <dgm:presLayoutVars>
          <dgm:chMax val="0"/>
          <dgm:chPref val="0"/>
        </dgm:presLayoutVars>
      </dgm:prSet>
      <dgm:spPr/>
    </dgm:pt>
    <dgm:pt modelId="{59536282-98D9-4027-9AF2-B61632F8C170}" type="pres">
      <dgm:prSet presAssocID="{638E51AD-9619-43D8-B900-9B62A1C8A2D0}" presName="sibTrans" presStyleCnt="0"/>
      <dgm:spPr/>
    </dgm:pt>
    <dgm:pt modelId="{040D6612-37E1-4B8C-8E55-DDE9B3CFC62A}" type="pres">
      <dgm:prSet presAssocID="{5037F7D7-AE62-49A5-A0AE-862034D0DA6C}" presName="compNode" presStyleCnt="0"/>
      <dgm:spPr/>
    </dgm:pt>
    <dgm:pt modelId="{DC140E43-627F-4837-A112-856C7DB72054}" type="pres">
      <dgm:prSet presAssocID="{5037F7D7-AE62-49A5-A0AE-862034D0DA6C}" presName="bgRect" presStyleLbl="bgShp" presStyleIdx="3" presStyleCnt="4"/>
      <dgm:spPr/>
    </dgm:pt>
    <dgm:pt modelId="{050CD742-64F8-4378-88D4-6EB59AC72C5B}" type="pres">
      <dgm:prSet presAssocID="{5037F7D7-AE62-49A5-A0AE-862034D0DA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Diagram"/>
        </a:ext>
      </dgm:extLst>
    </dgm:pt>
    <dgm:pt modelId="{498DBE08-1BAE-4EB0-BA48-27C3A47A2DEB}" type="pres">
      <dgm:prSet presAssocID="{5037F7D7-AE62-49A5-A0AE-862034D0DA6C}" presName="spaceRect" presStyleCnt="0"/>
      <dgm:spPr/>
    </dgm:pt>
    <dgm:pt modelId="{050FDD26-13B2-4FBD-96D2-CE2C6065EF7E}" type="pres">
      <dgm:prSet presAssocID="{5037F7D7-AE62-49A5-A0AE-862034D0DA6C}" presName="parTx" presStyleLbl="revTx" presStyleIdx="3" presStyleCnt="4">
        <dgm:presLayoutVars>
          <dgm:chMax val="0"/>
          <dgm:chPref val="0"/>
        </dgm:presLayoutVars>
      </dgm:prSet>
      <dgm:spPr/>
    </dgm:pt>
  </dgm:ptLst>
  <dgm:cxnLst>
    <dgm:cxn modelId="{C4F51809-3709-4E43-B24F-BAF74E939250}" srcId="{E5FBDB88-B1E0-4264-BC89-7DB56AC0F280}" destId="{C636FCF5-553F-4086-973D-DDFCF727559D}" srcOrd="0" destOrd="0" parTransId="{35C4E441-62E1-45BC-BFA7-A534CD68118E}" sibTransId="{B38D0719-B37C-47CC-89CC-2E1F5EC19795}"/>
    <dgm:cxn modelId="{4DAAEE11-BEE7-426F-9B8D-B8C6596B14D7}" type="presOf" srcId="{5037F7D7-AE62-49A5-A0AE-862034D0DA6C}" destId="{050FDD26-13B2-4FBD-96D2-CE2C6065EF7E}" srcOrd="0" destOrd="0" presId="urn:microsoft.com/office/officeart/2018/2/layout/IconVerticalSolidList"/>
    <dgm:cxn modelId="{65C62019-A9DD-4286-9F5A-34C069AF2A7D}" type="presOf" srcId="{22779CBC-E64D-4535-8003-56711520208F}" destId="{4C1062E7-372E-44E8-9369-CB78A5A89893}" srcOrd="0" destOrd="0" presId="urn:microsoft.com/office/officeart/2018/2/layout/IconVerticalSolidList"/>
    <dgm:cxn modelId="{83422A2B-DC38-46DF-BB6C-9D06BE96613C}" srcId="{E5FBDB88-B1E0-4264-BC89-7DB56AC0F280}" destId="{5037F7D7-AE62-49A5-A0AE-862034D0DA6C}" srcOrd="3" destOrd="0" parTransId="{ABED2CD2-0F02-4B9F-9795-3646C2FF073A}" sibTransId="{C6FBCD8D-E6AF-47F9-B92B-59EF2F240F64}"/>
    <dgm:cxn modelId="{2544DD3C-B50C-48E1-AF26-F1D71690669E}" type="presOf" srcId="{E5FBDB88-B1E0-4264-BC89-7DB56AC0F280}" destId="{607C11DD-912B-4E5A-9541-5D95C1407D8B}" srcOrd="0" destOrd="0" presId="urn:microsoft.com/office/officeart/2018/2/layout/IconVerticalSolidList"/>
    <dgm:cxn modelId="{CE849B3D-B6FE-429C-B8A9-71F95B0E2D55}" srcId="{E5FBDB88-B1E0-4264-BC89-7DB56AC0F280}" destId="{22779CBC-E64D-4535-8003-56711520208F}" srcOrd="2" destOrd="0" parTransId="{34C10C97-1D3E-4ED4-ACD7-B04AF44E1670}" sibTransId="{638E51AD-9619-43D8-B900-9B62A1C8A2D0}"/>
    <dgm:cxn modelId="{846F674E-4BAB-4834-9691-AC740FC15396}" srcId="{E5FBDB88-B1E0-4264-BC89-7DB56AC0F280}" destId="{42F535EA-A84E-4F25-AF77-9E14F8E2759F}" srcOrd="1" destOrd="0" parTransId="{74C00FE7-CC2A-42DD-BF4B-E4561506FD9F}" sibTransId="{E0256B94-6634-4637-9EB0-BB394DF61CCF}"/>
    <dgm:cxn modelId="{CC377290-83C9-4FEF-9EBD-E0294D414AEA}" type="presOf" srcId="{C636FCF5-553F-4086-973D-DDFCF727559D}" destId="{AB0954EF-4320-4A66-A0F1-9B73D495967C}" srcOrd="0" destOrd="0" presId="urn:microsoft.com/office/officeart/2018/2/layout/IconVerticalSolidList"/>
    <dgm:cxn modelId="{D7E598E7-12FA-4354-88C4-4678F99920CE}" type="presOf" srcId="{42F535EA-A84E-4F25-AF77-9E14F8E2759F}" destId="{DD9E3141-B059-49E6-BA33-1ADB49C6F01C}" srcOrd="0" destOrd="0" presId="urn:microsoft.com/office/officeart/2018/2/layout/IconVerticalSolidList"/>
    <dgm:cxn modelId="{67CD4A87-AC83-4D90-A9D7-DB29B1C19D26}" type="presParOf" srcId="{607C11DD-912B-4E5A-9541-5D95C1407D8B}" destId="{F2A45ACE-B847-492E-92A5-5C86CAEDB0F6}" srcOrd="0" destOrd="0" presId="urn:microsoft.com/office/officeart/2018/2/layout/IconVerticalSolidList"/>
    <dgm:cxn modelId="{9D2609FB-8F20-4FF2-AEED-9975A860B953}" type="presParOf" srcId="{F2A45ACE-B847-492E-92A5-5C86CAEDB0F6}" destId="{91BD390C-B200-4915-A708-EDF7C104BA27}" srcOrd="0" destOrd="0" presId="urn:microsoft.com/office/officeart/2018/2/layout/IconVerticalSolidList"/>
    <dgm:cxn modelId="{198E174D-6A19-4F08-9A56-80B964A84C16}" type="presParOf" srcId="{F2A45ACE-B847-492E-92A5-5C86CAEDB0F6}" destId="{08118663-1F84-4405-8C4C-1B830035605D}" srcOrd="1" destOrd="0" presId="urn:microsoft.com/office/officeart/2018/2/layout/IconVerticalSolidList"/>
    <dgm:cxn modelId="{C077F409-1DD0-4BD8-A0CB-D93AAA461AEC}" type="presParOf" srcId="{F2A45ACE-B847-492E-92A5-5C86CAEDB0F6}" destId="{E03C9824-32D4-4204-9A89-75036584AE87}" srcOrd="2" destOrd="0" presId="urn:microsoft.com/office/officeart/2018/2/layout/IconVerticalSolidList"/>
    <dgm:cxn modelId="{A36020F0-512E-4139-B305-1CFDFA5EF545}" type="presParOf" srcId="{F2A45ACE-B847-492E-92A5-5C86CAEDB0F6}" destId="{AB0954EF-4320-4A66-A0F1-9B73D495967C}" srcOrd="3" destOrd="0" presId="urn:microsoft.com/office/officeart/2018/2/layout/IconVerticalSolidList"/>
    <dgm:cxn modelId="{7A0F126F-6740-4D90-BAE2-4FDEBD203164}" type="presParOf" srcId="{607C11DD-912B-4E5A-9541-5D95C1407D8B}" destId="{5A7977AC-F9F3-4739-BB92-F02C1784D3DD}" srcOrd="1" destOrd="0" presId="urn:microsoft.com/office/officeart/2018/2/layout/IconVerticalSolidList"/>
    <dgm:cxn modelId="{7C8BFA08-46EF-47CB-A54A-603FE71AAE18}" type="presParOf" srcId="{607C11DD-912B-4E5A-9541-5D95C1407D8B}" destId="{0E66FC53-A640-4EA7-99F0-875F8473E5F6}" srcOrd="2" destOrd="0" presId="urn:microsoft.com/office/officeart/2018/2/layout/IconVerticalSolidList"/>
    <dgm:cxn modelId="{EB0E09FA-C3B4-4ABD-9448-F33340CB68E1}" type="presParOf" srcId="{0E66FC53-A640-4EA7-99F0-875F8473E5F6}" destId="{5551DE0B-26E0-4943-AEFA-1B0EAA40F645}" srcOrd="0" destOrd="0" presId="urn:microsoft.com/office/officeart/2018/2/layout/IconVerticalSolidList"/>
    <dgm:cxn modelId="{BBD52E76-4008-412F-A226-47C6B2BFD0DD}" type="presParOf" srcId="{0E66FC53-A640-4EA7-99F0-875F8473E5F6}" destId="{924DD263-3D07-4CC5-87FB-0D963A51D934}" srcOrd="1" destOrd="0" presId="urn:microsoft.com/office/officeart/2018/2/layout/IconVerticalSolidList"/>
    <dgm:cxn modelId="{C9CCC5A6-47A2-408F-9843-5705AF8AE184}" type="presParOf" srcId="{0E66FC53-A640-4EA7-99F0-875F8473E5F6}" destId="{032D8ACD-C18B-4A79-8D0C-46AFA0195024}" srcOrd="2" destOrd="0" presId="urn:microsoft.com/office/officeart/2018/2/layout/IconVerticalSolidList"/>
    <dgm:cxn modelId="{D1B46EAB-14DC-4CC9-BB80-89B70B067BF7}" type="presParOf" srcId="{0E66FC53-A640-4EA7-99F0-875F8473E5F6}" destId="{DD9E3141-B059-49E6-BA33-1ADB49C6F01C}" srcOrd="3" destOrd="0" presId="urn:microsoft.com/office/officeart/2018/2/layout/IconVerticalSolidList"/>
    <dgm:cxn modelId="{844213DA-1690-4687-ABD5-9829C7E4E3B9}" type="presParOf" srcId="{607C11DD-912B-4E5A-9541-5D95C1407D8B}" destId="{6816760F-C663-442D-9F7D-679C795A1071}" srcOrd="3" destOrd="0" presId="urn:microsoft.com/office/officeart/2018/2/layout/IconVerticalSolidList"/>
    <dgm:cxn modelId="{8872F92C-D2A0-4D5E-8581-99C9D06B2FB2}" type="presParOf" srcId="{607C11DD-912B-4E5A-9541-5D95C1407D8B}" destId="{3CF32E54-28CD-4A2B-9F90-844708A1F577}" srcOrd="4" destOrd="0" presId="urn:microsoft.com/office/officeart/2018/2/layout/IconVerticalSolidList"/>
    <dgm:cxn modelId="{5F330556-0C10-4A3B-9818-A63F4D4FE871}" type="presParOf" srcId="{3CF32E54-28CD-4A2B-9F90-844708A1F577}" destId="{12AF2E4B-1083-4F65-A75F-75216FDB7CD6}" srcOrd="0" destOrd="0" presId="urn:microsoft.com/office/officeart/2018/2/layout/IconVerticalSolidList"/>
    <dgm:cxn modelId="{380E8DC1-DDA6-45FC-B5DD-0B9378F5A24C}" type="presParOf" srcId="{3CF32E54-28CD-4A2B-9F90-844708A1F577}" destId="{21B438CE-2B10-4812-9A01-5F47C4483608}" srcOrd="1" destOrd="0" presId="urn:microsoft.com/office/officeart/2018/2/layout/IconVerticalSolidList"/>
    <dgm:cxn modelId="{8289DE05-3871-4C20-9EAA-7E11EA74FFF7}" type="presParOf" srcId="{3CF32E54-28CD-4A2B-9F90-844708A1F577}" destId="{94A5D09B-1C52-4A74-9C53-7AC845EAE225}" srcOrd="2" destOrd="0" presId="urn:microsoft.com/office/officeart/2018/2/layout/IconVerticalSolidList"/>
    <dgm:cxn modelId="{8C66185C-F11C-4F47-9456-9633DE894361}" type="presParOf" srcId="{3CF32E54-28CD-4A2B-9F90-844708A1F577}" destId="{4C1062E7-372E-44E8-9369-CB78A5A89893}" srcOrd="3" destOrd="0" presId="urn:microsoft.com/office/officeart/2018/2/layout/IconVerticalSolidList"/>
    <dgm:cxn modelId="{DC216854-09C7-4A83-8B5A-395AA5D79471}" type="presParOf" srcId="{607C11DD-912B-4E5A-9541-5D95C1407D8B}" destId="{59536282-98D9-4027-9AF2-B61632F8C170}" srcOrd="5" destOrd="0" presId="urn:microsoft.com/office/officeart/2018/2/layout/IconVerticalSolidList"/>
    <dgm:cxn modelId="{A8B52935-AA55-4217-9199-A749E83B7631}" type="presParOf" srcId="{607C11DD-912B-4E5A-9541-5D95C1407D8B}" destId="{040D6612-37E1-4B8C-8E55-DDE9B3CFC62A}" srcOrd="6" destOrd="0" presId="urn:microsoft.com/office/officeart/2018/2/layout/IconVerticalSolidList"/>
    <dgm:cxn modelId="{31519916-BC32-4AA7-98B1-F30767208061}" type="presParOf" srcId="{040D6612-37E1-4B8C-8E55-DDE9B3CFC62A}" destId="{DC140E43-627F-4837-A112-856C7DB72054}" srcOrd="0" destOrd="0" presId="urn:microsoft.com/office/officeart/2018/2/layout/IconVerticalSolidList"/>
    <dgm:cxn modelId="{040921E7-6E31-4DA3-B9A0-8FA61E91E6FC}" type="presParOf" srcId="{040D6612-37E1-4B8C-8E55-DDE9B3CFC62A}" destId="{050CD742-64F8-4378-88D4-6EB59AC72C5B}" srcOrd="1" destOrd="0" presId="urn:microsoft.com/office/officeart/2018/2/layout/IconVerticalSolidList"/>
    <dgm:cxn modelId="{3E70D94A-FBDF-449C-9AD9-54F0592872B3}" type="presParOf" srcId="{040D6612-37E1-4B8C-8E55-DDE9B3CFC62A}" destId="{498DBE08-1BAE-4EB0-BA48-27C3A47A2DEB}" srcOrd="2" destOrd="0" presId="urn:microsoft.com/office/officeart/2018/2/layout/IconVerticalSolidList"/>
    <dgm:cxn modelId="{679D611F-DAD6-40E6-99AB-8CC9EA62D83F}" type="presParOf" srcId="{040D6612-37E1-4B8C-8E55-DDE9B3CFC62A}" destId="{050FDD26-13B2-4FBD-96D2-CE2C6065EF7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E1D6788-7605-4187-8D92-01CEED84A15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C6CA531-4411-4BB9-B4CC-780F122ECE08}">
      <dgm:prSet/>
      <dgm:spPr/>
      <dgm:t>
        <a:bodyPr/>
        <a:lstStyle/>
        <a:p>
          <a:pPr>
            <a:defRPr cap="all"/>
          </a:pPr>
          <a:r>
            <a:rPr lang="en-US" b="1"/>
            <a:t>Virtual Private Cloud (VPC)</a:t>
          </a:r>
          <a:r>
            <a:rPr lang="en-US"/>
            <a:t>: Secure and isolated network environment.</a:t>
          </a:r>
        </a:p>
      </dgm:t>
    </dgm:pt>
    <dgm:pt modelId="{F8DB1880-06EE-469C-82AC-DB2251B5995D}" type="parTrans" cxnId="{60E63650-92B9-4234-889A-DE87658826EB}">
      <dgm:prSet/>
      <dgm:spPr/>
      <dgm:t>
        <a:bodyPr/>
        <a:lstStyle/>
        <a:p>
          <a:endParaRPr lang="en-US"/>
        </a:p>
      </dgm:t>
    </dgm:pt>
    <dgm:pt modelId="{F32DB902-3456-4F53-BB03-24DD30D34343}" type="sibTrans" cxnId="{60E63650-92B9-4234-889A-DE87658826EB}">
      <dgm:prSet/>
      <dgm:spPr/>
      <dgm:t>
        <a:bodyPr/>
        <a:lstStyle/>
        <a:p>
          <a:endParaRPr lang="en-US"/>
        </a:p>
      </dgm:t>
    </dgm:pt>
    <dgm:pt modelId="{A940886E-7809-4199-950A-BE89B5D57C46}">
      <dgm:prSet/>
      <dgm:spPr/>
      <dgm:t>
        <a:bodyPr/>
        <a:lstStyle/>
        <a:p>
          <a:pPr>
            <a:defRPr cap="all"/>
          </a:pPr>
          <a:r>
            <a:rPr lang="en-US" b="1"/>
            <a:t>EC2 Instances</a:t>
          </a:r>
          <a:r>
            <a:rPr lang="en-US"/>
            <a:t>: Scalable compute capacity with security measures.</a:t>
          </a:r>
        </a:p>
      </dgm:t>
    </dgm:pt>
    <dgm:pt modelId="{16612BA1-B340-41E8-87D0-D5227234998D}" type="parTrans" cxnId="{DF81D973-6D8D-400D-9D40-4252ED0103B6}">
      <dgm:prSet/>
      <dgm:spPr/>
      <dgm:t>
        <a:bodyPr/>
        <a:lstStyle/>
        <a:p>
          <a:endParaRPr lang="en-US"/>
        </a:p>
      </dgm:t>
    </dgm:pt>
    <dgm:pt modelId="{99FF664F-4EDD-4C81-86D4-966FF69724EB}" type="sibTrans" cxnId="{DF81D973-6D8D-400D-9D40-4252ED0103B6}">
      <dgm:prSet/>
      <dgm:spPr/>
      <dgm:t>
        <a:bodyPr/>
        <a:lstStyle/>
        <a:p>
          <a:endParaRPr lang="en-US"/>
        </a:p>
      </dgm:t>
    </dgm:pt>
    <dgm:pt modelId="{94871D2F-AD72-49A2-91B5-B27EA6A5E1CD}">
      <dgm:prSet/>
      <dgm:spPr/>
      <dgm:t>
        <a:bodyPr/>
        <a:lstStyle/>
        <a:p>
          <a:pPr>
            <a:defRPr cap="all"/>
          </a:pPr>
          <a:r>
            <a:rPr lang="en-US" b="1">
              <a:latin typeface="Posterama"/>
            </a:rPr>
            <a:t>Load</a:t>
          </a:r>
          <a:r>
            <a:rPr lang="en-US" b="1"/>
            <a:t> Balancers</a:t>
          </a:r>
          <a:r>
            <a:rPr lang="en-US"/>
            <a:t>: High availability and fault tolerance.</a:t>
          </a:r>
        </a:p>
      </dgm:t>
    </dgm:pt>
    <dgm:pt modelId="{C5FFAA48-37D4-4762-B1F2-CE372C13E37B}" type="parTrans" cxnId="{6536D737-0578-4A8C-B6C8-0BC889C79FA0}">
      <dgm:prSet/>
      <dgm:spPr/>
      <dgm:t>
        <a:bodyPr/>
        <a:lstStyle/>
        <a:p>
          <a:endParaRPr lang="en-US"/>
        </a:p>
      </dgm:t>
    </dgm:pt>
    <dgm:pt modelId="{2D280916-0116-4AE8-AC20-9548F051465D}" type="sibTrans" cxnId="{6536D737-0578-4A8C-B6C8-0BC889C79FA0}">
      <dgm:prSet/>
      <dgm:spPr/>
      <dgm:t>
        <a:bodyPr/>
        <a:lstStyle/>
        <a:p>
          <a:endParaRPr lang="en-US"/>
        </a:p>
      </dgm:t>
    </dgm:pt>
    <dgm:pt modelId="{851F3967-EB50-4D09-95CA-A65DDDFA2D0D}">
      <dgm:prSet/>
      <dgm:spPr/>
      <dgm:t>
        <a:bodyPr/>
        <a:lstStyle/>
        <a:p>
          <a:pPr>
            <a:defRPr cap="all"/>
          </a:pPr>
          <a:r>
            <a:rPr lang="en-US" b="1"/>
            <a:t>Tagging Strategy</a:t>
          </a:r>
          <a:r>
            <a:rPr lang="en-US"/>
            <a:t>: Efficient resource management and cost optimization.</a:t>
          </a:r>
        </a:p>
      </dgm:t>
    </dgm:pt>
    <dgm:pt modelId="{ADCC6B1C-77E1-4B7C-B445-B79097D74085}" type="parTrans" cxnId="{2C602BC4-86AA-48C1-8828-9D11902437C8}">
      <dgm:prSet/>
      <dgm:spPr/>
      <dgm:t>
        <a:bodyPr/>
        <a:lstStyle/>
        <a:p>
          <a:endParaRPr lang="en-US"/>
        </a:p>
      </dgm:t>
    </dgm:pt>
    <dgm:pt modelId="{1970E53B-8C60-4226-8A4B-DB60B7AA7ABC}" type="sibTrans" cxnId="{2C602BC4-86AA-48C1-8828-9D11902437C8}">
      <dgm:prSet/>
      <dgm:spPr/>
      <dgm:t>
        <a:bodyPr/>
        <a:lstStyle/>
        <a:p>
          <a:endParaRPr lang="en-US"/>
        </a:p>
      </dgm:t>
    </dgm:pt>
    <dgm:pt modelId="{79F3BBB6-CBAE-423D-920A-3D1B6F8C3C4C}" type="pres">
      <dgm:prSet presAssocID="{5E1D6788-7605-4187-8D92-01CEED84A150}" presName="root" presStyleCnt="0">
        <dgm:presLayoutVars>
          <dgm:dir/>
          <dgm:resizeHandles val="exact"/>
        </dgm:presLayoutVars>
      </dgm:prSet>
      <dgm:spPr/>
    </dgm:pt>
    <dgm:pt modelId="{64102870-BAF2-47DD-BAD8-42BF42370978}" type="pres">
      <dgm:prSet presAssocID="{1C6CA531-4411-4BB9-B4CC-780F122ECE08}" presName="compNode" presStyleCnt="0"/>
      <dgm:spPr/>
    </dgm:pt>
    <dgm:pt modelId="{29E71489-4932-4BCA-8387-95C134051FFF}" type="pres">
      <dgm:prSet presAssocID="{1C6CA531-4411-4BB9-B4CC-780F122ECE08}" presName="iconBgRect" presStyleLbl="bgShp" presStyleIdx="0" presStyleCnt="4"/>
      <dgm:spPr/>
    </dgm:pt>
    <dgm:pt modelId="{47EAD3C7-EA5B-4175-A331-36380ACAB341}" type="pres">
      <dgm:prSet presAssocID="{1C6CA531-4411-4BB9-B4CC-780F122ECE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8D9CA524-DE73-4F34-9614-CD40976D7FB6}" type="pres">
      <dgm:prSet presAssocID="{1C6CA531-4411-4BB9-B4CC-780F122ECE08}" presName="spaceRect" presStyleCnt="0"/>
      <dgm:spPr/>
    </dgm:pt>
    <dgm:pt modelId="{885AC199-877A-45CF-89A1-731FE925C022}" type="pres">
      <dgm:prSet presAssocID="{1C6CA531-4411-4BB9-B4CC-780F122ECE08}" presName="textRect" presStyleLbl="revTx" presStyleIdx="0" presStyleCnt="4">
        <dgm:presLayoutVars>
          <dgm:chMax val="1"/>
          <dgm:chPref val="1"/>
        </dgm:presLayoutVars>
      </dgm:prSet>
      <dgm:spPr/>
    </dgm:pt>
    <dgm:pt modelId="{44EB8B69-2F61-401E-B07C-65606BCF90FD}" type="pres">
      <dgm:prSet presAssocID="{F32DB902-3456-4F53-BB03-24DD30D34343}" presName="sibTrans" presStyleCnt="0"/>
      <dgm:spPr/>
    </dgm:pt>
    <dgm:pt modelId="{3F245381-A565-49FB-8C7F-B56D4206BDAB}" type="pres">
      <dgm:prSet presAssocID="{A940886E-7809-4199-950A-BE89B5D57C46}" presName="compNode" presStyleCnt="0"/>
      <dgm:spPr/>
    </dgm:pt>
    <dgm:pt modelId="{93445595-1DB0-45E5-AA8A-2644C1C622CC}" type="pres">
      <dgm:prSet presAssocID="{A940886E-7809-4199-950A-BE89B5D57C46}" presName="iconBgRect" presStyleLbl="bgShp" presStyleIdx="1" presStyleCnt="4"/>
      <dgm:spPr/>
    </dgm:pt>
    <dgm:pt modelId="{6E5D930D-FF1E-4897-8EEF-FA47CC6E44FA}" type="pres">
      <dgm:prSet presAssocID="{A940886E-7809-4199-950A-BE89B5D57C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DB0F5923-3B22-43CC-B844-6C50D69C9351}" type="pres">
      <dgm:prSet presAssocID="{A940886E-7809-4199-950A-BE89B5D57C46}" presName="spaceRect" presStyleCnt="0"/>
      <dgm:spPr/>
    </dgm:pt>
    <dgm:pt modelId="{28413FE4-A35E-46AB-BC4A-2FE7B48242E7}" type="pres">
      <dgm:prSet presAssocID="{A940886E-7809-4199-950A-BE89B5D57C46}" presName="textRect" presStyleLbl="revTx" presStyleIdx="1" presStyleCnt="4">
        <dgm:presLayoutVars>
          <dgm:chMax val="1"/>
          <dgm:chPref val="1"/>
        </dgm:presLayoutVars>
      </dgm:prSet>
      <dgm:spPr/>
    </dgm:pt>
    <dgm:pt modelId="{43A700EC-9EC8-4DB0-941D-B53DA858B529}" type="pres">
      <dgm:prSet presAssocID="{99FF664F-4EDD-4C81-86D4-966FF69724EB}" presName="sibTrans" presStyleCnt="0"/>
      <dgm:spPr/>
    </dgm:pt>
    <dgm:pt modelId="{ED712AA2-5E76-4036-BE5C-D76437B195DB}" type="pres">
      <dgm:prSet presAssocID="{94871D2F-AD72-49A2-91B5-B27EA6A5E1CD}" presName="compNode" presStyleCnt="0"/>
      <dgm:spPr/>
    </dgm:pt>
    <dgm:pt modelId="{D0183698-8981-4C2E-BC23-E7B2805B3547}" type="pres">
      <dgm:prSet presAssocID="{94871D2F-AD72-49A2-91B5-B27EA6A5E1CD}" presName="iconBgRect" presStyleLbl="bgShp" presStyleIdx="2" presStyleCnt="4"/>
      <dgm:spPr/>
    </dgm:pt>
    <dgm:pt modelId="{38B5FCE0-5DB5-459F-B05B-6D955A258F35}" type="pres">
      <dgm:prSet presAssocID="{94871D2F-AD72-49A2-91B5-B27EA6A5E1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83419E02-E22E-4A93-B68B-4C0F221BA5C9}" type="pres">
      <dgm:prSet presAssocID="{94871D2F-AD72-49A2-91B5-B27EA6A5E1CD}" presName="spaceRect" presStyleCnt="0"/>
      <dgm:spPr/>
    </dgm:pt>
    <dgm:pt modelId="{EE23369D-2F6E-4B3E-8D6A-FA0FD9C18BD8}" type="pres">
      <dgm:prSet presAssocID="{94871D2F-AD72-49A2-91B5-B27EA6A5E1CD}" presName="textRect" presStyleLbl="revTx" presStyleIdx="2" presStyleCnt="4">
        <dgm:presLayoutVars>
          <dgm:chMax val="1"/>
          <dgm:chPref val="1"/>
        </dgm:presLayoutVars>
      </dgm:prSet>
      <dgm:spPr/>
    </dgm:pt>
    <dgm:pt modelId="{E0E2E4A6-EFE3-447D-AB83-BB710B4159B9}" type="pres">
      <dgm:prSet presAssocID="{2D280916-0116-4AE8-AC20-9548F051465D}" presName="sibTrans" presStyleCnt="0"/>
      <dgm:spPr/>
    </dgm:pt>
    <dgm:pt modelId="{B06EF1D5-4B18-47FD-BB60-01576007CB89}" type="pres">
      <dgm:prSet presAssocID="{851F3967-EB50-4D09-95CA-A65DDDFA2D0D}" presName="compNode" presStyleCnt="0"/>
      <dgm:spPr/>
    </dgm:pt>
    <dgm:pt modelId="{F6ADB791-E115-48AF-85C5-2FFF2B3482BC}" type="pres">
      <dgm:prSet presAssocID="{851F3967-EB50-4D09-95CA-A65DDDFA2D0D}" presName="iconBgRect" presStyleLbl="bgShp" presStyleIdx="3" presStyleCnt="4"/>
      <dgm:spPr/>
    </dgm:pt>
    <dgm:pt modelId="{39886244-8A4D-476E-BAEA-54E80AEC84B7}" type="pres">
      <dgm:prSet presAssocID="{851F3967-EB50-4D09-95CA-A65DDDFA2D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bel"/>
        </a:ext>
      </dgm:extLst>
    </dgm:pt>
    <dgm:pt modelId="{AC26C940-6B0B-4F43-87AC-0E05C8117F8F}" type="pres">
      <dgm:prSet presAssocID="{851F3967-EB50-4D09-95CA-A65DDDFA2D0D}" presName="spaceRect" presStyleCnt="0"/>
      <dgm:spPr/>
    </dgm:pt>
    <dgm:pt modelId="{0500BD60-759E-485F-8501-1D53F1119DEA}" type="pres">
      <dgm:prSet presAssocID="{851F3967-EB50-4D09-95CA-A65DDDFA2D0D}" presName="textRect" presStyleLbl="revTx" presStyleIdx="3" presStyleCnt="4">
        <dgm:presLayoutVars>
          <dgm:chMax val="1"/>
          <dgm:chPref val="1"/>
        </dgm:presLayoutVars>
      </dgm:prSet>
      <dgm:spPr/>
    </dgm:pt>
  </dgm:ptLst>
  <dgm:cxnLst>
    <dgm:cxn modelId="{10DF250D-260A-42F1-9346-C5B8D09FF378}" type="presOf" srcId="{94871D2F-AD72-49A2-91B5-B27EA6A5E1CD}" destId="{EE23369D-2F6E-4B3E-8D6A-FA0FD9C18BD8}" srcOrd="0" destOrd="0" presId="urn:microsoft.com/office/officeart/2018/5/layout/IconCircleLabelList"/>
    <dgm:cxn modelId="{6536D737-0578-4A8C-B6C8-0BC889C79FA0}" srcId="{5E1D6788-7605-4187-8D92-01CEED84A150}" destId="{94871D2F-AD72-49A2-91B5-B27EA6A5E1CD}" srcOrd="2" destOrd="0" parTransId="{C5FFAA48-37D4-4762-B1F2-CE372C13E37B}" sibTransId="{2D280916-0116-4AE8-AC20-9548F051465D}"/>
    <dgm:cxn modelId="{60E63650-92B9-4234-889A-DE87658826EB}" srcId="{5E1D6788-7605-4187-8D92-01CEED84A150}" destId="{1C6CA531-4411-4BB9-B4CC-780F122ECE08}" srcOrd="0" destOrd="0" parTransId="{F8DB1880-06EE-469C-82AC-DB2251B5995D}" sibTransId="{F32DB902-3456-4F53-BB03-24DD30D34343}"/>
    <dgm:cxn modelId="{DF81D973-6D8D-400D-9D40-4252ED0103B6}" srcId="{5E1D6788-7605-4187-8D92-01CEED84A150}" destId="{A940886E-7809-4199-950A-BE89B5D57C46}" srcOrd="1" destOrd="0" parTransId="{16612BA1-B340-41E8-87D0-D5227234998D}" sibTransId="{99FF664F-4EDD-4C81-86D4-966FF69724EB}"/>
    <dgm:cxn modelId="{2DAE3191-8FA2-481F-B5F9-823DA79A3B4C}" type="presOf" srcId="{5E1D6788-7605-4187-8D92-01CEED84A150}" destId="{79F3BBB6-CBAE-423D-920A-3D1B6F8C3C4C}" srcOrd="0" destOrd="0" presId="urn:microsoft.com/office/officeart/2018/5/layout/IconCircleLabelList"/>
    <dgm:cxn modelId="{2C602BC4-86AA-48C1-8828-9D11902437C8}" srcId="{5E1D6788-7605-4187-8D92-01CEED84A150}" destId="{851F3967-EB50-4D09-95CA-A65DDDFA2D0D}" srcOrd="3" destOrd="0" parTransId="{ADCC6B1C-77E1-4B7C-B445-B79097D74085}" sibTransId="{1970E53B-8C60-4226-8A4B-DB60B7AA7ABC}"/>
    <dgm:cxn modelId="{036B90DF-E0BB-472A-B600-743E4B70FAC5}" type="presOf" srcId="{1C6CA531-4411-4BB9-B4CC-780F122ECE08}" destId="{885AC199-877A-45CF-89A1-731FE925C022}" srcOrd="0" destOrd="0" presId="urn:microsoft.com/office/officeart/2018/5/layout/IconCircleLabelList"/>
    <dgm:cxn modelId="{B8744FFB-7B27-4C88-B93B-081605B9DC7B}" type="presOf" srcId="{851F3967-EB50-4D09-95CA-A65DDDFA2D0D}" destId="{0500BD60-759E-485F-8501-1D53F1119DEA}" srcOrd="0" destOrd="0" presId="urn:microsoft.com/office/officeart/2018/5/layout/IconCircleLabelList"/>
    <dgm:cxn modelId="{656863FF-0071-40DC-BF3D-E5D4C7BFE35D}" type="presOf" srcId="{A940886E-7809-4199-950A-BE89B5D57C46}" destId="{28413FE4-A35E-46AB-BC4A-2FE7B48242E7}" srcOrd="0" destOrd="0" presId="urn:microsoft.com/office/officeart/2018/5/layout/IconCircleLabelList"/>
    <dgm:cxn modelId="{339965E2-D810-4D79-980D-EB26E5BBDDF7}" type="presParOf" srcId="{79F3BBB6-CBAE-423D-920A-3D1B6F8C3C4C}" destId="{64102870-BAF2-47DD-BAD8-42BF42370978}" srcOrd="0" destOrd="0" presId="urn:microsoft.com/office/officeart/2018/5/layout/IconCircleLabelList"/>
    <dgm:cxn modelId="{046E38EB-282C-4C7C-9068-7B05D1E7F13C}" type="presParOf" srcId="{64102870-BAF2-47DD-BAD8-42BF42370978}" destId="{29E71489-4932-4BCA-8387-95C134051FFF}" srcOrd="0" destOrd="0" presId="urn:microsoft.com/office/officeart/2018/5/layout/IconCircleLabelList"/>
    <dgm:cxn modelId="{DEE206A4-F857-4B4F-A941-8B2DDF320DAB}" type="presParOf" srcId="{64102870-BAF2-47DD-BAD8-42BF42370978}" destId="{47EAD3C7-EA5B-4175-A331-36380ACAB341}" srcOrd="1" destOrd="0" presId="urn:microsoft.com/office/officeart/2018/5/layout/IconCircleLabelList"/>
    <dgm:cxn modelId="{BA73621B-B1DD-4492-81FA-72B588FBAF94}" type="presParOf" srcId="{64102870-BAF2-47DD-BAD8-42BF42370978}" destId="{8D9CA524-DE73-4F34-9614-CD40976D7FB6}" srcOrd="2" destOrd="0" presId="urn:microsoft.com/office/officeart/2018/5/layout/IconCircleLabelList"/>
    <dgm:cxn modelId="{950CF2A7-2641-481F-95A4-8547EA106997}" type="presParOf" srcId="{64102870-BAF2-47DD-BAD8-42BF42370978}" destId="{885AC199-877A-45CF-89A1-731FE925C022}" srcOrd="3" destOrd="0" presId="urn:microsoft.com/office/officeart/2018/5/layout/IconCircleLabelList"/>
    <dgm:cxn modelId="{17DC52CA-4D33-434F-9BD1-F75AD8566740}" type="presParOf" srcId="{79F3BBB6-CBAE-423D-920A-3D1B6F8C3C4C}" destId="{44EB8B69-2F61-401E-B07C-65606BCF90FD}" srcOrd="1" destOrd="0" presId="urn:microsoft.com/office/officeart/2018/5/layout/IconCircleLabelList"/>
    <dgm:cxn modelId="{BA14C7BC-0D6C-45CB-B44F-0D7A35276D10}" type="presParOf" srcId="{79F3BBB6-CBAE-423D-920A-3D1B6F8C3C4C}" destId="{3F245381-A565-49FB-8C7F-B56D4206BDAB}" srcOrd="2" destOrd="0" presId="urn:microsoft.com/office/officeart/2018/5/layout/IconCircleLabelList"/>
    <dgm:cxn modelId="{CA8371C6-51E0-4787-AE65-61BBA78554DE}" type="presParOf" srcId="{3F245381-A565-49FB-8C7F-B56D4206BDAB}" destId="{93445595-1DB0-45E5-AA8A-2644C1C622CC}" srcOrd="0" destOrd="0" presId="urn:microsoft.com/office/officeart/2018/5/layout/IconCircleLabelList"/>
    <dgm:cxn modelId="{EAFDF33D-F35C-431D-A922-48E52ED6BB7B}" type="presParOf" srcId="{3F245381-A565-49FB-8C7F-B56D4206BDAB}" destId="{6E5D930D-FF1E-4897-8EEF-FA47CC6E44FA}" srcOrd="1" destOrd="0" presId="urn:microsoft.com/office/officeart/2018/5/layout/IconCircleLabelList"/>
    <dgm:cxn modelId="{05B77762-04ED-4B6A-A637-545B9AE26D17}" type="presParOf" srcId="{3F245381-A565-49FB-8C7F-B56D4206BDAB}" destId="{DB0F5923-3B22-43CC-B844-6C50D69C9351}" srcOrd="2" destOrd="0" presId="urn:microsoft.com/office/officeart/2018/5/layout/IconCircleLabelList"/>
    <dgm:cxn modelId="{01473530-760D-47CB-A221-4BEE525C9292}" type="presParOf" srcId="{3F245381-A565-49FB-8C7F-B56D4206BDAB}" destId="{28413FE4-A35E-46AB-BC4A-2FE7B48242E7}" srcOrd="3" destOrd="0" presId="urn:microsoft.com/office/officeart/2018/5/layout/IconCircleLabelList"/>
    <dgm:cxn modelId="{F79685DF-A890-4A3D-8668-D7E603C8E9F2}" type="presParOf" srcId="{79F3BBB6-CBAE-423D-920A-3D1B6F8C3C4C}" destId="{43A700EC-9EC8-4DB0-941D-B53DA858B529}" srcOrd="3" destOrd="0" presId="urn:microsoft.com/office/officeart/2018/5/layout/IconCircleLabelList"/>
    <dgm:cxn modelId="{E1D33A51-017F-4BDB-8D59-24E5E33C9769}" type="presParOf" srcId="{79F3BBB6-CBAE-423D-920A-3D1B6F8C3C4C}" destId="{ED712AA2-5E76-4036-BE5C-D76437B195DB}" srcOrd="4" destOrd="0" presId="urn:microsoft.com/office/officeart/2018/5/layout/IconCircleLabelList"/>
    <dgm:cxn modelId="{F26FFA1A-58CA-4FE6-8FF3-E6517392BC12}" type="presParOf" srcId="{ED712AA2-5E76-4036-BE5C-D76437B195DB}" destId="{D0183698-8981-4C2E-BC23-E7B2805B3547}" srcOrd="0" destOrd="0" presId="urn:microsoft.com/office/officeart/2018/5/layout/IconCircleLabelList"/>
    <dgm:cxn modelId="{87CC0C2C-5A19-43E5-B156-FCD334A11D08}" type="presParOf" srcId="{ED712AA2-5E76-4036-BE5C-D76437B195DB}" destId="{38B5FCE0-5DB5-459F-B05B-6D955A258F35}" srcOrd="1" destOrd="0" presId="urn:microsoft.com/office/officeart/2018/5/layout/IconCircleLabelList"/>
    <dgm:cxn modelId="{C0E857E8-E9A9-456C-8B93-1C5C562ABB51}" type="presParOf" srcId="{ED712AA2-5E76-4036-BE5C-D76437B195DB}" destId="{83419E02-E22E-4A93-B68B-4C0F221BA5C9}" srcOrd="2" destOrd="0" presId="urn:microsoft.com/office/officeart/2018/5/layout/IconCircleLabelList"/>
    <dgm:cxn modelId="{3077AE13-E256-4E67-AC88-65EA527EBD32}" type="presParOf" srcId="{ED712AA2-5E76-4036-BE5C-D76437B195DB}" destId="{EE23369D-2F6E-4B3E-8D6A-FA0FD9C18BD8}" srcOrd="3" destOrd="0" presId="urn:microsoft.com/office/officeart/2018/5/layout/IconCircleLabelList"/>
    <dgm:cxn modelId="{D630567A-B7B2-4DF6-AC46-F65C069BF42D}" type="presParOf" srcId="{79F3BBB6-CBAE-423D-920A-3D1B6F8C3C4C}" destId="{E0E2E4A6-EFE3-447D-AB83-BB710B4159B9}" srcOrd="5" destOrd="0" presId="urn:microsoft.com/office/officeart/2018/5/layout/IconCircleLabelList"/>
    <dgm:cxn modelId="{27AD2308-A2D4-47DD-94D4-6BB57CED14BA}" type="presParOf" srcId="{79F3BBB6-CBAE-423D-920A-3D1B6F8C3C4C}" destId="{B06EF1D5-4B18-47FD-BB60-01576007CB89}" srcOrd="6" destOrd="0" presId="urn:microsoft.com/office/officeart/2018/5/layout/IconCircleLabelList"/>
    <dgm:cxn modelId="{63BE83F8-5BC1-4E85-99A4-73FD0EFFB601}" type="presParOf" srcId="{B06EF1D5-4B18-47FD-BB60-01576007CB89}" destId="{F6ADB791-E115-48AF-85C5-2FFF2B3482BC}" srcOrd="0" destOrd="0" presId="urn:microsoft.com/office/officeart/2018/5/layout/IconCircleLabelList"/>
    <dgm:cxn modelId="{A6F0443F-FE8B-4AD6-B895-3245E366A944}" type="presParOf" srcId="{B06EF1D5-4B18-47FD-BB60-01576007CB89}" destId="{39886244-8A4D-476E-BAEA-54E80AEC84B7}" srcOrd="1" destOrd="0" presId="urn:microsoft.com/office/officeart/2018/5/layout/IconCircleLabelList"/>
    <dgm:cxn modelId="{C7DA6582-5C72-4847-AEE9-BE8324225802}" type="presParOf" srcId="{B06EF1D5-4B18-47FD-BB60-01576007CB89}" destId="{AC26C940-6B0B-4F43-87AC-0E05C8117F8F}" srcOrd="2" destOrd="0" presId="urn:microsoft.com/office/officeart/2018/5/layout/IconCircleLabelList"/>
    <dgm:cxn modelId="{25EB6C01-89C7-4379-AD0B-B0C3FD07DA67}" type="presParOf" srcId="{B06EF1D5-4B18-47FD-BB60-01576007CB89}" destId="{0500BD60-759E-485F-8501-1D53F1119DE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0D40577-57D7-422E-85CB-56E51BE977C2}"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01B0257-6132-457B-9953-615955F73AEC}">
      <dgm:prSet/>
      <dgm:spPr/>
      <dgm:t>
        <a:bodyPr/>
        <a:lstStyle/>
        <a:p>
          <a:pPr>
            <a:lnSpc>
              <a:spcPct val="100000"/>
            </a:lnSpc>
          </a:pPr>
          <a:r>
            <a:rPr lang="en-US" b="1">
              <a:solidFill>
                <a:schemeClr val="bg1"/>
              </a:solidFill>
            </a:rPr>
            <a:t>Virtual Private Cloud (VPC)</a:t>
          </a:r>
          <a:r>
            <a:rPr lang="en-US">
              <a:solidFill>
                <a:schemeClr val="bg1"/>
              </a:solidFill>
            </a:rPr>
            <a:t>: Network ACLs, security groups, private subnets</a:t>
          </a:r>
        </a:p>
      </dgm:t>
    </dgm:pt>
    <dgm:pt modelId="{69EBC796-30B8-4C54-9699-77F8B5ABC694}" type="parTrans" cxnId="{978997E5-FA4B-46D3-B46A-8C97FC328607}">
      <dgm:prSet/>
      <dgm:spPr/>
      <dgm:t>
        <a:bodyPr/>
        <a:lstStyle/>
        <a:p>
          <a:endParaRPr lang="en-US"/>
        </a:p>
      </dgm:t>
    </dgm:pt>
    <dgm:pt modelId="{BD27F114-EC01-42C0-88E7-88D55425AA7B}" type="sibTrans" cxnId="{978997E5-FA4B-46D3-B46A-8C97FC328607}">
      <dgm:prSet phldrT="01"/>
      <dgm:spPr/>
      <dgm:t>
        <a:bodyPr/>
        <a:lstStyle/>
        <a:p>
          <a:pPr>
            <a:lnSpc>
              <a:spcPct val="100000"/>
            </a:lnSpc>
          </a:pPr>
          <a:endParaRPr lang="en-US"/>
        </a:p>
      </dgm:t>
    </dgm:pt>
    <dgm:pt modelId="{283B8360-8A5D-469C-A362-1B413838DBDE}">
      <dgm:prSet/>
      <dgm:spPr/>
      <dgm:t>
        <a:bodyPr/>
        <a:lstStyle/>
        <a:p>
          <a:pPr>
            <a:lnSpc>
              <a:spcPct val="100000"/>
            </a:lnSpc>
          </a:pPr>
          <a:r>
            <a:rPr lang="en-US" b="1">
              <a:solidFill>
                <a:schemeClr val="bg1"/>
              </a:solidFill>
            </a:rPr>
            <a:t>EC2 Instances</a:t>
          </a:r>
          <a:r>
            <a:rPr lang="en-US">
              <a:solidFill>
                <a:schemeClr val="bg1"/>
              </a:solidFill>
            </a:rPr>
            <a:t>: Regular updates, IAM roles, logging, and monitoring</a:t>
          </a:r>
        </a:p>
      </dgm:t>
    </dgm:pt>
    <dgm:pt modelId="{BD83E003-C1A3-4185-9409-A3538F699DCD}" type="parTrans" cxnId="{0AC0105D-A34D-42DA-9872-EA5CDBAE35E5}">
      <dgm:prSet/>
      <dgm:spPr/>
      <dgm:t>
        <a:bodyPr/>
        <a:lstStyle/>
        <a:p>
          <a:endParaRPr lang="en-US"/>
        </a:p>
      </dgm:t>
    </dgm:pt>
    <dgm:pt modelId="{17A51043-05D1-4C2C-981C-8197AF1CA0F0}" type="sibTrans" cxnId="{0AC0105D-A34D-42DA-9872-EA5CDBAE35E5}">
      <dgm:prSet phldrT="02"/>
      <dgm:spPr/>
      <dgm:t>
        <a:bodyPr/>
        <a:lstStyle/>
        <a:p>
          <a:pPr>
            <a:lnSpc>
              <a:spcPct val="100000"/>
            </a:lnSpc>
          </a:pPr>
          <a:endParaRPr lang="en-US"/>
        </a:p>
      </dgm:t>
    </dgm:pt>
    <dgm:pt modelId="{63F12065-3ED7-4A93-9341-EA36A32FA47E}">
      <dgm:prSet/>
      <dgm:spPr/>
      <dgm:t>
        <a:bodyPr/>
        <a:lstStyle/>
        <a:p>
          <a:pPr>
            <a:lnSpc>
              <a:spcPct val="100000"/>
            </a:lnSpc>
          </a:pPr>
          <a:r>
            <a:rPr lang="en-US" b="1">
              <a:solidFill>
                <a:schemeClr val="bg1"/>
              </a:solidFill>
            </a:rPr>
            <a:t>Load Balancers</a:t>
          </a:r>
          <a:r>
            <a:rPr lang="en-US">
              <a:solidFill>
                <a:schemeClr val="bg1"/>
              </a:solidFill>
            </a:rPr>
            <a:t>: Health checks, </a:t>
          </a:r>
          <a:r>
            <a:rPr lang="en-US">
              <a:solidFill>
                <a:schemeClr val="bg1"/>
              </a:solidFill>
              <a:latin typeface="Posterama"/>
            </a:rPr>
            <a:t>TLS</a:t>
          </a:r>
          <a:r>
            <a:rPr lang="en-US">
              <a:solidFill>
                <a:schemeClr val="bg1"/>
              </a:solidFill>
            </a:rPr>
            <a:t>, WAF</a:t>
          </a:r>
        </a:p>
      </dgm:t>
    </dgm:pt>
    <dgm:pt modelId="{F61CCBF8-1C61-430A-89A7-3B920177076F}" type="parTrans" cxnId="{E1CFD59B-D227-43A2-AB5E-AB43B8AF583B}">
      <dgm:prSet/>
      <dgm:spPr/>
      <dgm:t>
        <a:bodyPr/>
        <a:lstStyle/>
        <a:p>
          <a:endParaRPr lang="en-US"/>
        </a:p>
      </dgm:t>
    </dgm:pt>
    <dgm:pt modelId="{B5EB2235-7547-4CC3-BA5C-5BD1CDDA40CC}" type="sibTrans" cxnId="{E1CFD59B-D227-43A2-AB5E-AB43B8AF583B}">
      <dgm:prSet phldrT="03"/>
      <dgm:spPr/>
      <dgm:t>
        <a:bodyPr/>
        <a:lstStyle/>
        <a:p>
          <a:pPr>
            <a:lnSpc>
              <a:spcPct val="100000"/>
            </a:lnSpc>
          </a:pPr>
          <a:endParaRPr lang="en-US"/>
        </a:p>
      </dgm:t>
    </dgm:pt>
    <dgm:pt modelId="{17961E45-F0BE-400F-B248-CDD68FD2EB07}">
      <dgm:prSet/>
      <dgm:spPr/>
      <dgm:t>
        <a:bodyPr/>
        <a:lstStyle/>
        <a:p>
          <a:pPr>
            <a:lnSpc>
              <a:spcPct val="100000"/>
            </a:lnSpc>
          </a:pPr>
          <a:r>
            <a:rPr lang="en-US" b="1">
              <a:solidFill>
                <a:schemeClr val="bg1"/>
              </a:solidFill>
            </a:rPr>
            <a:t>Tagging Strategy</a:t>
          </a:r>
          <a:r>
            <a:rPr lang="en-US">
              <a:solidFill>
                <a:schemeClr val="bg1"/>
              </a:solidFill>
            </a:rPr>
            <a:t>: Consistent and meaningful tags, regular audits</a:t>
          </a:r>
        </a:p>
      </dgm:t>
    </dgm:pt>
    <dgm:pt modelId="{60C9B043-A602-4168-AE93-9F7ED7DB2CA3}" type="parTrans" cxnId="{8318BA0C-AB1A-4957-957E-AB008E532938}">
      <dgm:prSet/>
      <dgm:spPr/>
      <dgm:t>
        <a:bodyPr/>
        <a:lstStyle/>
        <a:p>
          <a:endParaRPr lang="en-US"/>
        </a:p>
      </dgm:t>
    </dgm:pt>
    <dgm:pt modelId="{26835082-F90D-439D-878F-32CB4B5CE16F}" type="sibTrans" cxnId="{8318BA0C-AB1A-4957-957E-AB008E532938}">
      <dgm:prSet phldrT="04"/>
      <dgm:spPr/>
      <dgm:t>
        <a:bodyPr/>
        <a:lstStyle/>
        <a:p>
          <a:pPr>
            <a:lnSpc>
              <a:spcPct val="100000"/>
            </a:lnSpc>
          </a:pPr>
          <a:endParaRPr lang="en-US"/>
        </a:p>
      </dgm:t>
    </dgm:pt>
    <dgm:pt modelId="{8545EC5E-B783-472F-91E2-5F36CBFD0001}">
      <dgm:prSet phldr="0"/>
      <dgm:spPr/>
      <dgm:t>
        <a:bodyPr/>
        <a:lstStyle/>
        <a:p>
          <a:pPr>
            <a:lnSpc>
              <a:spcPct val="100000"/>
            </a:lnSpc>
          </a:pPr>
          <a:r>
            <a:rPr lang="en-US" b="1">
              <a:solidFill>
                <a:schemeClr val="bg1"/>
              </a:solidFill>
            </a:rPr>
            <a:t>Auto Scaling Groups </a:t>
          </a:r>
          <a:r>
            <a:rPr lang="en-US" b="1">
              <a:solidFill>
                <a:schemeClr val="bg1"/>
              </a:solidFill>
              <a:latin typeface="Posterama"/>
            </a:rPr>
            <a:t>(ASGs)</a:t>
          </a:r>
          <a:r>
            <a:rPr lang="en-US">
              <a:solidFill>
                <a:schemeClr val="bg1"/>
              </a:solidFill>
              <a:latin typeface="Posterama"/>
            </a:rPr>
            <a:t>: </a:t>
          </a:r>
          <a:r>
            <a:rPr lang="en-US">
              <a:solidFill>
                <a:schemeClr val="bg1"/>
              </a:solidFill>
            </a:rPr>
            <a:t>Dynamic scaling, instance replacement, fault tolerance</a:t>
          </a:r>
          <a:r>
            <a:rPr lang="en-US">
              <a:solidFill>
                <a:schemeClr val="bg1"/>
              </a:solidFill>
              <a:latin typeface="Posterama"/>
            </a:rPr>
            <a:t> </a:t>
          </a:r>
        </a:p>
      </dgm:t>
    </dgm:pt>
    <dgm:pt modelId="{59675865-6C61-43FF-9B6C-E7D366CF2BF3}" type="parTrans" cxnId="{79082854-D378-4E90-81EE-3A91FD6CB7BA}">
      <dgm:prSet/>
      <dgm:spPr/>
    </dgm:pt>
    <dgm:pt modelId="{1F8E26C4-BCDF-4EE2-B330-69A8C86A53DE}" type="sibTrans" cxnId="{79082854-D378-4E90-81EE-3A91FD6CB7BA}">
      <dgm:prSet/>
      <dgm:spPr/>
      <dgm:t>
        <a:bodyPr/>
        <a:lstStyle/>
        <a:p>
          <a:endParaRPr lang="en-US"/>
        </a:p>
      </dgm:t>
    </dgm:pt>
    <dgm:pt modelId="{95C1ECB3-0C83-4B41-BD89-045FE6CB2D49}">
      <dgm:prSet phldr="0"/>
      <dgm:spPr/>
      <dgm:t>
        <a:bodyPr/>
        <a:lstStyle/>
        <a:p>
          <a:pPr>
            <a:lnSpc>
              <a:spcPct val="100000"/>
            </a:lnSpc>
          </a:pPr>
          <a:r>
            <a:rPr lang="en-US" b="1">
              <a:solidFill>
                <a:schemeClr val="bg1"/>
              </a:solidFill>
              <a:latin typeface="Posterama"/>
            </a:rPr>
            <a:t>Application Load Balancer (ALB): </a:t>
          </a:r>
          <a:r>
            <a:rPr lang="en-US" b="0">
              <a:solidFill>
                <a:schemeClr val="bg1"/>
              </a:solidFill>
            </a:rPr>
            <a:t>Web traffic routing, preventing direct EC2 access, improving security</a:t>
          </a:r>
        </a:p>
      </dgm:t>
    </dgm:pt>
    <dgm:pt modelId="{B209806F-F087-4ED6-B284-7ACF08C94FD2}" type="parTrans" cxnId="{D24228F6-B723-4817-BBD6-2BFF5083D625}">
      <dgm:prSet/>
      <dgm:spPr/>
    </dgm:pt>
    <dgm:pt modelId="{AFDAE134-0BF7-4229-A735-4D5A3D1EBF9D}" type="sibTrans" cxnId="{D24228F6-B723-4817-BBD6-2BFF5083D625}">
      <dgm:prSet/>
      <dgm:spPr/>
      <dgm:t>
        <a:bodyPr/>
        <a:lstStyle/>
        <a:p>
          <a:pPr>
            <a:lnSpc>
              <a:spcPct val="100000"/>
            </a:lnSpc>
          </a:pPr>
          <a:endParaRPr lang="en-US"/>
        </a:p>
      </dgm:t>
    </dgm:pt>
    <dgm:pt modelId="{6E2EBE37-17AD-4C2B-B3B2-8695DF481BAB}" type="pres">
      <dgm:prSet presAssocID="{10D40577-57D7-422E-85CB-56E51BE977C2}" presName="root" presStyleCnt="0">
        <dgm:presLayoutVars>
          <dgm:dir/>
          <dgm:resizeHandles val="exact"/>
        </dgm:presLayoutVars>
      </dgm:prSet>
      <dgm:spPr/>
    </dgm:pt>
    <dgm:pt modelId="{08058DF6-8697-4A55-BFE4-82824F541851}" type="pres">
      <dgm:prSet presAssocID="{10D40577-57D7-422E-85CB-56E51BE977C2}" presName="container" presStyleCnt="0">
        <dgm:presLayoutVars>
          <dgm:dir/>
          <dgm:resizeHandles val="exact"/>
        </dgm:presLayoutVars>
      </dgm:prSet>
      <dgm:spPr/>
    </dgm:pt>
    <dgm:pt modelId="{F1E15B44-5E50-4BF3-A630-F432C0ECF3B2}" type="pres">
      <dgm:prSet presAssocID="{801B0257-6132-457B-9953-615955F73AEC}" presName="compNode" presStyleCnt="0"/>
      <dgm:spPr/>
    </dgm:pt>
    <dgm:pt modelId="{83BF8E45-9B2A-4857-BB82-3B2B2666A3C5}" type="pres">
      <dgm:prSet presAssocID="{801B0257-6132-457B-9953-615955F73AEC}" presName="iconBgRect" presStyleLbl="bgShp" presStyleIdx="0" presStyleCnt="6"/>
      <dgm:spPr/>
    </dgm:pt>
    <dgm:pt modelId="{3CB34BBF-C0A4-403D-848C-BBDA58A6610F}" type="pres">
      <dgm:prSet presAssocID="{801B0257-6132-457B-9953-615955F73AE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280DB502-5022-417A-A90A-0AE7305C8E08}" type="pres">
      <dgm:prSet presAssocID="{801B0257-6132-457B-9953-615955F73AEC}" presName="spaceRect" presStyleCnt="0"/>
      <dgm:spPr/>
    </dgm:pt>
    <dgm:pt modelId="{8351E715-D379-406B-A99F-B8BD6E5AAC27}" type="pres">
      <dgm:prSet presAssocID="{801B0257-6132-457B-9953-615955F73AEC}" presName="textRect" presStyleLbl="revTx" presStyleIdx="0" presStyleCnt="6">
        <dgm:presLayoutVars>
          <dgm:chMax val="1"/>
          <dgm:chPref val="1"/>
        </dgm:presLayoutVars>
      </dgm:prSet>
      <dgm:spPr/>
    </dgm:pt>
    <dgm:pt modelId="{A5E7C7BD-F83C-4271-9C54-53944BE84933}" type="pres">
      <dgm:prSet presAssocID="{BD27F114-EC01-42C0-88E7-88D55425AA7B}" presName="sibTrans" presStyleLbl="sibTrans2D1" presStyleIdx="0" presStyleCnt="0"/>
      <dgm:spPr/>
    </dgm:pt>
    <dgm:pt modelId="{21C5C7DA-B519-490A-8F2D-AFAB75D38F8E}" type="pres">
      <dgm:prSet presAssocID="{283B8360-8A5D-469C-A362-1B413838DBDE}" presName="compNode" presStyleCnt="0"/>
      <dgm:spPr/>
    </dgm:pt>
    <dgm:pt modelId="{3AB72C98-B2C1-4CC2-91FD-258C333F0901}" type="pres">
      <dgm:prSet presAssocID="{283B8360-8A5D-469C-A362-1B413838DBDE}" presName="iconBgRect" presStyleLbl="bgShp" presStyleIdx="1" presStyleCnt="6"/>
      <dgm:spPr/>
    </dgm:pt>
    <dgm:pt modelId="{B547FB06-87C0-4A53-8FF1-6E2EB591676C}" type="pres">
      <dgm:prSet presAssocID="{283B8360-8A5D-469C-A362-1B413838DBD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moking"/>
        </a:ext>
      </dgm:extLst>
    </dgm:pt>
    <dgm:pt modelId="{49F0DDCA-65D2-4776-8248-641F380C34E5}" type="pres">
      <dgm:prSet presAssocID="{283B8360-8A5D-469C-A362-1B413838DBDE}" presName="spaceRect" presStyleCnt="0"/>
      <dgm:spPr/>
    </dgm:pt>
    <dgm:pt modelId="{9A1BC91C-E824-423C-A4C6-67F60939D51D}" type="pres">
      <dgm:prSet presAssocID="{283B8360-8A5D-469C-A362-1B413838DBDE}" presName="textRect" presStyleLbl="revTx" presStyleIdx="1" presStyleCnt="6">
        <dgm:presLayoutVars>
          <dgm:chMax val="1"/>
          <dgm:chPref val="1"/>
        </dgm:presLayoutVars>
      </dgm:prSet>
      <dgm:spPr/>
    </dgm:pt>
    <dgm:pt modelId="{75BACCDD-3131-4AFF-B0B7-12AD84034E2C}" type="pres">
      <dgm:prSet presAssocID="{17A51043-05D1-4C2C-981C-8197AF1CA0F0}" presName="sibTrans" presStyleLbl="sibTrans2D1" presStyleIdx="0" presStyleCnt="0"/>
      <dgm:spPr/>
    </dgm:pt>
    <dgm:pt modelId="{3421E469-C17C-41E7-8D4D-4D771B2A4E1B}" type="pres">
      <dgm:prSet presAssocID="{63F12065-3ED7-4A93-9341-EA36A32FA47E}" presName="compNode" presStyleCnt="0"/>
      <dgm:spPr/>
    </dgm:pt>
    <dgm:pt modelId="{FF7FC17C-4BFB-4A27-8B42-8FE4555F9A21}" type="pres">
      <dgm:prSet presAssocID="{63F12065-3ED7-4A93-9341-EA36A32FA47E}" presName="iconBgRect" presStyleLbl="bgShp" presStyleIdx="2" presStyleCnt="6"/>
      <dgm:spPr/>
    </dgm:pt>
    <dgm:pt modelId="{54B1AE53-0CD5-4A4E-9BF7-27B764CCE620}" type="pres">
      <dgm:prSet presAssocID="{63F12065-3ED7-4A93-9341-EA36A32FA47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Check"/>
        </a:ext>
      </dgm:extLst>
    </dgm:pt>
    <dgm:pt modelId="{9B92AE57-4D29-4D69-BF2B-C0B7FDA32B53}" type="pres">
      <dgm:prSet presAssocID="{63F12065-3ED7-4A93-9341-EA36A32FA47E}" presName="spaceRect" presStyleCnt="0"/>
      <dgm:spPr/>
    </dgm:pt>
    <dgm:pt modelId="{3F9BFC72-5305-4B03-86CD-165C7496139C}" type="pres">
      <dgm:prSet presAssocID="{63F12065-3ED7-4A93-9341-EA36A32FA47E}" presName="textRect" presStyleLbl="revTx" presStyleIdx="2" presStyleCnt="6">
        <dgm:presLayoutVars>
          <dgm:chMax val="1"/>
          <dgm:chPref val="1"/>
        </dgm:presLayoutVars>
      </dgm:prSet>
      <dgm:spPr/>
    </dgm:pt>
    <dgm:pt modelId="{35FA0EC4-53DC-4573-8AA4-18A69681714C}" type="pres">
      <dgm:prSet presAssocID="{B5EB2235-7547-4CC3-BA5C-5BD1CDDA40CC}" presName="sibTrans" presStyleLbl="sibTrans2D1" presStyleIdx="0" presStyleCnt="0"/>
      <dgm:spPr/>
    </dgm:pt>
    <dgm:pt modelId="{58A27241-10BE-4E94-80FB-7E7B77E8C9A5}" type="pres">
      <dgm:prSet presAssocID="{95C1ECB3-0C83-4B41-BD89-045FE6CB2D49}" presName="compNode" presStyleCnt="0"/>
      <dgm:spPr/>
    </dgm:pt>
    <dgm:pt modelId="{E33132E2-377C-4507-AA96-D4B220279AD6}" type="pres">
      <dgm:prSet presAssocID="{95C1ECB3-0C83-4B41-BD89-045FE6CB2D49}" presName="iconBgRect" presStyleLbl="bgShp" presStyleIdx="3" presStyleCnt="6"/>
      <dgm:spPr/>
    </dgm:pt>
    <dgm:pt modelId="{CF0A71BA-91DF-49BD-BC4C-49DA902104ED}" type="pres">
      <dgm:prSet presAssocID="{95C1ECB3-0C83-4B41-BD89-045FE6CB2D4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bel"/>
        </a:ext>
      </dgm:extLst>
    </dgm:pt>
    <dgm:pt modelId="{89A69832-4AF2-42B5-A936-E975C99B5D88}" type="pres">
      <dgm:prSet presAssocID="{95C1ECB3-0C83-4B41-BD89-045FE6CB2D49}" presName="spaceRect" presStyleCnt="0"/>
      <dgm:spPr/>
    </dgm:pt>
    <dgm:pt modelId="{0049F654-677D-4FC8-B5B2-6BE06D8D6EE1}" type="pres">
      <dgm:prSet presAssocID="{95C1ECB3-0C83-4B41-BD89-045FE6CB2D49}" presName="textRect" presStyleLbl="revTx" presStyleIdx="3" presStyleCnt="6">
        <dgm:presLayoutVars>
          <dgm:chMax val="1"/>
          <dgm:chPref val="1"/>
        </dgm:presLayoutVars>
      </dgm:prSet>
      <dgm:spPr/>
    </dgm:pt>
    <dgm:pt modelId="{BCEE1670-A386-46C6-AA67-11A314EBF658}" type="pres">
      <dgm:prSet presAssocID="{AFDAE134-0BF7-4229-A735-4D5A3D1EBF9D}" presName="sibTrans" presStyleLbl="sibTrans2D1" presStyleIdx="0" presStyleCnt="0"/>
      <dgm:spPr/>
    </dgm:pt>
    <dgm:pt modelId="{0882944E-A7F2-46D6-B513-235C040FE4A3}" type="pres">
      <dgm:prSet presAssocID="{17961E45-F0BE-400F-B248-CDD68FD2EB07}" presName="compNode" presStyleCnt="0"/>
      <dgm:spPr/>
    </dgm:pt>
    <dgm:pt modelId="{0C592413-080F-4FF7-8EAC-E4B465D054A0}" type="pres">
      <dgm:prSet presAssocID="{17961E45-F0BE-400F-B248-CDD68FD2EB07}" presName="iconBgRect" presStyleLbl="bgShp" presStyleIdx="4" presStyleCnt="6"/>
      <dgm:spPr/>
    </dgm:pt>
    <dgm:pt modelId="{C98977A9-5906-4431-BF49-6F05B92692B7}" type="pres">
      <dgm:prSet presAssocID="{17961E45-F0BE-400F-B248-CDD68FD2EB0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connected"/>
        </a:ext>
      </dgm:extLst>
    </dgm:pt>
    <dgm:pt modelId="{79D57D3B-7CD3-44DE-A70D-748E581769F7}" type="pres">
      <dgm:prSet presAssocID="{17961E45-F0BE-400F-B248-CDD68FD2EB07}" presName="spaceRect" presStyleCnt="0"/>
      <dgm:spPr/>
    </dgm:pt>
    <dgm:pt modelId="{58470F22-AAD2-43BE-AAD7-1CDCCB64D081}" type="pres">
      <dgm:prSet presAssocID="{17961E45-F0BE-400F-B248-CDD68FD2EB07}" presName="textRect" presStyleLbl="revTx" presStyleIdx="4" presStyleCnt="6">
        <dgm:presLayoutVars>
          <dgm:chMax val="1"/>
          <dgm:chPref val="1"/>
        </dgm:presLayoutVars>
      </dgm:prSet>
      <dgm:spPr/>
    </dgm:pt>
    <dgm:pt modelId="{81967B91-3920-4182-9D94-1471F8A867D2}" type="pres">
      <dgm:prSet presAssocID="{26835082-F90D-439D-878F-32CB4B5CE16F}" presName="sibTrans" presStyleLbl="sibTrans2D1" presStyleIdx="0" presStyleCnt="0"/>
      <dgm:spPr/>
    </dgm:pt>
    <dgm:pt modelId="{9D169D04-73D5-4A1A-9540-9EABD4568941}" type="pres">
      <dgm:prSet presAssocID="{8545EC5E-B783-472F-91E2-5F36CBFD0001}" presName="compNode" presStyleCnt="0"/>
      <dgm:spPr/>
    </dgm:pt>
    <dgm:pt modelId="{182B434C-5DE8-4DE6-9025-91508F2EC139}" type="pres">
      <dgm:prSet presAssocID="{8545EC5E-B783-472F-91E2-5F36CBFD0001}" presName="iconBgRect" presStyleLbl="bgShp" presStyleIdx="5" presStyleCnt="6"/>
      <dgm:spPr/>
    </dgm:pt>
    <dgm:pt modelId="{2A6B37AD-FB0C-49BF-A5E2-4233350D22AF}" type="pres">
      <dgm:prSet presAssocID="{8545EC5E-B783-472F-91E2-5F36CBFD000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ransfer"/>
        </a:ext>
      </dgm:extLst>
    </dgm:pt>
    <dgm:pt modelId="{44D0DF5D-558A-4EEB-8734-953819871D26}" type="pres">
      <dgm:prSet presAssocID="{8545EC5E-B783-472F-91E2-5F36CBFD0001}" presName="spaceRect" presStyleCnt="0"/>
      <dgm:spPr/>
    </dgm:pt>
    <dgm:pt modelId="{0C21573F-9ABD-4ED6-8FAB-925E4DA68277}" type="pres">
      <dgm:prSet presAssocID="{8545EC5E-B783-472F-91E2-5F36CBFD0001}" presName="textRect" presStyleLbl="revTx" presStyleIdx="5" presStyleCnt="6">
        <dgm:presLayoutVars>
          <dgm:chMax val="1"/>
          <dgm:chPref val="1"/>
        </dgm:presLayoutVars>
      </dgm:prSet>
      <dgm:spPr/>
    </dgm:pt>
  </dgm:ptLst>
  <dgm:cxnLst>
    <dgm:cxn modelId="{8318BA0C-AB1A-4957-957E-AB008E532938}" srcId="{10D40577-57D7-422E-85CB-56E51BE977C2}" destId="{17961E45-F0BE-400F-B248-CDD68FD2EB07}" srcOrd="4" destOrd="0" parTransId="{60C9B043-A602-4168-AE93-9F7ED7DB2CA3}" sibTransId="{26835082-F90D-439D-878F-32CB4B5CE16F}"/>
    <dgm:cxn modelId="{B214061A-0BEF-45EA-893C-3F4969B05B9E}" type="presOf" srcId="{26835082-F90D-439D-878F-32CB4B5CE16F}" destId="{81967B91-3920-4182-9D94-1471F8A867D2}" srcOrd="0" destOrd="0" presId="urn:microsoft.com/office/officeart/2018/2/layout/IconCircleList"/>
    <dgm:cxn modelId="{8E465535-CD72-41F2-9474-712B11A04ACA}" type="presOf" srcId="{BD27F114-EC01-42C0-88E7-88D55425AA7B}" destId="{A5E7C7BD-F83C-4271-9C54-53944BE84933}" srcOrd="0" destOrd="0" presId="urn:microsoft.com/office/officeart/2018/2/layout/IconCircleList"/>
    <dgm:cxn modelId="{DBC99D39-FFEA-4AD3-A550-B1CE8A8BBAD5}" type="presOf" srcId="{63F12065-3ED7-4A93-9341-EA36A32FA47E}" destId="{3F9BFC72-5305-4B03-86CD-165C7496139C}" srcOrd="0" destOrd="0" presId="urn:microsoft.com/office/officeart/2018/2/layout/IconCircleList"/>
    <dgm:cxn modelId="{79082854-D378-4E90-81EE-3A91FD6CB7BA}" srcId="{10D40577-57D7-422E-85CB-56E51BE977C2}" destId="{8545EC5E-B783-472F-91E2-5F36CBFD0001}" srcOrd="5" destOrd="0" parTransId="{59675865-6C61-43FF-9B6C-E7D366CF2BF3}" sibTransId="{1F8E26C4-BCDF-4EE2-B330-69A8C86A53DE}"/>
    <dgm:cxn modelId="{0AC0105D-A34D-42DA-9872-EA5CDBAE35E5}" srcId="{10D40577-57D7-422E-85CB-56E51BE977C2}" destId="{283B8360-8A5D-469C-A362-1B413838DBDE}" srcOrd="1" destOrd="0" parTransId="{BD83E003-C1A3-4185-9409-A3538F699DCD}" sibTransId="{17A51043-05D1-4C2C-981C-8197AF1CA0F0}"/>
    <dgm:cxn modelId="{30514C65-7646-4695-979F-B3D72D9C7928}" type="presOf" srcId="{B5EB2235-7547-4CC3-BA5C-5BD1CDDA40CC}" destId="{35FA0EC4-53DC-4573-8AA4-18A69681714C}" srcOrd="0" destOrd="0" presId="urn:microsoft.com/office/officeart/2018/2/layout/IconCircleList"/>
    <dgm:cxn modelId="{6BCFE866-3CC2-4C1B-B69E-61AD08672603}" type="presOf" srcId="{95C1ECB3-0C83-4B41-BD89-045FE6CB2D49}" destId="{0049F654-677D-4FC8-B5B2-6BE06D8D6EE1}" srcOrd="0" destOrd="0" presId="urn:microsoft.com/office/officeart/2018/2/layout/IconCircleList"/>
    <dgm:cxn modelId="{D1E9AA68-F0EB-4620-8518-ECC3C8E59708}" type="presOf" srcId="{10D40577-57D7-422E-85CB-56E51BE977C2}" destId="{6E2EBE37-17AD-4C2B-B3B2-8695DF481BAB}" srcOrd="0" destOrd="0" presId="urn:microsoft.com/office/officeart/2018/2/layout/IconCircleList"/>
    <dgm:cxn modelId="{88171F7C-75EF-4D66-89C4-F28F40137C13}" type="presOf" srcId="{17961E45-F0BE-400F-B248-CDD68FD2EB07}" destId="{58470F22-AAD2-43BE-AAD7-1CDCCB64D081}" srcOrd="0" destOrd="0" presId="urn:microsoft.com/office/officeart/2018/2/layout/IconCircleList"/>
    <dgm:cxn modelId="{E1CFD59B-D227-43A2-AB5E-AB43B8AF583B}" srcId="{10D40577-57D7-422E-85CB-56E51BE977C2}" destId="{63F12065-3ED7-4A93-9341-EA36A32FA47E}" srcOrd="2" destOrd="0" parTransId="{F61CCBF8-1C61-430A-89A7-3B920177076F}" sibTransId="{B5EB2235-7547-4CC3-BA5C-5BD1CDDA40CC}"/>
    <dgm:cxn modelId="{63A307A2-2691-44E8-8B2F-82965F58F2A9}" type="presOf" srcId="{AFDAE134-0BF7-4229-A735-4D5A3D1EBF9D}" destId="{BCEE1670-A386-46C6-AA67-11A314EBF658}" srcOrd="0" destOrd="0" presId="urn:microsoft.com/office/officeart/2018/2/layout/IconCircleList"/>
    <dgm:cxn modelId="{09C2C7A3-83DB-454F-93A6-5C44B4E0D643}" type="presOf" srcId="{283B8360-8A5D-469C-A362-1B413838DBDE}" destId="{9A1BC91C-E824-423C-A4C6-67F60939D51D}" srcOrd="0" destOrd="0" presId="urn:microsoft.com/office/officeart/2018/2/layout/IconCircleList"/>
    <dgm:cxn modelId="{FDE2B2B7-B2E8-4508-937D-B33E1D4F3F1E}" type="presOf" srcId="{801B0257-6132-457B-9953-615955F73AEC}" destId="{8351E715-D379-406B-A99F-B8BD6E5AAC27}" srcOrd="0" destOrd="0" presId="urn:microsoft.com/office/officeart/2018/2/layout/IconCircleList"/>
    <dgm:cxn modelId="{3EE1CEB8-7FA6-41AE-BA3E-FD2EE608B676}" type="presOf" srcId="{8545EC5E-B783-472F-91E2-5F36CBFD0001}" destId="{0C21573F-9ABD-4ED6-8FAB-925E4DA68277}" srcOrd="0" destOrd="0" presId="urn:microsoft.com/office/officeart/2018/2/layout/IconCircleList"/>
    <dgm:cxn modelId="{978997E5-FA4B-46D3-B46A-8C97FC328607}" srcId="{10D40577-57D7-422E-85CB-56E51BE977C2}" destId="{801B0257-6132-457B-9953-615955F73AEC}" srcOrd="0" destOrd="0" parTransId="{69EBC796-30B8-4C54-9699-77F8B5ABC694}" sibTransId="{BD27F114-EC01-42C0-88E7-88D55425AA7B}"/>
    <dgm:cxn modelId="{CD43F4EC-E1AD-4F5B-BA6B-422ECB618893}" type="presOf" srcId="{17A51043-05D1-4C2C-981C-8197AF1CA0F0}" destId="{75BACCDD-3131-4AFF-B0B7-12AD84034E2C}" srcOrd="0" destOrd="0" presId="urn:microsoft.com/office/officeart/2018/2/layout/IconCircleList"/>
    <dgm:cxn modelId="{D24228F6-B723-4817-BBD6-2BFF5083D625}" srcId="{10D40577-57D7-422E-85CB-56E51BE977C2}" destId="{95C1ECB3-0C83-4B41-BD89-045FE6CB2D49}" srcOrd="3" destOrd="0" parTransId="{B209806F-F087-4ED6-B284-7ACF08C94FD2}" sibTransId="{AFDAE134-0BF7-4229-A735-4D5A3D1EBF9D}"/>
    <dgm:cxn modelId="{4ECEE523-2AF0-4588-AF91-7C171626A279}" type="presParOf" srcId="{6E2EBE37-17AD-4C2B-B3B2-8695DF481BAB}" destId="{08058DF6-8697-4A55-BFE4-82824F541851}" srcOrd="0" destOrd="0" presId="urn:microsoft.com/office/officeart/2018/2/layout/IconCircleList"/>
    <dgm:cxn modelId="{81998B0E-F0D4-4F9A-9A85-D40C5B33F9D6}" type="presParOf" srcId="{08058DF6-8697-4A55-BFE4-82824F541851}" destId="{F1E15B44-5E50-4BF3-A630-F432C0ECF3B2}" srcOrd="0" destOrd="0" presId="urn:microsoft.com/office/officeart/2018/2/layout/IconCircleList"/>
    <dgm:cxn modelId="{4E24C36B-FCD4-4D9B-8736-B62713186384}" type="presParOf" srcId="{F1E15B44-5E50-4BF3-A630-F432C0ECF3B2}" destId="{83BF8E45-9B2A-4857-BB82-3B2B2666A3C5}" srcOrd="0" destOrd="0" presId="urn:microsoft.com/office/officeart/2018/2/layout/IconCircleList"/>
    <dgm:cxn modelId="{F3A4DB46-7A01-48CD-A4C0-DEE0237698EE}" type="presParOf" srcId="{F1E15B44-5E50-4BF3-A630-F432C0ECF3B2}" destId="{3CB34BBF-C0A4-403D-848C-BBDA58A6610F}" srcOrd="1" destOrd="0" presId="urn:microsoft.com/office/officeart/2018/2/layout/IconCircleList"/>
    <dgm:cxn modelId="{EE3F43C4-D42B-4DE1-A9B6-16B9C03D7AF0}" type="presParOf" srcId="{F1E15B44-5E50-4BF3-A630-F432C0ECF3B2}" destId="{280DB502-5022-417A-A90A-0AE7305C8E08}" srcOrd="2" destOrd="0" presId="urn:microsoft.com/office/officeart/2018/2/layout/IconCircleList"/>
    <dgm:cxn modelId="{231724E3-0C6B-418D-8B1B-DF7F2AA65667}" type="presParOf" srcId="{F1E15B44-5E50-4BF3-A630-F432C0ECF3B2}" destId="{8351E715-D379-406B-A99F-B8BD6E5AAC27}" srcOrd="3" destOrd="0" presId="urn:microsoft.com/office/officeart/2018/2/layout/IconCircleList"/>
    <dgm:cxn modelId="{E65E0CFC-57FD-4C8B-ADFC-F15D1F38DACE}" type="presParOf" srcId="{08058DF6-8697-4A55-BFE4-82824F541851}" destId="{A5E7C7BD-F83C-4271-9C54-53944BE84933}" srcOrd="1" destOrd="0" presId="urn:microsoft.com/office/officeart/2018/2/layout/IconCircleList"/>
    <dgm:cxn modelId="{E81B823E-AD21-4301-8502-1EB3C423D606}" type="presParOf" srcId="{08058DF6-8697-4A55-BFE4-82824F541851}" destId="{21C5C7DA-B519-490A-8F2D-AFAB75D38F8E}" srcOrd="2" destOrd="0" presId="urn:microsoft.com/office/officeart/2018/2/layout/IconCircleList"/>
    <dgm:cxn modelId="{43281A7E-BC6B-45AA-ACD4-D6C3C8599295}" type="presParOf" srcId="{21C5C7DA-B519-490A-8F2D-AFAB75D38F8E}" destId="{3AB72C98-B2C1-4CC2-91FD-258C333F0901}" srcOrd="0" destOrd="0" presId="urn:microsoft.com/office/officeart/2018/2/layout/IconCircleList"/>
    <dgm:cxn modelId="{D923F742-9247-4F52-9DC6-32CD2088A680}" type="presParOf" srcId="{21C5C7DA-B519-490A-8F2D-AFAB75D38F8E}" destId="{B547FB06-87C0-4A53-8FF1-6E2EB591676C}" srcOrd="1" destOrd="0" presId="urn:microsoft.com/office/officeart/2018/2/layout/IconCircleList"/>
    <dgm:cxn modelId="{6DF548CF-2E19-4E44-A4FE-4B08C7FB6868}" type="presParOf" srcId="{21C5C7DA-B519-490A-8F2D-AFAB75D38F8E}" destId="{49F0DDCA-65D2-4776-8248-641F380C34E5}" srcOrd="2" destOrd="0" presId="urn:microsoft.com/office/officeart/2018/2/layout/IconCircleList"/>
    <dgm:cxn modelId="{A3D836E9-9233-4D2A-B5C4-227C63517771}" type="presParOf" srcId="{21C5C7DA-B519-490A-8F2D-AFAB75D38F8E}" destId="{9A1BC91C-E824-423C-A4C6-67F60939D51D}" srcOrd="3" destOrd="0" presId="urn:microsoft.com/office/officeart/2018/2/layout/IconCircleList"/>
    <dgm:cxn modelId="{8DB01A3B-C954-497D-B32C-361948FDDC40}" type="presParOf" srcId="{08058DF6-8697-4A55-BFE4-82824F541851}" destId="{75BACCDD-3131-4AFF-B0B7-12AD84034E2C}" srcOrd="3" destOrd="0" presId="urn:microsoft.com/office/officeart/2018/2/layout/IconCircleList"/>
    <dgm:cxn modelId="{560F8429-F636-4494-92A7-43F84D1822F1}" type="presParOf" srcId="{08058DF6-8697-4A55-BFE4-82824F541851}" destId="{3421E469-C17C-41E7-8D4D-4D771B2A4E1B}" srcOrd="4" destOrd="0" presId="urn:microsoft.com/office/officeart/2018/2/layout/IconCircleList"/>
    <dgm:cxn modelId="{B409E07F-E836-4DC5-85EF-AEEE906AF539}" type="presParOf" srcId="{3421E469-C17C-41E7-8D4D-4D771B2A4E1B}" destId="{FF7FC17C-4BFB-4A27-8B42-8FE4555F9A21}" srcOrd="0" destOrd="0" presId="urn:microsoft.com/office/officeart/2018/2/layout/IconCircleList"/>
    <dgm:cxn modelId="{EFB78E95-43A7-4B94-B724-05F50511B77C}" type="presParOf" srcId="{3421E469-C17C-41E7-8D4D-4D771B2A4E1B}" destId="{54B1AE53-0CD5-4A4E-9BF7-27B764CCE620}" srcOrd="1" destOrd="0" presId="urn:microsoft.com/office/officeart/2018/2/layout/IconCircleList"/>
    <dgm:cxn modelId="{50496F61-A22B-48C9-896F-AE69522C6735}" type="presParOf" srcId="{3421E469-C17C-41E7-8D4D-4D771B2A4E1B}" destId="{9B92AE57-4D29-4D69-BF2B-C0B7FDA32B53}" srcOrd="2" destOrd="0" presId="urn:microsoft.com/office/officeart/2018/2/layout/IconCircleList"/>
    <dgm:cxn modelId="{2E28FEDF-127E-4609-A435-59FE46907545}" type="presParOf" srcId="{3421E469-C17C-41E7-8D4D-4D771B2A4E1B}" destId="{3F9BFC72-5305-4B03-86CD-165C7496139C}" srcOrd="3" destOrd="0" presId="urn:microsoft.com/office/officeart/2018/2/layout/IconCircleList"/>
    <dgm:cxn modelId="{ABB4DC4C-1240-4563-8C67-0A9BC32BF92B}" type="presParOf" srcId="{08058DF6-8697-4A55-BFE4-82824F541851}" destId="{35FA0EC4-53DC-4573-8AA4-18A69681714C}" srcOrd="5" destOrd="0" presId="urn:microsoft.com/office/officeart/2018/2/layout/IconCircleList"/>
    <dgm:cxn modelId="{C46E879F-7662-4FF3-AEA6-CA6415BC5551}" type="presParOf" srcId="{08058DF6-8697-4A55-BFE4-82824F541851}" destId="{58A27241-10BE-4E94-80FB-7E7B77E8C9A5}" srcOrd="6" destOrd="0" presId="urn:microsoft.com/office/officeart/2018/2/layout/IconCircleList"/>
    <dgm:cxn modelId="{5E8A6694-FB9A-44D7-A419-587A9F48FE33}" type="presParOf" srcId="{58A27241-10BE-4E94-80FB-7E7B77E8C9A5}" destId="{E33132E2-377C-4507-AA96-D4B220279AD6}" srcOrd="0" destOrd="0" presId="urn:microsoft.com/office/officeart/2018/2/layout/IconCircleList"/>
    <dgm:cxn modelId="{50F104ED-477F-490A-BE8C-1AB9E863CF87}" type="presParOf" srcId="{58A27241-10BE-4E94-80FB-7E7B77E8C9A5}" destId="{CF0A71BA-91DF-49BD-BC4C-49DA902104ED}" srcOrd="1" destOrd="0" presId="urn:microsoft.com/office/officeart/2018/2/layout/IconCircleList"/>
    <dgm:cxn modelId="{D5281C3D-0BBE-4085-BE4A-BF3CE92E87E7}" type="presParOf" srcId="{58A27241-10BE-4E94-80FB-7E7B77E8C9A5}" destId="{89A69832-4AF2-42B5-A936-E975C99B5D88}" srcOrd="2" destOrd="0" presId="urn:microsoft.com/office/officeart/2018/2/layout/IconCircleList"/>
    <dgm:cxn modelId="{C7805396-3F96-4EA9-8E75-D1176DC6DA70}" type="presParOf" srcId="{58A27241-10BE-4E94-80FB-7E7B77E8C9A5}" destId="{0049F654-677D-4FC8-B5B2-6BE06D8D6EE1}" srcOrd="3" destOrd="0" presId="urn:microsoft.com/office/officeart/2018/2/layout/IconCircleList"/>
    <dgm:cxn modelId="{636A9BF8-7C06-4AD2-8E86-3BD02138877F}" type="presParOf" srcId="{08058DF6-8697-4A55-BFE4-82824F541851}" destId="{BCEE1670-A386-46C6-AA67-11A314EBF658}" srcOrd="7" destOrd="0" presId="urn:microsoft.com/office/officeart/2018/2/layout/IconCircleList"/>
    <dgm:cxn modelId="{FB2538A5-6B1C-46B9-A773-9AD8D25CE8E6}" type="presParOf" srcId="{08058DF6-8697-4A55-BFE4-82824F541851}" destId="{0882944E-A7F2-46D6-B513-235C040FE4A3}" srcOrd="8" destOrd="0" presId="urn:microsoft.com/office/officeart/2018/2/layout/IconCircleList"/>
    <dgm:cxn modelId="{1CF81D44-9912-47FE-A4A6-CC35D0F06C94}" type="presParOf" srcId="{0882944E-A7F2-46D6-B513-235C040FE4A3}" destId="{0C592413-080F-4FF7-8EAC-E4B465D054A0}" srcOrd="0" destOrd="0" presId="urn:microsoft.com/office/officeart/2018/2/layout/IconCircleList"/>
    <dgm:cxn modelId="{11DA36FE-1CD3-4DEC-A65F-0B7294857A45}" type="presParOf" srcId="{0882944E-A7F2-46D6-B513-235C040FE4A3}" destId="{C98977A9-5906-4431-BF49-6F05B92692B7}" srcOrd="1" destOrd="0" presId="urn:microsoft.com/office/officeart/2018/2/layout/IconCircleList"/>
    <dgm:cxn modelId="{5C32DA6C-DD84-4E57-80AD-79356E1E4037}" type="presParOf" srcId="{0882944E-A7F2-46D6-B513-235C040FE4A3}" destId="{79D57D3B-7CD3-44DE-A70D-748E581769F7}" srcOrd="2" destOrd="0" presId="urn:microsoft.com/office/officeart/2018/2/layout/IconCircleList"/>
    <dgm:cxn modelId="{68F84072-762D-4FCA-B4AB-FE138F62219D}" type="presParOf" srcId="{0882944E-A7F2-46D6-B513-235C040FE4A3}" destId="{58470F22-AAD2-43BE-AAD7-1CDCCB64D081}" srcOrd="3" destOrd="0" presId="urn:microsoft.com/office/officeart/2018/2/layout/IconCircleList"/>
    <dgm:cxn modelId="{32C323B5-0A53-4717-9A13-73426747FC1F}" type="presParOf" srcId="{08058DF6-8697-4A55-BFE4-82824F541851}" destId="{81967B91-3920-4182-9D94-1471F8A867D2}" srcOrd="9" destOrd="0" presId="urn:microsoft.com/office/officeart/2018/2/layout/IconCircleList"/>
    <dgm:cxn modelId="{9A142F41-F192-4DA2-96A2-72A727A1BEC7}" type="presParOf" srcId="{08058DF6-8697-4A55-BFE4-82824F541851}" destId="{9D169D04-73D5-4A1A-9540-9EABD4568941}" srcOrd="10" destOrd="0" presId="urn:microsoft.com/office/officeart/2018/2/layout/IconCircleList"/>
    <dgm:cxn modelId="{2EC6F33A-AF0F-4EC1-9CDD-52B252112963}" type="presParOf" srcId="{9D169D04-73D5-4A1A-9540-9EABD4568941}" destId="{182B434C-5DE8-4DE6-9025-91508F2EC139}" srcOrd="0" destOrd="0" presId="urn:microsoft.com/office/officeart/2018/2/layout/IconCircleList"/>
    <dgm:cxn modelId="{139B4D50-CA00-4CEB-BF46-8F4DC660D7FB}" type="presParOf" srcId="{9D169D04-73D5-4A1A-9540-9EABD4568941}" destId="{2A6B37AD-FB0C-49BF-A5E2-4233350D22AF}" srcOrd="1" destOrd="0" presId="urn:microsoft.com/office/officeart/2018/2/layout/IconCircleList"/>
    <dgm:cxn modelId="{3ABC9820-88F4-4306-83A3-463819405F7B}" type="presParOf" srcId="{9D169D04-73D5-4A1A-9540-9EABD4568941}" destId="{44D0DF5D-558A-4EEB-8734-953819871D26}" srcOrd="2" destOrd="0" presId="urn:microsoft.com/office/officeart/2018/2/layout/IconCircleList"/>
    <dgm:cxn modelId="{551D4371-D025-4283-A6BA-F78F3FEF86A8}" type="presParOf" srcId="{9D169D04-73D5-4A1A-9540-9EABD4568941}" destId="{0C21573F-9ABD-4ED6-8FAB-925E4DA6827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0F260A-90F1-412F-89C6-17FEC3E0BA1C}"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pt>
    <dgm:pt modelId="{A5635151-2DA2-4087-A1CB-240E1954034B}">
      <dgm:prSet phldrT="[Text]" phldr="0"/>
      <dgm:spPr/>
      <dgm:t>
        <a:bodyPr/>
        <a:lstStyle/>
        <a:p>
          <a:pPr>
            <a:lnSpc>
              <a:spcPct val="100000"/>
            </a:lnSpc>
          </a:pPr>
          <a:r>
            <a:rPr lang="en-US" b="1">
              <a:latin typeface="Avenir Next LT Pro"/>
            </a:rPr>
            <a:t>Data Layer:</a:t>
          </a:r>
          <a:r>
            <a:rPr lang="en-US">
              <a:latin typeface="Avenir Next LT Pro"/>
            </a:rPr>
            <a:t> Manages data storage (e.g., RDS, which was excluded in this project).</a:t>
          </a:r>
          <a:endParaRPr lang="en-US"/>
        </a:p>
      </dgm:t>
    </dgm:pt>
    <dgm:pt modelId="{86FFF4FF-50D1-4BC1-B4B1-11DC2B3EC8DB}" type="parTrans" cxnId="{71845BBC-5605-4D77-9731-818EF76A473C}">
      <dgm:prSet/>
      <dgm:spPr/>
    </dgm:pt>
    <dgm:pt modelId="{78E52375-28C3-4E87-8B4C-D00CCB6D60F5}" type="sibTrans" cxnId="{71845BBC-5605-4D77-9731-818EF76A473C}">
      <dgm:prSet/>
      <dgm:spPr/>
    </dgm:pt>
    <dgm:pt modelId="{EF6052C6-4747-4453-833B-0533F9E83680}">
      <dgm:prSet phldr="0"/>
      <dgm:spPr/>
      <dgm:t>
        <a:bodyPr/>
        <a:lstStyle/>
        <a:p>
          <a:pPr>
            <a:lnSpc>
              <a:spcPct val="100000"/>
            </a:lnSpc>
          </a:pPr>
          <a:r>
            <a:rPr lang="en-US" b="1">
              <a:latin typeface="Avenir Next LT Pro"/>
            </a:rPr>
            <a:t>Presentation Layer:</a:t>
          </a:r>
          <a:r>
            <a:rPr lang="en-US">
              <a:latin typeface="Avenir Next LT Pro"/>
            </a:rPr>
            <a:t> Handles user interface and requests (e.g., ALB).</a:t>
          </a:r>
        </a:p>
      </dgm:t>
    </dgm:pt>
    <dgm:pt modelId="{DE2D2BBF-CD51-458B-8E41-BAFCAC1EE096}" type="parTrans" cxnId="{6357DC75-239F-466E-97D3-CFF4184136D3}">
      <dgm:prSet/>
      <dgm:spPr/>
    </dgm:pt>
    <dgm:pt modelId="{19C6FF5B-4B33-4D7D-80F2-2D1613D6B6CD}" type="sibTrans" cxnId="{6357DC75-239F-466E-97D3-CFF4184136D3}">
      <dgm:prSet/>
      <dgm:spPr/>
    </dgm:pt>
    <dgm:pt modelId="{9353DD0A-248A-4F0A-9B27-152EB4A7D86D}">
      <dgm:prSet phldr="0"/>
      <dgm:spPr/>
      <dgm:t>
        <a:bodyPr/>
        <a:lstStyle/>
        <a:p>
          <a:pPr>
            <a:lnSpc>
              <a:spcPct val="100000"/>
            </a:lnSpc>
          </a:pPr>
          <a:r>
            <a:rPr lang="en-US" b="1">
              <a:latin typeface="Avenir Next LT Pro"/>
            </a:rPr>
            <a:t>Application Layer:</a:t>
          </a:r>
          <a:r>
            <a:rPr lang="en-US">
              <a:latin typeface="Avenir Next LT Pro"/>
            </a:rPr>
            <a:t> Processes business logic (e.g., EC2 instances running application code).</a:t>
          </a:r>
          <a:endParaRPr lang="en-US" b="1">
            <a:latin typeface="Avenir Next LT Pro"/>
          </a:endParaRPr>
        </a:p>
      </dgm:t>
    </dgm:pt>
    <dgm:pt modelId="{B05398F0-257C-4EF9-8257-C530B1794F8A}" type="parTrans" cxnId="{A256282B-A572-427D-BF0C-AA6B14385778}">
      <dgm:prSet/>
      <dgm:spPr/>
    </dgm:pt>
    <dgm:pt modelId="{73F700F3-B038-49D1-9A3E-7B9E5B6AFD22}" type="sibTrans" cxnId="{A256282B-A572-427D-BF0C-AA6B14385778}">
      <dgm:prSet/>
      <dgm:spPr/>
    </dgm:pt>
    <dgm:pt modelId="{37E11EAE-D3DC-41E7-963F-3C4D419C65A1}" type="pres">
      <dgm:prSet presAssocID="{340F260A-90F1-412F-89C6-17FEC3E0BA1C}" presName="root" presStyleCnt="0">
        <dgm:presLayoutVars>
          <dgm:dir/>
          <dgm:resizeHandles val="exact"/>
        </dgm:presLayoutVars>
      </dgm:prSet>
      <dgm:spPr/>
    </dgm:pt>
    <dgm:pt modelId="{07297B1F-C27C-4B17-BEC1-E1971E695039}" type="pres">
      <dgm:prSet presAssocID="{EF6052C6-4747-4453-833B-0533F9E83680}" presName="compNode" presStyleCnt="0"/>
      <dgm:spPr/>
    </dgm:pt>
    <dgm:pt modelId="{2E38B8F4-8874-4647-B040-182E47C62546}" type="pres">
      <dgm:prSet presAssocID="{EF6052C6-4747-4453-833B-0533F9E83680}" presName="bgRect" presStyleLbl="bgShp" presStyleIdx="0" presStyleCnt="3"/>
      <dgm:spPr/>
    </dgm:pt>
    <dgm:pt modelId="{F84ECD37-1722-4986-9F9B-41A75087D450}" type="pres">
      <dgm:prSet presAssocID="{EF6052C6-4747-4453-833B-0533F9E836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17FE1F03-5968-4C6D-974F-6F0AAF3F77FE}" type="pres">
      <dgm:prSet presAssocID="{EF6052C6-4747-4453-833B-0533F9E83680}" presName="spaceRect" presStyleCnt="0"/>
      <dgm:spPr/>
    </dgm:pt>
    <dgm:pt modelId="{0DFA0B93-9431-41C1-92BD-FF1D232D0B0D}" type="pres">
      <dgm:prSet presAssocID="{EF6052C6-4747-4453-833B-0533F9E83680}" presName="parTx" presStyleLbl="revTx" presStyleIdx="0" presStyleCnt="3">
        <dgm:presLayoutVars>
          <dgm:chMax val="0"/>
          <dgm:chPref val="0"/>
        </dgm:presLayoutVars>
      </dgm:prSet>
      <dgm:spPr/>
    </dgm:pt>
    <dgm:pt modelId="{834FF8E0-6992-493C-8B5E-2DAF71BB3418}" type="pres">
      <dgm:prSet presAssocID="{19C6FF5B-4B33-4D7D-80F2-2D1613D6B6CD}" presName="sibTrans" presStyleCnt="0"/>
      <dgm:spPr/>
    </dgm:pt>
    <dgm:pt modelId="{C1192ED6-B6FD-4BAB-BE80-8DDE523A44A8}" type="pres">
      <dgm:prSet presAssocID="{9353DD0A-248A-4F0A-9B27-152EB4A7D86D}" presName="compNode" presStyleCnt="0"/>
      <dgm:spPr/>
    </dgm:pt>
    <dgm:pt modelId="{D6FAFF77-2BCB-4C02-9E27-E30CE89C1862}" type="pres">
      <dgm:prSet presAssocID="{9353DD0A-248A-4F0A-9B27-152EB4A7D86D}" presName="bgRect" presStyleLbl="bgShp" presStyleIdx="1" presStyleCnt="3"/>
      <dgm:spPr/>
    </dgm:pt>
    <dgm:pt modelId="{B8D0FA55-E171-4B35-A3D9-0A3BB8094E49}" type="pres">
      <dgm:prSet presAssocID="{9353DD0A-248A-4F0A-9B27-152EB4A7D8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C338A5B4-C4EE-4383-BA40-CAEBC62D4BA9}" type="pres">
      <dgm:prSet presAssocID="{9353DD0A-248A-4F0A-9B27-152EB4A7D86D}" presName="spaceRect" presStyleCnt="0"/>
      <dgm:spPr/>
    </dgm:pt>
    <dgm:pt modelId="{F845AC31-D957-44FC-9077-C7A4E89B041C}" type="pres">
      <dgm:prSet presAssocID="{9353DD0A-248A-4F0A-9B27-152EB4A7D86D}" presName="parTx" presStyleLbl="revTx" presStyleIdx="1" presStyleCnt="3">
        <dgm:presLayoutVars>
          <dgm:chMax val="0"/>
          <dgm:chPref val="0"/>
        </dgm:presLayoutVars>
      </dgm:prSet>
      <dgm:spPr/>
    </dgm:pt>
    <dgm:pt modelId="{BE2151AB-0A6F-4356-A722-317D7A5B1002}" type="pres">
      <dgm:prSet presAssocID="{73F700F3-B038-49D1-9A3E-7B9E5B6AFD22}" presName="sibTrans" presStyleCnt="0"/>
      <dgm:spPr/>
    </dgm:pt>
    <dgm:pt modelId="{251DEAB2-ABCC-4F7B-AD06-E5658276C1FC}" type="pres">
      <dgm:prSet presAssocID="{A5635151-2DA2-4087-A1CB-240E1954034B}" presName="compNode" presStyleCnt="0"/>
      <dgm:spPr/>
    </dgm:pt>
    <dgm:pt modelId="{A4C69AC3-29A1-447B-98FE-52B075B09F1A}" type="pres">
      <dgm:prSet presAssocID="{A5635151-2DA2-4087-A1CB-240E1954034B}" presName="bgRect" presStyleLbl="bgShp" presStyleIdx="2" presStyleCnt="3"/>
      <dgm:spPr/>
    </dgm:pt>
    <dgm:pt modelId="{417D4C52-C58A-4087-B866-96E31B36B0C4}" type="pres">
      <dgm:prSet presAssocID="{A5635151-2DA2-4087-A1CB-240E195403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70A6662-7A32-4D2D-83E6-CE42D56F3C2A}" type="pres">
      <dgm:prSet presAssocID="{A5635151-2DA2-4087-A1CB-240E1954034B}" presName="spaceRect" presStyleCnt="0"/>
      <dgm:spPr/>
    </dgm:pt>
    <dgm:pt modelId="{621A7318-00C4-44CA-9A11-CE5C467216CC}" type="pres">
      <dgm:prSet presAssocID="{A5635151-2DA2-4087-A1CB-240E1954034B}" presName="parTx" presStyleLbl="revTx" presStyleIdx="2" presStyleCnt="3">
        <dgm:presLayoutVars>
          <dgm:chMax val="0"/>
          <dgm:chPref val="0"/>
        </dgm:presLayoutVars>
      </dgm:prSet>
      <dgm:spPr/>
    </dgm:pt>
  </dgm:ptLst>
  <dgm:cxnLst>
    <dgm:cxn modelId="{A256282B-A572-427D-BF0C-AA6B14385778}" srcId="{340F260A-90F1-412F-89C6-17FEC3E0BA1C}" destId="{9353DD0A-248A-4F0A-9B27-152EB4A7D86D}" srcOrd="1" destOrd="0" parTransId="{B05398F0-257C-4EF9-8257-C530B1794F8A}" sibTransId="{73F700F3-B038-49D1-9A3E-7B9E5B6AFD22}"/>
    <dgm:cxn modelId="{4D76035F-CA7E-4C8D-9508-276646704EAF}" type="presOf" srcId="{340F260A-90F1-412F-89C6-17FEC3E0BA1C}" destId="{37E11EAE-D3DC-41E7-963F-3C4D419C65A1}" srcOrd="0" destOrd="0" presId="urn:microsoft.com/office/officeart/2018/2/layout/IconVerticalSolidList"/>
    <dgm:cxn modelId="{1D52486F-F9CE-4CA0-92F3-7117CFAB30FA}" type="presOf" srcId="{EF6052C6-4747-4453-833B-0533F9E83680}" destId="{0DFA0B93-9431-41C1-92BD-FF1D232D0B0D}" srcOrd="0" destOrd="0" presId="urn:microsoft.com/office/officeart/2018/2/layout/IconVerticalSolidList"/>
    <dgm:cxn modelId="{6357DC75-239F-466E-97D3-CFF4184136D3}" srcId="{340F260A-90F1-412F-89C6-17FEC3E0BA1C}" destId="{EF6052C6-4747-4453-833B-0533F9E83680}" srcOrd="0" destOrd="0" parTransId="{DE2D2BBF-CD51-458B-8E41-BAFCAC1EE096}" sibTransId="{19C6FF5B-4B33-4D7D-80F2-2D1613D6B6CD}"/>
    <dgm:cxn modelId="{068B1AA5-D398-4269-A20D-547215FE7F54}" type="presOf" srcId="{A5635151-2DA2-4087-A1CB-240E1954034B}" destId="{621A7318-00C4-44CA-9A11-CE5C467216CC}" srcOrd="0" destOrd="0" presId="urn:microsoft.com/office/officeart/2018/2/layout/IconVerticalSolidList"/>
    <dgm:cxn modelId="{7EF3CFAC-1556-491B-B8B4-EFE3E73D3136}" type="presOf" srcId="{9353DD0A-248A-4F0A-9B27-152EB4A7D86D}" destId="{F845AC31-D957-44FC-9077-C7A4E89B041C}" srcOrd="0" destOrd="0" presId="urn:microsoft.com/office/officeart/2018/2/layout/IconVerticalSolidList"/>
    <dgm:cxn modelId="{71845BBC-5605-4D77-9731-818EF76A473C}" srcId="{340F260A-90F1-412F-89C6-17FEC3E0BA1C}" destId="{A5635151-2DA2-4087-A1CB-240E1954034B}" srcOrd="2" destOrd="0" parTransId="{86FFF4FF-50D1-4BC1-B4B1-11DC2B3EC8DB}" sibTransId="{78E52375-28C3-4E87-8B4C-D00CCB6D60F5}"/>
    <dgm:cxn modelId="{9BFFDAD1-0F13-46F2-8125-61DBEB36797E}" type="presParOf" srcId="{37E11EAE-D3DC-41E7-963F-3C4D419C65A1}" destId="{07297B1F-C27C-4B17-BEC1-E1971E695039}" srcOrd="0" destOrd="0" presId="urn:microsoft.com/office/officeart/2018/2/layout/IconVerticalSolidList"/>
    <dgm:cxn modelId="{14B11132-AE6B-4916-9544-97D9F9028675}" type="presParOf" srcId="{07297B1F-C27C-4B17-BEC1-E1971E695039}" destId="{2E38B8F4-8874-4647-B040-182E47C62546}" srcOrd="0" destOrd="0" presId="urn:microsoft.com/office/officeart/2018/2/layout/IconVerticalSolidList"/>
    <dgm:cxn modelId="{1EBD616F-479A-488A-A98F-CF0730A55794}" type="presParOf" srcId="{07297B1F-C27C-4B17-BEC1-E1971E695039}" destId="{F84ECD37-1722-4986-9F9B-41A75087D450}" srcOrd="1" destOrd="0" presId="urn:microsoft.com/office/officeart/2018/2/layout/IconVerticalSolidList"/>
    <dgm:cxn modelId="{3A6502E3-414D-401E-989B-850ED13EBBF2}" type="presParOf" srcId="{07297B1F-C27C-4B17-BEC1-E1971E695039}" destId="{17FE1F03-5968-4C6D-974F-6F0AAF3F77FE}" srcOrd="2" destOrd="0" presId="urn:microsoft.com/office/officeart/2018/2/layout/IconVerticalSolidList"/>
    <dgm:cxn modelId="{3B0BA6F2-1E4A-47F0-AC73-7C5ACE3A4C26}" type="presParOf" srcId="{07297B1F-C27C-4B17-BEC1-E1971E695039}" destId="{0DFA0B93-9431-41C1-92BD-FF1D232D0B0D}" srcOrd="3" destOrd="0" presId="urn:microsoft.com/office/officeart/2018/2/layout/IconVerticalSolidList"/>
    <dgm:cxn modelId="{0DD08BA1-46E0-4343-B93C-57238C590055}" type="presParOf" srcId="{37E11EAE-D3DC-41E7-963F-3C4D419C65A1}" destId="{834FF8E0-6992-493C-8B5E-2DAF71BB3418}" srcOrd="1" destOrd="0" presId="urn:microsoft.com/office/officeart/2018/2/layout/IconVerticalSolidList"/>
    <dgm:cxn modelId="{AF3FF1EF-7B4E-4A27-B10A-7D792E064C03}" type="presParOf" srcId="{37E11EAE-D3DC-41E7-963F-3C4D419C65A1}" destId="{C1192ED6-B6FD-4BAB-BE80-8DDE523A44A8}" srcOrd="2" destOrd="0" presId="urn:microsoft.com/office/officeart/2018/2/layout/IconVerticalSolidList"/>
    <dgm:cxn modelId="{71FD3943-CAF7-4627-91CF-147CBD5C4439}" type="presParOf" srcId="{C1192ED6-B6FD-4BAB-BE80-8DDE523A44A8}" destId="{D6FAFF77-2BCB-4C02-9E27-E30CE89C1862}" srcOrd="0" destOrd="0" presId="urn:microsoft.com/office/officeart/2018/2/layout/IconVerticalSolidList"/>
    <dgm:cxn modelId="{41689171-17DF-4168-96C0-BE7FB48D0A8C}" type="presParOf" srcId="{C1192ED6-B6FD-4BAB-BE80-8DDE523A44A8}" destId="{B8D0FA55-E171-4B35-A3D9-0A3BB8094E49}" srcOrd="1" destOrd="0" presId="urn:microsoft.com/office/officeart/2018/2/layout/IconVerticalSolidList"/>
    <dgm:cxn modelId="{F832766D-973C-4CF7-9D62-95B562956F02}" type="presParOf" srcId="{C1192ED6-B6FD-4BAB-BE80-8DDE523A44A8}" destId="{C338A5B4-C4EE-4383-BA40-CAEBC62D4BA9}" srcOrd="2" destOrd="0" presId="urn:microsoft.com/office/officeart/2018/2/layout/IconVerticalSolidList"/>
    <dgm:cxn modelId="{D54F8E4C-D50C-4D6D-9D42-6725BAC09F74}" type="presParOf" srcId="{C1192ED6-B6FD-4BAB-BE80-8DDE523A44A8}" destId="{F845AC31-D957-44FC-9077-C7A4E89B041C}" srcOrd="3" destOrd="0" presId="urn:microsoft.com/office/officeart/2018/2/layout/IconVerticalSolidList"/>
    <dgm:cxn modelId="{AF4E2C00-B3AB-4E92-886F-314C99F39DFF}" type="presParOf" srcId="{37E11EAE-D3DC-41E7-963F-3C4D419C65A1}" destId="{BE2151AB-0A6F-4356-A722-317D7A5B1002}" srcOrd="3" destOrd="0" presId="urn:microsoft.com/office/officeart/2018/2/layout/IconVerticalSolidList"/>
    <dgm:cxn modelId="{74296C7E-60EC-457F-BDD3-43DA2E01A2B7}" type="presParOf" srcId="{37E11EAE-D3DC-41E7-963F-3C4D419C65A1}" destId="{251DEAB2-ABCC-4F7B-AD06-E5658276C1FC}" srcOrd="4" destOrd="0" presId="urn:microsoft.com/office/officeart/2018/2/layout/IconVerticalSolidList"/>
    <dgm:cxn modelId="{1F7E38D5-247F-480E-9AA6-3F8E0FD4C92B}" type="presParOf" srcId="{251DEAB2-ABCC-4F7B-AD06-E5658276C1FC}" destId="{A4C69AC3-29A1-447B-98FE-52B075B09F1A}" srcOrd="0" destOrd="0" presId="urn:microsoft.com/office/officeart/2018/2/layout/IconVerticalSolidList"/>
    <dgm:cxn modelId="{6CC55E80-B615-4AB5-AE02-07694B82B7B8}" type="presParOf" srcId="{251DEAB2-ABCC-4F7B-AD06-E5658276C1FC}" destId="{417D4C52-C58A-4087-B866-96E31B36B0C4}" srcOrd="1" destOrd="0" presId="urn:microsoft.com/office/officeart/2018/2/layout/IconVerticalSolidList"/>
    <dgm:cxn modelId="{75CF7093-3231-4925-B625-BF3C1DFD9CE0}" type="presParOf" srcId="{251DEAB2-ABCC-4F7B-AD06-E5658276C1FC}" destId="{070A6662-7A32-4D2D-83E6-CE42D56F3C2A}" srcOrd="2" destOrd="0" presId="urn:microsoft.com/office/officeart/2018/2/layout/IconVerticalSolidList"/>
    <dgm:cxn modelId="{5EA71FF9-6550-43A7-BD64-7C9BA11E17E0}" type="presParOf" srcId="{251DEAB2-ABCC-4F7B-AD06-E5658276C1FC}" destId="{621A7318-00C4-44CA-9A11-CE5C467216C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4C8440-CE88-4518-A868-2D50A740FBB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68E0026F-C43F-42CC-A97F-5666DA492E43}">
      <dgm:prSet/>
      <dgm:spPr/>
      <dgm:t>
        <a:bodyPr/>
        <a:lstStyle/>
        <a:p>
          <a:pPr>
            <a:defRPr b="1"/>
          </a:pPr>
          <a:r>
            <a:rPr lang="en-US" b="1"/>
            <a:t>Steps for VPC Creation:</a:t>
          </a:r>
          <a:endParaRPr lang="en-US"/>
        </a:p>
      </dgm:t>
    </dgm:pt>
    <dgm:pt modelId="{0A73F330-E816-41B5-A7F8-E24F4F6AC29E}" type="parTrans" cxnId="{809E6DEB-E5F0-4BFD-9B8F-8055248A2B57}">
      <dgm:prSet/>
      <dgm:spPr/>
      <dgm:t>
        <a:bodyPr/>
        <a:lstStyle/>
        <a:p>
          <a:endParaRPr lang="en-US"/>
        </a:p>
      </dgm:t>
    </dgm:pt>
    <dgm:pt modelId="{13256B59-1922-47FD-9656-2D90E269BA96}" type="sibTrans" cxnId="{809E6DEB-E5F0-4BFD-9B8F-8055248A2B57}">
      <dgm:prSet/>
      <dgm:spPr/>
      <dgm:t>
        <a:bodyPr/>
        <a:lstStyle/>
        <a:p>
          <a:endParaRPr lang="en-US"/>
        </a:p>
      </dgm:t>
    </dgm:pt>
    <dgm:pt modelId="{C8EB5E1E-1809-4913-A850-16B6DB501A55}">
      <dgm:prSet/>
      <dgm:spPr/>
      <dgm:t>
        <a:bodyPr/>
        <a:lstStyle/>
        <a:p>
          <a:r>
            <a:rPr lang="en-US" b="0"/>
            <a:t>Created a new VPC named FALL2024CAPSTONE-VPC with public and private subnets.</a:t>
          </a:r>
        </a:p>
      </dgm:t>
    </dgm:pt>
    <dgm:pt modelId="{79CE9DD0-B457-4993-900F-137B43EF8303}" type="parTrans" cxnId="{99B200B2-2B22-40CA-9681-1703491A5D73}">
      <dgm:prSet/>
      <dgm:spPr/>
      <dgm:t>
        <a:bodyPr/>
        <a:lstStyle/>
        <a:p>
          <a:endParaRPr lang="en-US"/>
        </a:p>
      </dgm:t>
    </dgm:pt>
    <dgm:pt modelId="{174D6415-9CAC-483C-ACC2-94D5BE8777D8}" type="sibTrans" cxnId="{99B200B2-2B22-40CA-9681-1703491A5D73}">
      <dgm:prSet/>
      <dgm:spPr/>
      <dgm:t>
        <a:bodyPr/>
        <a:lstStyle/>
        <a:p>
          <a:endParaRPr lang="en-US"/>
        </a:p>
      </dgm:t>
    </dgm:pt>
    <dgm:pt modelId="{F51ACE0D-D40B-4A05-9764-41B99DCD757B}">
      <dgm:prSet/>
      <dgm:spPr/>
      <dgm:t>
        <a:bodyPr/>
        <a:lstStyle/>
        <a:p>
          <a:pPr rtl="0"/>
          <a:r>
            <a:rPr lang="en-US" b="0"/>
            <a:t>Configured a NAT Gateway </a:t>
          </a:r>
          <a:r>
            <a:rPr lang="en-US" b="0">
              <a:latin typeface="Posterama"/>
            </a:rPr>
            <a:t>and internet gateway for</a:t>
          </a:r>
          <a:r>
            <a:rPr lang="en-US" b="0"/>
            <a:t> secure internet access.</a:t>
          </a:r>
          <a:endParaRPr lang="en-US" b="0">
            <a:latin typeface="Posterama"/>
          </a:endParaRPr>
        </a:p>
      </dgm:t>
    </dgm:pt>
    <dgm:pt modelId="{4FD7A6D8-919F-4FD6-979D-36A643681CC9}" type="parTrans" cxnId="{0BC8CB05-ABB4-4D1A-A3BC-0D7856A452A9}">
      <dgm:prSet/>
      <dgm:spPr/>
      <dgm:t>
        <a:bodyPr/>
        <a:lstStyle/>
        <a:p>
          <a:endParaRPr lang="en-US"/>
        </a:p>
      </dgm:t>
    </dgm:pt>
    <dgm:pt modelId="{162547EC-AA08-4C91-9ACA-6A9278AF0EA4}" type="sibTrans" cxnId="{0BC8CB05-ABB4-4D1A-A3BC-0D7856A452A9}">
      <dgm:prSet/>
      <dgm:spPr/>
      <dgm:t>
        <a:bodyPr/>
        <a:lstStyle/>
        <a:p>
          <a:endParaRPr lang="en-US"/>
        </a:p>
      </dgm:t>
    </dgm:pt>
    <dgm:pt modelId="{983EB46F-A287-450B-9772-2CD39F9FD69F}">
      <dgm:prSet/>
      <dgm:spPr/>
      <dgm:t>
        <a:bodyPr/>
        <a:lstStyle/>
        <a:p>
          <a:pPr rtl="0">
            <a:defRPr b="1"/>
          </a:pPr>
          <a:r>
            <a:rPr lang="en-US" b="1"/>
            <a:t>Components</a:t>
          </a:r>
          <a:r>
            <a:rPr lang="en-US" b="1">
              <a:latin typeface="Posterama"/>
            </a:rPr>
            <a:t> Created</a:t>
          </a:r>
          <a:r>
            <a:rPr lang="en-US" b="0"/>
            <a:t>:</a:t>
          </a:r>
        </a:p>
      </dgm:t>
    </dgm:pt>
    <dgm:pt modelId="{7CCEC6D4-76F9-48A1-A5E5-F489DD11BE35}" type="parTrans" cxnId="{78A54538-7FED-49B2-8034-150878CC5EE2}">
      <dgm:prSet/>
      <dgm:spPr/>
      <dgm:t>
        <a:bodyPr/>
        <a:lstStyle/>
        <a:p>
          <a:endParaRPr lang="en-US"/>
        </a:p>
      </dgm:t>
    </dgm:pt>
    <dgm:pt modelId="{DA29F21F-660F-497B-AAFF-2EE75747E27B}" type="sibTrans" cxnId="{78A54538-7FED-49B2-8034-150878CC5EE2}">
      <dgm:prSet/>
      <dgm:spPr/>
      <dgm:t>
        <a:bodyPr/>
        <a:lstStyle/>
        <a:p>
          <a:endParaRPr lang="en-US"/>
        </a:p>
      </dgm:t>
    </dgm:pt>
    <dgm:pt modelId="{0B5C22A4-CE3C-48BD-9E24-348F2585A63A}">
      <dgm:prSet/>
      <dgm:spPr/>
      <dgm:t>
        <a:bodyPr/>
        <a:lstStyle/>
        <a:p>
          <a:r>
            <a:rPr lang="en-US" b="0"/>
            <a:t>Public and private subnets</a:t>
          </a:r>
        </a:p>
      </dgm:t>
    </dgm:pt>
    <dgm:pt modelId="{C5878CA5-0103-4F63-BA96-2303847F6A16}" type="parTrans" cxnId="{EB071847-E589-4445-9C38-BE1FC6F76435}">
      <dgm:prSet/>
      <dgm:spPr/>
      <dgm:t>
        <a:bodyPr/>
        <a:lstStyle/>
        <a:p>
          <a:endParaRPr lang="en-US"/>
        </a:p>
      </dgm:t>
    </dgm:pt>
    <dgm:pt modelId="{2F6EAB69-DADB-4C3D-8A72-720A9250175D}" type="sibTrans" cxnId="{EB071847-E589-4445-9C38-BE1FC6F76435}">
      <dgm:prSet/>
      <dgm:spPr/>
      <dgm:t>
        <a:bodyPr/>
        <a:lstStyle/>
        <a:p>
          <a:endParaRPr lang="en-US"/>
        </a:p>
      </dgm:t>
    </dgm:pt>
    <dgm:pt modelId="{0CB33AAE-BCBC-42AC-B062-826A38F04FFE}">
      <dgm:prSet/>
      <dgm:spPr/>
      <dgm:t>
        <a:bodyPr/>
        <a:lstStyle/>
        <a:p>
          <a:r>
            <a:rPr lang="en-US" b="0"/>
            <a:t>Route Tables</a:t>
          </a:r>
        </a:p>
      </dgm:t>
    </dgm:pt>
    <dgm:pt modelId="{61DD6A74-C581-4871-80E5-B73FD5BD22B1}" type="parTrans" cxnId="{3C0D73CD-8E14-4A7D-B3BC-D779A883077C}">
      <dgm:prSet/>
      <dgm:spPr/>
      <dgm:t>
        <a:bodyPr/>
        <a:lstStyle/>
        <a:p>
          <a:endParaRPr lang="en-US"/>
        </a:p>
      </dgm:t>
    </dgm:pt>
    <dgm:pt modelId="{E30C11A9-F395-4D3E-AD2A-50D4C530B6EA}" type="sibTrans" cxnId="{3C0D73CD-8E14-4A7D-B3BC-D779A883077C}">
      <dgm:prSet/>
      <dgm:spPr/>
      <dgm:t>
        <a:bodyPr/>
        <a:lstStyle/>
        <a:p>
          <a:endParaRPr lang="en-US"/>
        </a:p>
      </dgm:t>
    </dgm:pt>
    <dgm:pt modelId="{E1C83B5B-4A1B-4472-A01C-E201396EF48D}">
      <dgm:prSet/>
      <dgm:spPr/>
      <dgm:t>
        <a:bodyPr/>
        <a:lstStyle/>
        <a:p>
          <a:r>
            <a:rPr lang="en-US" b="0"/>
            <a:t>Internet Gateway</a:t>
          </a:r>
        </a:p>
      </dgm:t>
    </dgm:pt>
    <dgm:pt modelId="{0DC3BD3D-42C8-4082-A1BA-6BA9F073006D}" type="parTrans" cxnId="{579CAC7D-CC5C-49ED-954E-198E52C9BB7F}">
      <dgm:prSet/>
      <dgm:spPr/>
      <dgm:t>
        <a:bodyPr/>
        <a:lstStyle/>
        <a:p>
          <a:endParaRPr lang="en-US"/>
        </a:p>
      </dgm:t>
    </dgm:pt>
    <dgm:pt modelId="{0D966227-10E1-450A-8BAD-CD6F84571F4A}" type="sibTrans" cxnId="{579CAC7D-CC5C-49ED-954E-198E52C9BB7F}">
      <dgm:prSet/>
      <dgm:spPr/>
      <dgm:t>
        <a:bodyPr/>
        <a:lstStyle/>
        <a:p>
          <a:endParaRPr lang="en-US"/>
        </a:p>
      </dgm:t>
    </dgm:pt>
    <dgm:pt modelId="{399B0E9A-7BD2-4078-A010-94A5E4237E49}">
      <dgm:prSet/>
      <dgm:spPr/>
      <dgm:t>
        <a:bodyPr/>
        <a:lstStyle/>
        <a:p>
          <a:r>
            <a:rPr lang="en-US" b="0"/>
            <a:t>NAT Gateway</a:t>
          </a:r>
        </a:p>
      </dgm:t>
    </dgm:pt>
    <dgm:pt modelId="{908D3890-F202-47A6-9C84-7886B3316895}" type="parTrans" cxnId="{17C3150C-699D-493D-813B-0DC7145665E3}">
      <dgm:prSet/>
      <dgm:spPr/>
      <dgm:t>
        <a:bodyPr/>
        <a:lstStyle/>
        <a:p>
          <a:endParaRPr lang="en-US"/>
        </a:p>
      </dgm:t>
    </dgm:pt>
    <dgm:pt modelId="{851DF05B-9331-454D-AD90-A59A734B81DA}" type="sibTrans" cxnId="{17C3150C-699D-493D-813B-0DC7145665E3}">
      <dgm:prSet/>
      <dgm:spPr/>
      <dgm:t>
        <a:bodyPr/>
        <a:lstStyle/>
        <a:p>
          <a:endParaRPr lang="en-US"/>
        </a:p>
      </dgm:t>
    </dgm:pt>
    <dgm:pt modelId="{0BDF8711-61C5-4AC7-A3AE-F43570B5A576}">
      <dgm:prSet phldr="0"/>
      <dgm:spPr/>
      <dgm:t>
        <a:bodyPr/>
        <a:lstStyle/>
        <a:p>
          <a:pPr rtl="0">
            <a:defRPr b="1"/>
          </a:pPr>
          <a:r>
            <a:rPr lang="en-US" b="0">
              <a:latin typeface="Posterama"/>
            </a:rPr>
            <a:t>Created a public and private subnet for each availability zones.</a:t>
          </a:r>
        </a:p>
      </dgm:t>
    </dgm:pt>
    <dgm:pt modelId="{35198433-7B9A-4D3D-90E9-ED88F6021F37}" type="parTrans" cxnId="{8DF276CB-A88F-4A2C-9731-F4779251563D}">
      <dgm:prSet/>
      <dgm:spPr/>
    </dgm:pt>
    <dgm:pt modelId="{80981085-B388-42F3-A9DD-0B31F366F29D}" type="sibTrans" cxnId="{8DF276CB-A88F-4A2C-9731-F4779251563D}">
      <dgm:prSet/>
      <dgm:spPr/>
    </dgm:pt>
    <dgm:pt modelId="{9A5F760E-451B-4303-BA51-D38C56A5705A}">
      <dgm:prSet phldr="0"/>
      <dgm:spPr/>
      <dgm:t>
        <a:bodyPr/>
        <a:lstStyle/>
        <a:p>
          <a:pPr algn="l" rtl="0">
            <a:lnSpc>
              <a:spcPct val="110000"/>
            </a:lnSpc>
            <a:defRPr b="1"/>
          </a:pPr>
          <a:r>
            <a:rPr lang="en-US" b="1">
              <a:solidFill>
                <a:schemeClr val="bg1"/>
              </a:solidFill>
              <a:latin typeface="Avenir Next LT Pro"/>
            </a:rPr>
            <a:t>Virtual Private Cloud (VPC):</a:t>
          </a:r>
        </a:p>
      </dgm:t>
    </dgm:pt>
    <dgm:pt modelId="{9B3DA65F-EF82-456B-9973-5B0F243ED29E}" type="parTrans" cxnId="{CE11D238-EDD5-40AF-ACFE-02E090E664D0}">
      <dgm:prSet/>
      <dgm:spPr/>
    </dgm:pt>
    <dgm:pt modelId="{3E60FBAF-5CC7-42FB-A21C-EAFE1C7A359A}" type="sibTrans" cxnId="{CE11D238-EDD5-40AF-ACFE-02E090E664D0}">
      <dgm:prSet/>
      <dgm:spPr/>
    </dgm:pt>
    <dgm:pt modelId="{C0A57C42-4149-4DF9-B632-3B4A3B3EF07F}">
      <dgm:prSet phldr="0"/>
      <dgm:spPr/>
      <dgm:t>
        <a:bodyPr/>
        <a:lstStyle/>
        <a:p>
          <a:pPr algn="l">
            <a:lnSpc>
              <a:spcPct val="110000"/>
            </a:lnSpc>
            <a:defRPr b="1"/>
          </a:pPr>
          <a:endParaRPr lang="en-US" b="1">
            <a:latin typeface="Avenir Next LT Pro"/>
          </a:endParaRPr>
        </a:p>
      </dgm:t>
    </dgm:pt>
    <dgm:pt modelId="{67ABC790-9C36-42C8-A8E2-BA4CEDA80B47}" type="parTrans" cxnId="{E2D5A741-5BFC-4A02-B129-1B22DE7D2B00}">
      <dgm:prSet/>
      <dgm:spPr/>
    </dgm:pt>
    <dgm:pt modelId="{A4B42B04-2009-45EC-B80F-C726F4BB8163}" type="sibTrans" cxnId="{E2D5A741-5BFC-4A02-B129-1B22DE7D2B00}">
      <dgm:prSet/>
      <dgm:spPr/>
    </dgm:pt>
    <dgm:pt modelId="{866D3C01-295E-4AA7-BA6C-2C93FF487C37}">
      <dgm:prSet phldr="0"/>
      <dgm:spPr/>
      <dgm:t>
        <a:bodyPr/>
        <a:lstStyle/>
        <a:p>
          <a:pPr algn="l" rtl="0">
            <a:lnSpc>
              <a:spcPct val="100000"/>
            </a:lnSpc>
            <a:defRPr b="1"/>
          </a:pPr>
          <a:r>
            <a:rPr lang="en-US" b="0"/>
            <a:t>A logically isolated section of the AWS cloud for launching resources in a user-defined virtual network.</a:t>
          </a:r>
          <a:endParaRPr lang="en-US" b="1">
            <a:latin typeface="Avenir Next LT Pro"/>
          </a:endParaRPr>
        </a:p>
      </dgm:t>
    </dgm:pt>
    <dgm:pt modelId="{423A389F-07D5-4D91-AC57-486F9D939C08}" type="parTrans" cxnId="{A9191B70-452E-48B7-8D02-175244934553}">
      <dgm:prSet/>
      <dgm:spPr/>
    </dgm:pt>
    <dgm:pt modelId="{8C1246E2-F73E-42D4-A6C9-F42D6E1F7ECF}" type="sibTrans" cxnId="{A9191B70-452E-48B7-8D02-175244934553}">
      <dgm:prSet/>
      <dgm:spPr/>
    </dgm:pt>
    <dgm:pt modelId="{B003DED7-E195-4100-B5F1-0068EB866FE2}">
      <dgm:prSet phldr="0"/>
      <dgm:spPr/>
      <dgm:t>
        <a:bodyPr/>
        <a:lstStyle/>
        <a:p>
          <a:pPr algn="l">
            <a:lnSpc>
              <a:spcPct val="100000"/>
            </a:lnSpc>
            <a:defRPr b="1"/>
          </a:pPr>
          <a:r>
            <a:rPr lang="en-US" b="0"/>
            <a:t>Provides full control over the virtual networking environment, including:</a:t>
          </a:r>
          <a:endParaRPr lang="en-US"/>
        </a:p>
      </dgm:t>
    </dgm:pt>
    <dgm:pt modelId="{C0DF5E72-247F-42A7-B284-DF81B64C1E02}" type="parTrans" cxnId="{C39EDAD0-90D2-402F-8FAF-4B28CCFBFA13}">
      <dgm:prSet/>
      <dgm:spPr/>
    </dgm:pt>
    <dgm:pt modelId="{6DD73A56-5560-4792-B888-BF20CAF0FE13}" type="sibTrans" cxnId="{C39EDAD0-90D2-402F-8FAF-4B28CCFBFA13}">
      <dgm:prSet/>
      <dgm:spPr/>
    </dgm:pt>
    <dgm:pt modelId="{8B56F87A-61E3-496D-9A50-34A1A4871CB6}">
      <dgm:prSet phldr="0"/>
      <dgm:spPr/>
      <dgm:t>
        <a:bodyPr/>
        <a:lstStyle/>
        <a:p>
          <a:pPr algn="l">
            <a:lnSpc>
              <a:spcPct val="100000"/>
            </a:lnSpc>
            <a:defRPr b="1"/>
          </a:pPr>
          <a:r>
            <a:rPr lang="en-US" b="0"/>
            <a:t>Selection of custom IP address ranges.</a:t>
          </a:r>
          <a:endParaRPr lang="en-US"/>
        </a:p>
      </dgm:t>
    </dgm:pt>
    <dgm:pt modelId="{55AF344E-5D3B-442B-80B6-23E97D4FBC8A}" type="parTrans" cxnId="{F38B7684-5DC8-45F4-8A3A-94CEFCBAE1A9}">
      <dgm:prSet/>
      <dgm:spPr/>
    </dgm:pt>
    <dgm:pt modelId="{B97099B2-4850-42C5-8780-E1EB67C883A7}" type="sibTrans" cxnId="{F38B7684-5DC8-45F4-8A3A-94CEFCBAE1A9}">
      <dgm:prSet/>
      <dgm:spPr/>
    </dgm:pt>
    <dgm:pt modelId="{00A7C433-5D03-46FB-8346-A931C943B2A6}">
      <dgm:prSet phldr="0"/>
      <dgm:spPr/>
      <dgm:t>
        <a:bodyPr/>
        <a:lstStyle/>
        <a:p>
          <a:pPr algn="l">
            <a:lnSpc>
              <a:spcPct val="100000"/>
            </a:lnSpc>
            <a:defRPr b="1"/>
          </a:pPr>
          <a:r>
            <a:rPr lang="en-US" b="0"/>
            <a:t>Creation of subnets.</a:t>
          </a:r>
          <a:endParaRPr lang="en-US"/>
        </a:p>
      </dgm:t>
    </dgm:pt>
    <dgm:pt modelId="{D6AED452-0463-4A1A-8ADA-5D1BB2BF624B}" type="parTrans" cxnId="{67010D21-9619-4800-9D3C-3101BD86C05F}">
      <dgm:prSet/>
      <dgm:spPr/>
    </dgm:pt>
    <dgm:pt modelId="{E0B8B487-8F57-4264-BA08-6FC792C511A5}" type="sibTrans" cxnId="{67010D21-9619-4800-9D3C-3101BD86C05F}">
      <dgm:prSet/>
      <dgm:spPr/>
    </dgm:pt>
    <dgm:pt modelId="{42590A52-DB00-4904-81B9-E99383C1F8D9}">
      <dgm:prSet phldr="0"/>
      <dgm:spPr/>
      <dgm:t>
        <a:bodyPr/>
        <a:lstStyle/>
        <a:p>
          <a:pPr algn="l">
            <a:lnSpc>
              <a:spcPct val="100000"/>
            </a:lnSpc>
            <a:defRPr b="1"/>
          </a:pPr>
          <a:r>
            <a:rPr lang="en-US" b="0"/>
            <a:t>Configuration of route tables and network gateways.</a:t>
          </a:r>
          <a:endParaRPr lang="en-US"/>
        </a:p>
      </dgm:t>
    </dgm:pt>
    <dgm:pt modelId="{9D6D7E5E-EDE3-4874-A274-EACCE857DE5B}" type="parTrans" cxnId="{A33023A1-9B9E-45A2-A2A0-B5740AB3488C}">
      <dgm:prSet/>
      <dgm:spPr/>
    </dgm:pt>
    <dgm:pt modelId="{A42FE9FD-5EBF-4477-937F-22C5B06F6C3B}" type="sibTrans" cxnId="{A33023A1-9B9E-45A2-A2A0-B5740AB3488C}">
      <dgm:prSet/>
      <dgm:spPr/>
    </dgm:pt>
    <dgm:pt modelId="{5545DC64-4350-4DDF-81DC-BD64E1C66FC0}" type="pres">
      <dgm:prSet presAssocID="{EF4C8440-CE88-4518-A868-2D50A740FBB9}" presName="linear" presStyleCnt="0">
        <dgm:presLayoutVars>
          <dgm:dir/>
          <dgm:animLvl val="lvl"/>
          <dgm:resizeHandles val="exact"/>
        </dgm:presLayoutVars>
      </dgm:prSet>
      <dgm:spPr/>
    </dgm:pt>
    <dgm:pt modelId="{162FEF3D-4DE2-4D83-9300-52D9F255E6DC}" type="pres">
      <dgm:prSet presAssocID="{9A5F760E-451B-4303-BA51-D38C56A5705A}" presName="parentLin" presStyleCnt="0"/>
      <dgm:spPr/>
    </dgm:pt>
    <dgm:pt modelId="{F44D5E42-71FB-483F-93AB-79924A4D05FA}" type="pres">
      <dgm:prSet presAssocID="{9A5F760E-451B-4303-BA51-D38C56A5705A}" presName="parentLeftMargin" presStyleLbl="node1" presStyleIdx="0" presStyleCnt="3"/>
      <dgm:spPr/>
    </dgm:pt>
    <dgm:pt modelId="{EF2E34FF-B013-412E-B689-0A46F2B67E5F}" type="pres">
      <dgm:prSet presAssocID="{9A5F760E-451B-4303-BA51-D38C56A5705A}" presName="parentText" presStyleLbl="node1" presStyleIdx="0" presStyleCnt="3">
        <dgm:presLayoutVars>
          <dgm:chMax val="0"/>
          <dgm:bulletEnabled val="1"/>
        </dgm:presLayoutVars>
      </dgm:prSet>
      <dgm:spPr/>
    </dgm:pt>
    <dgm:pt modelId="{C3932B33-D931-4449-B499-BF2A76F07786}" type="pres">
      <dgm:prSet presAssocID="{9A5F760E-451B-4303-BA51-D38C56A5705A}" presName="negativeSpace" presStyleCnt="0"/>
      <dgm:spPr/>
    </dgm:pt>
    <dgm:pt modelId="{FD237F47-BCF3-464F-B119-1E1DAE3CB829}" type="pres">
      <dgm:prSet presAssocID="{9A5F760E-451B-4303-BA51-D38C56A5705A}" presName="childText" presStyleLbl="conFgAcc1" presStyleIdx="0" presStyleCnt="3">
        <dgm:presLayoutVars>
          <dgm:bulletEnabled val="1"/>
        </dgm:presLayoutVars>
      </dgm:prSet>
      <dgm:spPr/>
    </dgm:pt>
    <dgm:pt modelId="{99D8F8CA-5580-4FBE-90E5-98251D4531C8}" type="pres">
      <dgm:prSet presAssocID="{3E60FBAF-5CC7-42FB-A21C-EAFE1C7A359A}" presName="spaceBetweenRectangles" presStyleCnt="0"/>
      <dgm:spPr/>
    </dgm:pt>
    <dgm:pt modelId="{8FA36518-560A-437E-9B3C-06FD83645212}" type="pres">
      <dgm:prSet presAssocID="{68E0026F-C43F-42CC-A97F-5666DA492E43}" presName="parentLin" presStyleCnt="0"/>
      <dgm:spPr/>
    </dgm:pt>
    <dgm:pt modelId="{71F1470A-840D-4A0B-ACBB-754C111A0171}" type="pres">
      <dgm:prSet presAssocID="{68E0026F-C43F-42CC-A97F-5666DA492E43}" presName="parentLeftMargin" presStyleLbl="node1" presStyleIdx="0" presStyleCnt="3"/>
      <dgm:spPr/>
    </dgm:pt>
    <dgm:pt modelId="{0E1D3CE2-18FD-4A87-AA1C-49C3A6A28FE5}" type="pres">
      <dgm:prSet presAssocID="{68E0026F-C43F-42CC-A97F-5666DA492E43}" presName="parentText" presStyleLbl="node1" presStyleIdx="1" presStyleCnt="3">
        <dgm:presLayoutVars>
          <dgm:chMax val="0"/>
          <dgm:bulletEnabled val="1"/>
        </dgm:presLayoutVars>
      </dgm:prSet>
      <dgm:spPr/>
    </dgm:pt>
    <dgm:pt modelId="{603CE7FA-A64E-4A5F-ABAB-37D5FD314B24}" type="pres">
      <dgm:prSet presAssocID="{68E0026F-C43F-42CC-A97F-5666DA492E43}" presName="negativeSpace" presStyleCnt="0"/>
      <dgm:spPr/>
    </dgm:pt>
    <dgm:pt modelId="{E6FEF229-C04B-436B-BC72-55661C50577D}" type="pres">
      <dgm:prSet presAssocID="{68E0026F-C43F-42CC-A97F-5666DA492E43}" presName="childText" presStyleLbl="conFgAcc1" presStyleIdx="1" presStyleCnt="3">
        <dgm:presLayoutVars>
          <dgm:bulletEnabled val="1"/>
        </dgm:presLayoutVars>
      </dgm:prSet>
      <dgm:spPr/>
    </dgm:pt>
    <dgm:pt modelId="{5DE57444-1E6D-4176-A1AF-5974D9819EBC}" type="pres">
      <dgm:prSet presAssocID="{13256B59-1922-47FD-9656-2D90E269BA96}" presName="spaceBetweenRectangles" presStyleCnt="0"/>
      <dgm:spPr/>
    </dgm:pt>
    <dgm:pt modelId="{AB5D6EE3-51FC-4521-8174-A30DDB7E0680}" type="pres">
      <dgm:prSet presAssocID="{983EB46F-A287-450B-9772-2CD39F9FD69F}" presName="parentLin" presStyleCnt="0"/>
      <dgm:spPr/>
    </dgm:pt>
    <dgm:pt modelId="{0E93454A-59A7-4240-9301-C51C33EE6B19}" type="pres">
      <dgm:prSet presAssocID="{983EB46F-A287-450B-9772-2CD39F9FD69F}" presName="parentLeftMargin" presStyleLbl="node1" presStyleIdx="1" presStyleCnt="3"/>
      <dgm:spPr/>
    </dgm:pt>
    <dgm:pt modelId="{C390510B-2DBF-43B0-9D0A-B34312B636F4}" type="pres">
      <dgm:prSet presAssocID="{983EB46F-A287-450B-9772-2CD39F9FD69F}" presName="parentText" presStyleLbl="node1" presStyleIdx="2" presStyleCnt="3">
        <dgm:presLayoutVars>
          <dgm:chMax val="0"/>
          <dgm:bulletEnabled val="1"/>
        </dgm:presLayoutVars>
      </dgm:prSet>
      <dgm:spPr/>
    </dgm:pt>
    <dgm:pt modelId="{1915E6CD-FDCF-44D3-8886-A95236B1509F}" type="pres">
      <dgm:prSet presAssocID="{983EB46F-A287-450B-9772-2CD39F9FD69F}" presName="negativeSpace" presStyleCnt="0"/>
      <dgm:spPr/>
    </dgm:pt>
    <dgm:pt modelId="{30AF7240-A6D8-4E84-B912-C83D0852F617}" type="pres">
      <dgm:prSet presAssocID="{983EB46F-A287-450B-9772-2CD39F9FD69F}" presName="childText" presStyleLbl="conFgAcc1" presStyleIdx="2" presStyleCnt="3">
        <dgm:presLayoutVars>
          <dgm:bulletEnabled val="1"/>
        </dgm:presLayoutVars>
      </dgm:prSet>
      <dgm:spPr/>
    </dgm:pt>
  </dgm:ptLst>
  <dgm:cxnLst>
    <dgm:cxn modelId="{0BC8CB05-ABB4-4D1A-A3BC-0D7856A452A9}" srcId="{68E0026F-C43F-42CC-A97F-5666DA492E43}" destId="{F51ACE0D-D40B-4A05-9764-41B99DCD757B}" srcOrd="1" destOrd="0" parTransId="{4FD7A6D8-919F-4FD6-979D-36A643681CC9}" sibTransId="{162547EC-AA08-4C91-9ACA-6A9278AF0EA4}"/>
    <dgm:cxn modelId="{5954D107-A41E-416E-A24A-14512E53A50F}" type="presOf" srcId="{983EB46F-A287-450B-9772-2CD39F9FD69F}" destId="{0E93454A-59A7-4240-9301-C51C33EE6B19}" srcOrd="0" destOrd="0" presId="urn:microsoft.com/office/officeart/2005/8/layout/list1"/>
    <dgm:cxn modelId="{17C3150C-699D-493D-813B-0DC7145665E3}" srcId="{983EB46F-A287-450B-9772-2CD39F9FD69F}" destId="{399B0E9A-7BD2-4078-A010-94A5E4237E49}" srcOrd="3" destOrd="0" parTransId="{908D3890-F202-47A6-9C84-7886B3316895}" sibTransId="{851DF05B-9331-454D-AD90-A59A734B81DA}"/>
    <dgm:cxn modelId="{67010D21-9619-4800-9D3C-3101BD86C05F}" srcId="{B003DED7-E195-4100-B5F1-0068EB866FE2}" destId="{00A7C433-5D03-46FB-8346-A931C943B2A6}" srcOrd="1" destOrd="0" parTransId="{D6AED452-0463-4A1A-8ADA-5D1BB2BF624B}" sibTransId="{E0B8B487-8F57-4264-BA08-6FC792C511A5}"/>
    <dgm:cxn modelId="{90FFB230-1472-42EE-93B4-3BAFF7E64866}" type="presOf" srcId="{00A7C433-5D03-46FB-8346-A931C943B2A6}" destId="{FD237F47-BCF3-464F-B119-1E1DAE3CB829}" srcOrd="0" destOrd="3" presId="urn:microsoft.com/office/officeart/2005/8/layout/list1"/>
    <dgm:cxn modelId="{81B7E034-267F-41F2-A59B-40E2861437AE}" type="presOf" srcId="{EF4C8440-CE88-4518-A868-2D50A740FBB9}" destId="{5545DC64-4350-4DDF-81DC-BD64E1C66FC0}" srcOrd="0" destOrd="0" presId="urn:microsoft.com/office/officeart/2005/8/layout/list1"/>
    <dgm:cxn modelId="{78A54538-7FED-49B2-8034-150878CC5EE2}" srcId="{EF4C8440-CE88-4518-A868-2D50A740FBB9}" destId="{983EB46F-A287-450B-9772-2CD39F9FD69F}" srcOrd="2" destOrd="0" parTransId="{7CCEC6D4-76F9-48A1-A5E5-F489DD11BE35}" sibTransId="{DA29F21F-660F-497B-AAFF-2EE75747E27B}"/>
    <dgm:cxn modelId="{D2C25838-DCE8-4C0A-B083-FE6B6DE50330}" type="presOf" srcId="{9A5F760E-451B-4303-BA51-D38C56A5705A}" destId="{EF2E34FF-B013-412E-B689-0A46F2B67E5F}" srcOrd="1" destOrd="0" presId="urn:microsoft.com/office/officeart/2005/8/layout/list1"/>
    <dgm:cxn modelId="{CE11D238-EDD5-40AF-ACFE-02E090E664D0}" srcId="{EF4C8440-CE88-4518-A868-2D50A740FBB9}" destId="{9A5F760E-451B-4303-BA51-D38C56A5705A}" srcOrd="0" destOrd="0" parTransId="{9B3DA65F-EF82-456B-9973-5B0F243ED29E}" sibTransId="{3E60FBAF-5CC7-42FB-A21C-EAFE1C7A359A}"/>
    <dgm:cxn modelId="{6AAE8A3A-2635-4A08-BADE-D2E49D56D9F4}" type="presOf" srcId="{0CB33AAE-BCBC-42AC-B062-826A38F04FFE}" destId="{30AF7240-A6D8-4E84-B912-C83D0852F617}" srcOrd="0" destOrd="1" presId="urn:microsoft.com/office/officeart/2005/8/layout/list1"/>
    <dgm:cxn modelId="{E2D5A741-5BFC-4A02-B129-1B22DE7D2B00}" srcId="{9A5F760E-451B-4303-BA51-D38C56A5705A}" destId="{C0A57C42-4149-4DF9-B632-3B4A3B3EF07F}" srcOrd="2" destOrd="0" parTransId="{67ABC790-9C36-42C8-A8E2-BA4CEDA80B47}" sibTransId="{A4B42B04-2009-45EC-B80F-C726F4BB8163}"/>
    <dgm:cxn modelId="{93F2E541-693E-4D14-A33D-341007FC1585}" type="presOf" srcId="{0BDF8711-61C5-4AC7-A3AE-F43570B5A576}" destId="{E6FEF229-C04B-436B-BC72-55661C50577D}" srcOrd="0" destOrd="2" presId="urn:microsoft.com/office/officeart/2005/8/layout/list1"/>
    <dgm:cxn modelId="{4558AA46-548D-4AA0-8BF7-5696DC44D92B}" type="presOf" srcId="{B003DED7-E195-4100-B5F1-0068EB866FE2}" destId="{FD237F47-BCF3-464F-B119-1E1DAE3CB829}" srcOrd="0" destOrd="1" presId="urn:microsoft.com/office/officeart/2005/8/layout/list1"/>
    <dgm:cxn modelId="{EB071847-E589-4445-9C38-BE1FC6F76435}" srcId="{983EB46F-A287-450B-9772-2CD39F9FD69F}" destId="{0B5C22A4-CE3C-48BD-9E24-348F2585A63A}" srcOrd="0" destOrd="0" parTransId="{C5878CA5-0103-4F63-BA96-2303847F6A16}" sibTransId="{2F6EAB69-DADB-4C3D-8A72-720A9250175D}"/>
    <dgm:cxn modelId="{FF568F4A-5542-4730-B655-A14192CE73EE}" type="presOf" srcId="{C8EB5E1E-1809-4913-A850-16B6DB501A55}" destId="{E6FEF229-C04B-436B-BC72-55661C50577D}" srcOrd="0" destOrd="0" presId="urn:microsoft.com/office/officeart/2005/8/layout/list1"/>
    <dgm:cxn modelId="{A6817365-1C9B-4DEA-BE61-F709EDD1C1AA}" type="presOf" srcId="{866D3C01-295E-4AA7-BA6C-2C93FF487C37}" destId="{FD237F47-BCF3-464F-B119-1E1DAE3CB829}" srcOrd="0" destOrd="0" presId="urn:microsoft.com/office/officeart/2005/8/layout/list1"/>
    <dgm:cxn modelId="{3CEB9D6A-12D3-465C-A36B-91C37E8C2E1F}" type="presOf" srcId="{0B5C22A4-CE3C-48BD-9E24-348F2585A63A}" destId="{30AF7240-A6D8-4E84-B912-C83D0852F617}" srcOrd="0" destOrd="0" presId="urn:microsoft.com/office/officeart/2005/8/layout/list1"/>
    <dgm:cxn modelId="{15A0546B-F90D-40A5-A7A5-DB8E29681263}" type="presOf" srcId="{68E0026F-C43F-42CC-A97F-5666DA492E43}" destId="{0E1D3CE2-18FD-4A87-AA1C-49C3A6A28FE5}" srcOrd="1" destOrd="0" presId="urn:microsoft.com/office/officeart/2005/8/layout/list1"/>
    <dgm:cxn modelId="{DA46956C-7CD8-4D24-8650-AF09321354B9}" type="presOf" srcId="{42590A52-DB00-4904-81B9-E99383C1F8D9}" destId="{FD237F47-BCF3-464F-B119-1E1DAE3CB829}" srcOrd="0" destOrd="4" presId="urn:microsoft.com/office/officeart/2005/8/layout/list1"/>
    <dgm:cxn modelId="{A9191B70-452E-48B7-8D02-175244934553}" srcId="{9A5F760E-451B-4303-BA51-D38C56A5705A}" destId="{866D3C01-295E-4AA7-BA6C-2C93FF487C37}" srcOrd="0" destOrd="0" parTransId="{423A389F-07D5-4D91-AC57-486F9D939C08}" sibTransId="{8C1246E2-F73E-42D4-A6C9-F42D6E1F7ECF}"/>
    <dgm:cxn modelId="{87CCF773-F3A3-4995-AC0F-33769DB23BDF}" type="presOf" srcId="{9A5F760E-451B-4303-BA51-D38C56A5705A}" destId="{F44D5E42-71FB-483F-93AB-79924A4D05FA}" srcOrd="0" destOrd="0" presId="urn:microsoft.com/office/officeart/2005/8/layout/list1"/>
    <dgm:cxn modelId="{ED827D7B-ED26-4C16-9E2C-A1C2159235F4}" type="presOf" srcId="{68E0026F-C43F-42CC-A97F-5666DA492E43}" destId="{71F1470A-840D-4A0B-ACBB-754C111A0171}" srcOrd="0" destOrd="0" presId="urn:microsoft.com/office/officeart/2005/8/layout/list1"/>
    <dgm:cxn modelId="{579CAC7D-CC5C-49ED-954E-198E52C9BB7F}" srcId="{983EB46F-A287-450B-9772-2CD39F9FD69F}" destId="{E1C83B5B-4A1B-4472-A01C-E201396EF48D}" srcOrd="2" destOrd="0" parTransId="{0DC3BD3D-42C8-4082-A1BA-6BA9F073006D}" sibTransId="{0D966227-10E1-450A-8BAD-CD6F84571F4A}"/>
    <dgm:cxn modelId="{F38B7684-5DC8-45F4-8A3A-94CEFCBAE1A9}" srcId="{B003DED7-E195-4100-B5F1-0068EB866FE2}" destId="{8B56F87A-61E3-496D-9A50-34A1A4871CB6}" srcOrd="0" destOrd="0" parTransId="{55AF344E-5D3B-442B-80B6-23E97D4FBC8A}" sibTransId="{B97099B2-4850-42C5-8780-E1EB67C883A7}"/>
    <dgm:cxn modelId="{661DC187-9309-4C5F-B027-AD57084D600A}" type="presOf" srcId="{983EB46F-A287-450B-9772-2CD39F9FD69F}" destId="{C390510B-2DBF-43B0-9D0A-B34312B636F4}" srcOrd="1" destOrd="0" presId="urn:microsoft.com/office/officeart/2005/8/layout/list1"/>
    <dgm:cxn modelId="{4F07138F-6859-45C2-828D-719C341F086D}" type="presOf" srcId="{C0A57C42-4149-4DF9-B632-3B4A3B3EF07F}" destId="{FD237F47-BCF3-464F-B119-1E1DAE3CB829}" srcOrd="0" destOrd="5" presId="urn:microsoft.com/office/officeart/2005/8/layout/list1"/>
    <dgm:cxn modelId="{A33023A1-9B9E-45A2-A2A0-B5740AB3488C}" srcId="{B003DED7-E195-4100-B5F1-0068EB866FE2}" destId="{42590A52-DB00-4904-81B9-E99383C1F8D9}" srcOrd="2" destOrd="0" parTransId="{9D6D7E5E-EDE3-4874-A274-EACCE857DE5B}" sibTransId="{A42FE9FD-5EBF-4477-937F-22C5B06F6C3B}"/>
    <dgm:cxn modelId="{2B8E03A8-1305-4241-A716-7CA075CBA750}" type="presOf" srcId="{8B56F87A-61E3-496D-9A50-34A1A4871CB6}" destId="{FD237F47-BCF3-464F-B119-1E1DAE3CB829}" srcOrd="0" destOrd="2" presId="urn:microsoft.com/office/officeart/2005/8/layout/list1"/>
    <dgm:cxn modelId="{432B89A9-B29D-4081-BF70-52A0989200AC}" type="presOf" srcId="{399B0E9A-7BD2-4078-A010-94A5E4237E49}" destId="{30AF7240-A6D8-4E84-B912-C83D0852F617}" srcOrd="0" destOrd="3" presId="urn:microsoft.com/office/officeart/2005/8/layout/list1"/>
    <dgm:cxn modelId="{99B200B2-2B22-40CA-9681-1703491A5D73}" srcId="{68E0026F-C43F-42CC-A97F-5666DA492E43}" destId="{C8EB5E1E-1809-4913-A850-16B6DB501A55}" srcOrd="0" destOrd="0" parTransId="{79CE9DD0-B457-4993-900F-137B43EF8303}" sibTransId="{174D6415-9CAC-483C-ACC2-94D5BE8777D8}"/>
    <dgm:cxn modelId="{8DF276CB-A88F-4A2C-9731-F4779251563D}" srcId="{68E0026F-C43F-42CC-A97F-5666DA492E43}" destId="{0BDF8711-61C5-4AC7-A3AE-F43570B5A576}" srcOrd="2" destOrd="0" parTransId="{35198433-7B9A-4D3D-90E9-ED88F6021F37}" sibTransId="{80981085-B388-42F3-A9DD-0B31F366F29D}"/>
    <dgm:cxn modelId="{3C0D73CD-8E14-4A7D-B3BC-D779A883077C}" srcId="{983EB46F-A287-450B-9772-2CD39F9FD69F}" destId="{0CB33AAE-BCBC-42AC-B062-826A38F04FFE}" srcOrd="1" destOrd="0" parTransId="{61DD6A74-C581-4871-80E5-B73FD5BD22B1}" sibTransId="{E30C11A9-F395-4D3E-AD2A-50D4C530B6EA}"/>
    <dgm:cxn modelId="{C39EDAD0-90D2-402F-8FAF-4B28CCFBFA13}" srcId="{9A5F760E-451B-4303-BA51-D38C56A5705A}" destId="{B003DED7-E195-4100-B5F1-0068EB866FE2}" srcOrd="1" destOrd="0" parTransId="{C0DF5E72-247F-42A7-B284-DF81B64C1E02}" sibTransId="{6DD73A56-5560-4792-B888-BF20CAF0FE13}"/>
    <dgm:cxn modelId="{815018E7-0BFD-458F-BA21-9D3FE4819719}" type="presOf" srcId="{F51ACE0D-D40B-4A05-9764-41B99DCD757B}" destId="{E6FEF229-C04B-436B-BC72-55661C50577D}" srcOrd="0" destOrd="1" presId="urn:microsoft.com/office/officeart/2005/8/layout/list1"/>
    <dgm:cxn modelId="{809E6DEB-E5F0-4BFD-9B8F-8055248A2B57}" srcId="{EF4C8440-CE88-4518-A868-2D50A740FBB9}" destId="{68E0026F-C43F-42CC-A97F-5666DA492E43}" srcOrd="1" destOrd="0" parTransId="{0A73F330-E816-41B5-A7F8-E24F4F6AC29E}" sibTransId="{13256B59-1922-47FD-9656-2D90E269BA96}"/>
    <dgm:cxn modelId="{277299F4-E427-4803-B762-625E9D8D5266}" type="presOf" srcId="{E1C83B5B-4A1B-4472-A01C-E201396EF48D}" destId="{30AF7240-A6D8-4E84-B912-C83D0852F617}" srcOrd="0" destOrd="2" presId="urn:microsoft.com/office/officeart/2005/8/layout/list1"/>
    <dgm:cxn modelId="{474EDB98-71E7-4EC6-AE25-194A17D1F7A1}" type="presParOf" srcId="{5545DC64-4350-4DDF-81DC-BD64E1C66FC0}" destId="{162FEF3D-4DE2-4D83-9300-52D9F255E6DC}" srcOrd="0" destOrd="0" presId="urn:microsoft.com/office/officeart/2005/8/layout/list1"/>
    <dgm:cxn modelId="{248DD10D-6EC1-47E9-9C6A-80FBE5CF55B7}" type="presParOf" srcId="{162FEF3D-4DE2-4D83-9300-52D9F255E6DC}" destId="{F44D5E42-71FB-483F-93AB-79924A4D05FA}" srcOrd="0" destOrd="0" presId="urn:microsoft.com/office/officeart/2005/8/layout/list1"/>
    <dgm:cxn modelId="{4EA92048-B85B-4CE7-A36C-31B4F9E604FF}" type="presParOf" srcId="{162FEF3D-4DE2-4D83-9300-52D9F255E6DC}" destId="{EF2E34FF-B013-412E-B689-0A46F2B67E5F}" srcOrd="1" destOrd="0" presId="urn:microsoft.com/office/officeart/2005/8/layout/list1"/>
    <dgm:cxn modelId="{C008F81D-DA49-44FB-A1BD-AAA3CCFDDC8B}" type="presParOf" srcId="{5545DC64-4350-4DDF-81DC-BD64E1C66FC0}" destId="{C3932B33-D931-4449-B499-BF2A76F07786}" srcOrd="1" destOrd="0" presId="urn:microsoft.com/office/officeart/2005/8/layout/list1"/>
    <dgm:cxn modelId="{A9780134-E1BA-4429-81D4-9AA57F3E2A24}" type="presParOf" srcId="{5545DC64-4350-4DDF-81DC-BD64E1C66FC0}" destId="{FD237F47-BCF3-464F-B119-1E1DAE3CB829}" srcOrd="2" destOrd="0" presId="urn:microsoft.com/office/officeart/2005/8/layout/list1"/>
    <dgm:cxn modelId="{2EF2BDBE-4321-4F9D-AF08-A2FF97D4C0EE}" type="presParOf" srcId="{5545DC64-4350-4DDF-81DC-BD64E1C66FC0}" destId="{99D8F8CA-5580-4FBE-90E5-98251D4531C8}" srcOrd="3" destOrd="0" presId="urn:microsoft.com/office/officeart/2005/8/layout/list1"/>
    <dgm:cxn modelId="{0421E088-BF4C-4C93-9C36-3017014791EF}" type="presParOf" srcId="{5545DC64-4350-4DDF-81DC-BD64E1C66FC0}" destId="{8FA36518-560A-437E-9B3C-06FD83645212}" srcOrd="4" destOrd="0" presId="urn:microsoft.com/office/officeart/2005/8/layout/list1"/>
    <dgm:cxn modelId="{9C83930F-FAC3-404B-A03A-99D4374F4D4F}" type="presParOf" srcId="{8FA36518-560A-437E-9B3C-06FD83645212}" destId="{71F1470A-840D-4A0B-ACBB-754C111A0171}" srcOrd="0" destOrd="0" presId="urn:microsoft.com/office/officeart/2005/8/layout/list1"/>
    <dgm:cxn modelId="{AD60659F-0897-43F8-BAEA-8D3806A9E343}" type="presParOf" srcId="{8FA36518-560A-437E-9B3C-06FD83645212}" destId="{0E1D3CE2-18FD-4A87-AA1C-49C3A6A28FE5}" srcOrd="1" destOrd="0" presId="urn:microsoft.com/office/officeart/2005/8/layout/list1"/>
    <dgm:cxn modelId="{2FD8C2E2-BA3A-4F77-B4D8-40D77C2DB098}" type="presParOf" srcId="{5545DC64-4350-4DDF-81DC-BD64E1C66FC0}" destId="{603CE7FA-A64E-4A5F-ABAB-37D5FD314B24}" srcOrd="5" destOrd="0" presId="urn:microsoft.com/office/officeart/2005/8/layout/list1"/>
    <dgm:cxn modelId="{10CE5F93-DA9D-46A9-BD84-3D7BBA4CA57B}" type="presParOf" srcId="{5545DC64-4350-4DDF-81DC-BD64E1C66FC0}" destId="{E6FEF229-C04B-436B-BC72-55661C50577D}" srcOrd="6" destOrd="0" presId="urn:microsoft.com/office/officeart/2005/8/layout/list1"/>
    <dgm:cxn modelId="{A513F035-4E6B-4161-8544-9BAAC5BC571F}" type="presParOf" srcId="{5545DC64-4350-4DDF-81DC-BD64E1C66FC0}" destId="{5DE57444-1E6D-4176-A1AF-5974D9819EBC}" srcOrd="7" destOrd="0" presId="urn:microsoft.com/office/officeart/2005/8/layout/list1"/>
    <dgm:cxn modelId="{F589039E-9A4C-4F3B-88D9-0819CD260F27}" type="presParOf" srcId="{5545DC64-4350-4DDF-81DC-BD64E1C66FC0}" destId="{AB5D6EE3-51FC-4521-8174-A30DDB7E0680}" srcOrd="8" destOrd="0" presId="urn:microsoft.com/office/officeart/2005/8/layout/list1"/>
    <dgm:cxn modelId="{6719D192-DE61-4813-BF69-B0A8ECFB1658}" type="presParOf" srcId="{AB5D6EE3-51FC-4521-8174-A30DDB7E0680}" destId="{0E93454A-59A7-4240-9301-C51C33EE6B19}" srcOrd="0" destOrd="0" presId="urn:microsoft.com/office/officeart/2005/8/layout/list1"/>
    <dgm:cxn modelId="{9EAE2F2A-07F8-4A72-BD68-9614D57EAA49}" type="presParOf" srcId="{AB5D6EE3-51FC-4521-8174-A30DDB7E0680}" destId="{C390510B-2DBF-43B0-9D0A-B34312B636F4}" srcOrd="1" destOrd="0" presId="urn:microsoft.com/office/officeart/2005/8/layout/list1"/>
    <dgm:cxn modelId="{18B3530C-86CC-404C-95D2-D49102E37DC8}" type="presParOf" srcId="{5545DC64-4350-4DDF-81DC-BD64E1C66FC0}" destId="{1915E6CD-FDCF-44D3-8886-A95236B1509F}" srcOrd="9" destOrd="0" presId="urn:microsoft.com/office/officeart/2005/8/layout/list1"/>
    <dgm:cxn modelId="{471C9D4E-CF6B-4085-97B1-19459DBB71DF}" type="presParOf" srcId="{5545DC64-4350-4DDF-81DC-BD64E1C66FC0}" destId="{30AF7240-A6D8-4E84-B912-C83D0852F617}"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1FC882-F783-42C4-99A7-A2D0CEE93F0F}" type="doc">
      <dgm:prSet loTypeId="urn:microsoft.com/office/officeart/2005/8/layout/list1" loCatId="list" qsTypeId="urn:microsoft.com/office/officeart/2005/8/quickstyle/simple5" qsCatId="simple" csTypeId="urn:microsoft.com/office/officeart/2005/8/colors/accent0_3" csCatId="mainScheme" phldr="1"/>
      <dgm:spPr/>
      <dgm:t>
        <a:bodyPr/>
        <a:lstStyle/>
        <a:p>
          <a:endParaRPr lang="en-US"/>
        </a:p>
      </dgm:t>
    </dgm:pt>
    <dgm:pt modelId="{6DCBE734-FD85-4611-864D-D54E4312C12E}">
      <dgm:prSet/>
      <dgm:spPr/>
      <dgm:t>
        <a:bodyPr/>
        <a:lstStyle/>
        <a:p>
          <a:pPr>
            <a:defRPr b="1"/>
          </a:pPr>
          <a:r>
            <a:rPr lang="en-US"/>
            <a:t>What is an EC2 Instance?</a:t>
          </a:r>
        </a:p>
      </dgm:t>
    </dgm:pt>
    <dgm:pt modelId="{A6DE76DC-3BB8-488F-BF60-52CBF03EF58E}" type="parTrans" cxnId="{66CBCE9C-035C-45E2-94C0-9B3F36C171B0}">
      <dgm:prSet/>
      <dgm:spPr/>
      <dgm:t>
        <a:bodyPr/>
        <a:lstStyle/>
        <a:p>
          <a:endParaRPr lang="en-US"/>
        </a:p>
      </dgm:t>
    </dgm:pt>
    <dgm:pt modelId="{CF575E86-73F5-4411-93D5-91EF7E6410B4}" type="sibTrans" cxnId="{66CBCE9C-035C-45E2-94C0-9B3F36C171B0}">
      <dgm:prSet/>
      <dgm:spPr/>
      <dgm:t>
        <a:bodyPr/>
        <a:lstStyle/>
        <a:p>
          <a:endParaRPr lang="en-US"/>
        </a:p>
      </dgm:t>
    </dgm:pt>
    <dgm:pt modelId="{D8E7380B-7DAB-4155-BF42-241C04EBBED2}">
      <dgm:prSet/>
      <dgm:spPr/>
      <dgm:t>
        <a:bodyPr/>
        <a:lstStyle/>
        <a:p>
          <a:r>
            <a:rPr lang="en-US"/>
            <a:t>Virtual server in Amazon's Elastic Compute Cloud (EC2).</a:t>
          </a:r>
        </a:p>
      </dgm:t>
    </dgm:pt>
    <dgm:pt modelId="{6CAFC167-7D21-41AC-8EA2-17514FFAA3A9}" type="parTrans" cxnId="{50103D65-63CF-41B9-AC5A-462E81D249A7}">
      <dgm:prSet/>
      <dgm:spPr/>
      <dgm:t>
        <a:bodyPr/>
        <a:lstStyle/>
        <a:p>
          <a:endParaRPr lang="en-US"/>
        </a:p>
      </dgm:t>
    </dgm:pt>
    <dgm:pt modelId="{102AFAF0-BE31-4E08-BB9B-9FA878ACA37A}" type="sibTrans" cxnId="{50103D65-63CF-41B9-AC5A-462E81D249A7}">
      <dgm:prSet/>
      <dgm:spPr/>
      <dgm:t>
        <a:bodyPr/>
        <a:lstStyle/>
        <a:p>
          <a:endParaRPr lang="en-US"/>
        </a:p>
      </dgm:t>
    </dgm:pt>
    <dgm:pt modelId="{9E07C800-6425-4F02-AB9F-3CC82F6AA919}">
      <dgm:prSet/>
      <dgm:spPr/>
      <dgm:t>
        <a:bodyPr/>
        <a:lstStyle/>
        <a:p>
          <a:r>
            <a:rPr lang="en-US"/>
            <a:t>Used for running applications on AWS infrastructure.</a:t>
          </a:r>
        </a:p>
      </dgm:t>
    </dgm:pt>
    <dgm:pt modelId="{82A91D2C-7DEA-4BB3-B5C7-D81F9A7840F5}" type="parTrans" cxnId="{FE0154AA-0DA1-4D19-940F-B144CF4D76F5}">
      <dgm:prSet/>
      <dgm:spPr/>
      <dgm:t>
        <a:bodyPr/>
        <a:lstStyle/>
        <a:p>
          <a:endParaRPr lang="en-US"/>
        </a:p>
      </dgm:t>
    </dgm:pt>
    <dgm:pt modelId="{F1F80359-336B-4EB7-9DEF-E8E3D5896AA2}" type="sibTrans" cxnId="{FE0154AA-0DA1-4D19-940F-B144CF4D76F5}">
      <dgm:prSet/>
      <dgm:spPr/>
      <dgm:t>
        <a:bodyPr/>
        <a:lstStyle/>
        <a:p>
          <a:endParaRPr lang="en-US"/>
        </a:p>
      </dgm:t>
    </dgm:pt>
    <dgm:pt modelId="{D50DF7C3-FC66-4414-BBED-167A5FFABEE4}">
      <dgm:prSet/>
      <dgm:spPr/>
      <dgm:t>
        <a:bodyPr/>
        <a:lstStyle/>
        <a:p>
          <a:r>
            <a:rPr lang="en-US"/>
            <a:t>Offers scalable computing capacity.</a:t>
          </a:r>
        </a:p>
      </dgm:t>
    </dgm:pt>
    <dgm:pt modelId="{171BE9CB-367F-479F-9702-22AE154FDBFF}" type="parTrans" cxnId="{C64BFF97-BE7C-4F34-B8CF-6C816EDB8065}">
      <dgm:prSet/>
      <dgm:spPr/>
      <dgm:t>
        <a:bodyPr/>
        <a:lstStyle/>
        <a:p>
          <a:endParaRPr lang="en-US"/>
        </a:p>
      </dgm:t>
    </dgm:pt>
    <dgm:pt modelId="{CE4BE627-50C7-4DB3-AB63-B96F67BCF92C}" type="sibTrans" cxnId="{C64BFF97-BE7C-4F34-B8CF-6C816EDB8065}">
      <dgm:prSet/>
      <dgm:spPr/>
      <dgm:t>
        <a:bodyPr/>
        <a:lstStyle/>
        <a:p>
          <a:endParaRPr lang="en-US"/>
        </a:p>
      </dgm:t>
    </dgm:pt>
    <dgm:pt modelId="{E9D71364-5F91-4CA1-B698-EA5AEED09FF7}">
      <dgm:prSet/>
      <dgm:spPr/>
      <dgm:t>
        <a:bodyPr/>
        <a:lstStyle/>
        <a:p>
          <a:r>
            <a:rPr lang="en-US"/>
            <a:t>Launch as many or as few virtual servers as needed.</a:t>
          </a:r>
        </a:p>
      </dgm:t>
    </dgm:pt>
    <dgm:pt modelId="{E65272EA-3A54-4BCE-93F3-4C530761944D}" type="parTrans" cxnId="{7B827414-F144-4BE3-A894-9EA9C4E56078}">
      <dgm:prSet/>
      <dgm:spPr/>
      <dgm:t>
        <a:bodyPr/>
        <a:lstStyle/>
        <a:p>
          <a:endParaRPr lang="en-US"/>
        </a:p>
      </dgm:t>
    </dgm:pt>
    <dgm:pt modelId="{DEA5DCAC-C974-41A5-9ECD-63989781812C}" type="sibTrans" cxnId="{7B827414-F144-4BE3-A894-9EA9C4E56078}">
      <dgm:prSet/>
      <dgm:spPr/>
      <dgm:t>
        <a:bodyPr/>
        <a:lstStyle/>
        <a:p>
          <a:endParaRPr lang="en-US"/>
        </a:p>
      </dgm:t>
    </dgm:pt>
    <dgm:pt modelId="{27D45DB5-5C90-4F6F-BB38-0619D2BCCC72}">
      <dgm:prSet/>
      <dgm:spPr/>
      <dgm:t>
        <a:bodyPr/>
        <a:lstStyle/>
        <a:p>
          <a:pPr>
            <a:defRPr b="1"/>
          </a:pPr>
          <a:r>
            <a:rPr lang="en-US"/>
            <a:t>Our EC2 Instance Setup</a:t>
          </a:r>
        </a:p>
      </dgm:t>
    </dgm:pt>
    <dgm:pt modelId="{D19F179C-379B-47AA-B10D-AF4F482326F5}" type="parTrans" cxnId="{D36D91B2-1ED3-431B-A7E3-E14F4370314A}">
      <dgm:prSet/>
      <dgm:spPr/>
      <dgm:t>
        <a:bodyPr/>
        <a:lstStyle/>
        <a:p>
          <a:endParaRPr lang="en-US"/>
        </a:p>
      </dgm:t>
    </dgm:pt>
    <dgm:pt modelId="{5E1EE8CB-39CD-495A-B8F2-80C6DC5198D8}" type="sibTrans" cxnId="{D36D91B2-1ED3-431B-A7E3-E14F4370314A}">
      <dgm:prSet/>
      <dgm:spPr/>
      <dgm:t>
        <a:bodyPr/>
        <a:lstStyle/>
        <a:p>
          <a:endParaRPr lang="en-US"/>
        </a:p>
      </dgm:t>
    </dgm:pt>
    <dgm:pt modelId="{55656462-3663-4EF8-A0C0-B1500FA779BE}">
      <dgm:prSet/>
      <dgm:spPr/>
      <dgm:t>
        <a:bodyPr/>
        <a:lstStyle/>
        <a:p>
          <a:r>
            <a:rPr lang="en-US"/>
            <a:t>Launched instances using Amazon Linux 2023 AMI.</a:t>
          </a:r>
        </a:p>
      </dgm:t>
    </dgm:pt>
    <dgm:pt modelId="{DF49B875-7D55-4A97-A367-A306E6505733}" type="parTrans" cxnId="{D1EFA3BC-405D-4305-9D0A-B86E2FC50DB7}">
      <dgm:prSet/>
      <dgm:spPr/>
      <dgm:t>
        <a:bodyPr/>
        <a:lstStyle/>
        <a:p>
          <a:endParaRPr lang="en-US"/>
        </a:p>
      </dgm:t>
    </dgm:pt>
    <dgm:pt modelId="{B0C8E865-E0D9-4F79-BD62-B0531C18A57A}" type="sibTrans" cxnId="{D1EFA3BC-405D-4305-9D0A-B86E2FC50DB7}">
      <dgm:prSet/>
      <dgm:spPr/>
      <dgm:t>
        <a:bodyPr/>
        <a:lstStyle/>
        <a:p>
          <a:endParaRPr lang="en-US"/>
        </a:p>
      </dgm:t>
    </dgm:pt>
    <dgm:pt modelId="{0D3EBEBD-80BA-43C5-8681-62BE7F054760}">
      <dgm:prSet/>
      <dgm:spPr/>
      <dgm:t>
        <a:bodyPr/>
        <a:lstStyle/>
        <a:p>
          <a:r>
            <a:rPr lang="en-US"/>
            <a:t>Automated httpd installation via user data script.</a:t>
          </a:r>
        </a:p>
      </dgm:t>
    </dgm:pt>
    <dgm:pt modelId="{BE4D4024-4136-468F-978D-59ECDAD1236B}" type="parTrans" cxnId="{E14FC2BA-104A-4450-9375-B37EA5DA0C17}">
      <dgm:prSet/>
      <dgm:spPr/>
      <dgm:t>
        <a:bodyPr/>
        <a:lstStyle/>
        <a:p>
          <a:endParaRPr lang="en-US"/>
        </a:p>
      </dgm:t>
    </dgm:pt>
    <dgm:pt modelId="{BDD77683-5228-4260-98BD-40C85FC77D7E}" type="sibTrans" cxnId="{E14FC2BA-104A-4450-9375-B37EA5DA0C17}">
      <dgm:prSet/>
      <dgm:spPr/>
      <dgm:t>
        <a:bodyPr/>
        <a:lstStyle/>
        <a:p>
          <a:endParaRPr lang="en-US"/>
        </a:p>
      </dgm:t>
    </dgm:pt>
    <dgm:pt modelId="{9F543443-E474-478B-990A-3A9CC105C21D}" type="pres">
      <dgm:prSet presAssocID="{9F1FC882-F783-42C4-99A7-A2D0CEE93F0F}" presName="linear" presStyleCnt="0">
        <dgm:presLayoutVars>
          <dgm:dir/>
          <dgm:animLvl val="lvl"/>
          <dgm:resizeHandles val="exact"/>
        </dgm:presLayoutVars>
      </dgm:prSet>
      <dgm:spPr/>
    </dgm:pt>
    <dgm:pt modelId="{D01B8B4A-7FB6-49A7-9933-541808C28D74}" type="pres">
      <dgm:prSet presAssocID="{6DCBE734-FD85-4611-864D-D54E4312C12E}" presName="parentLin" presStyleCnt="0"/>
      <dgm:spPr/>
    </dgm:pt>
    <dgm:pt modelId="{223DA0DE-E34A-4C3E-B4D2-5B621D7D9F02}" type="pres">
      <dgm:prSet presAssocID="{6DCBE734-FD85-4611-864D-D54E4312C12E}" presName="parentLeftMargin" presStyleLbl="node1" presStyleIdx="0" presStyleCnt="2"/>
      <dgm:spPr/>
    </dgm:pt>
    <dgm:pt modelId="{BFC4EBC5-37C8-43D7-AC6D-8EF459CB0338}" type="pres">
      <dgm:prSet presAssocID="{6DCBE734-FD85-4611-864D-D54E4312C12E}" presName="parentText" presStyleLbl="node1" presStyleIdx="0" presStyleCnt="2">
        <dgm:presLayoutVars>
          <dgm:chMax val="0"/>
          <dgm:bulletEnabled val="1"/>
        </dgm:presLayoutVars>
      </dgm:prSet>
      <dgm:spPr/>
    </dgm:pt>
    <dgm:pt modelId="{99946462-3B58-4E2B-B0EE-2149A78C56ED}" type="pres">
      <dgm:prSet presAssocID="{6DCBE734-FD85-4611-864D-D54E4312C12E}" presName="negativeSpace" presStyleCnt="0"/>
      <dgm:spPr/>
    </dgm:pt>
    <dgm:pt modelId="{0FADF4D2-10C9-4776-90AC-2454A3C9D8C3}" type="pres">
      <dgm:prSet presAssocID="{6DCBE734-FD85-4611-864D-D54E4312C12E}" presName="childText" presStyleLbl="conFgAcc1" presStyleIdx="0" presStyleCnt="2">
        <dgm:presLayoutVars>
          <dgm:bulletEnabled val="1"/>
        </dgm:presLayoutVars>
      </dgm:prSet>
      <dgm:spPr/>
    </dgm:pt>
    <dgm:pt modelId="{9A809EC0-01EE-4591-8416-D2D2E5E5CB03}" type="pres">
      <dgm:prSet presAssocID="{CF575E86-73F5-4411-93D5-91EF7E6410B4}" presName="spaceBetweenRectangles" presStyleCnt="0"/>
      <dgm:spPr/>
    </dgm:pt>
    <dgm:pt modelId="{48494860-5687-4928-92EF-0EE5E3EB0E8C}" type="pres">
      <dgm:prSet presAssocID="{27D45DB5-5C90-4F6F-BB38-0619D2BCCC72}" presName="parentLin" presStyleCnt="0"/>
      <dgm:spPr/>
    </dgm:pt>
    <dgm:pt modelId="{441D1D27-CA6F-4A8D-B7AE-B0A7922BFA41}" type="pres">
      <dgm:prSet presAssocID="{27D45DB5-5C90-4F6F-BB38-0619D2BCCC72}" presName="parentLeftMargin" presStyleLbl="node1" presStyleIdx="0" presStyleCnt="2"/>
      <dgm:spPr/>
    </dgm:pt>
    <dgm:pt modelId="{BA789CDA-7E71-4892-B95A-8CE56E4DFA32}" type="pres">
      <dgm:prSet presAssocID="{27D45DB5-5C90-4F6F-BB38-0619D2BCCC72}" presName="parentText" presStyleLbl="node1" presStyleIdx="1" presStyleCnt="2">
        <dgm:presLayoutVars>
          <dgm:chMax val="0"/>
          <dgm:bulletEnabled val="1"/>
        </dgm:presLayoutVars>
      </dgm:prSet>
      <dgm:spPr/>
    </dgm:pt>
    <dgm:pt modelId="{D056A2E3-0857-4F25-8488-3CDF82A4DF6D}" type="pres">
      <dgm:prSet presAssocID="{27D45DB5-5C90-4F6F-BB38-0619D2BCCC72}" presName="negativeSpace" presStyleCnt="0"/>
      <dgm:spPr/>
    </dgm:pt>
    <dgm:pt modelId="{AEE26B01-9784-47AE-A7D4-F0D730820900}" type="pres">
      <dgm:prSet presAssocID="{27D45DB5-5C90-4F6F-BB38-0619D2BCCC72}" presName="childText" presStyleLbl="conFgAcc1" presStyleIdx="1" presStyleCnt="2">
        <dgm:presLayoutVars>
          <dgm:bulletEnabled val="1"/>
        </dgm:presLayoutVars>
      </dgm:prSet>
      <dgm:spPr/>
    </dgm:pt>
  </dgm:ptLst>
  <dgm:cxnLst>
    <dgm:cxn modelId="{7B827414-F144-4BE3-A894-9EA9C4E56078}" srcId="{6DCBE734-FD85-4611-864D-D54E4312C12E}" destId="{E9D71364-5F91-4CA1-B698-EA5AEED09FF7}" srcOrd="3" destOrd="0" parTransId="{E65272EA-3A54-4BCE-93F3-4C530761944D}" sibTransId="{DEA5DCAC-C974-41A5-9ECD-63989781812C}"/>
    <dgm:cxn modelId="{EDC16D21-A093-4FB5-A397-0FBA803209AC}" type="presOf" srcId="{55656462-3663-4EF8-A0C0-B1500FA779BE}" destId="{AEE26B01-9784-47AE-A7D4-F0D730820900}" srcOrd="0" destOrd="0" presId="urn:microsoft.com/office/officeart/2005/8/layout/list1"/>
    <dgm:cxn modelId="{47942937-1D6B-4939-8152-D156D54BE09F}" type="presOf" srcId="{0D3EBEBD-80BA-43C5-8681-62BE7F054760}" destId="{AEE26B01-9784-47AE-A7D4-F0D730820900}" srcOrd="0" destOrd="1" presId="urn:microsoft.com/office/officeart/2005/8/layout/list1"/>
    <dgm:cxn modelId="{B7CBAD42-4ED2-481A-9BFD-CA6ED538168D}" type="presOf" srcId="{27D45DB5-5C90-4F6F-BB38-0619D2BCCC72}" destId="{BA789CDA-7E71-4892-B95A-8CE56E4DFA32}" srcOrd="1" destOrd="0" presId="urn:microsoft.com/office/officeart/2005/8/layout/list1"/>
    <dgm:cxn modelId="{266F035C-0BCA-4321-9008-47F26EC71305}" type="presOf" srcId="{D50DF7C3-FC66-4414-BBED-167A5FFABEE4}" destId="{0FADF4D2-10C9-4776-90AC-2454A3C9D8C3}" srcOrd="0" destOrd="2" presId="urn:microsoft.com/office/officeart/2005/8/layout/list1"/>
    <dgm:cxn modelId="{50103D65-63CF-41B9-AC5A-462E81D249A7}" srcId="{6DCBE734-FD85-4611-864D-D54E4312C12E}" destId="{D8E7380B-7DAB-4155-BF42-241C04EBBED2}" srcOrd="0" destOrd="0" parTransId="{6CAFC167-7D21-41AC-8EA2-17514FFAA3A9}" sibTransId="{102AFAF0-BE31-4E08-BB9B-9FA878ACA37A}"/>
    <dgm:cxn modelId="{21359897-C877-4A15-950C-961C1C680040}" type="presOf" srcId="{E9D71364-5F91-4CA1-B698-EA5AEED09FF7}" destId="{0FADF4D2-10C9-4776-90AC-2454A3C9D8C3}" srcOrd="0" destOrd="3" presId="urn:microsoft.com/office/officeart/2005/8/layout/list1"/>
    <dgm:cxn modelId="{C64BFF97-BE7C-4F34-B8CF-6C816EDB8065}" srcId="{6DCBE734-FD85-4611-864D-D54E4312C12E}" destId="{D50DF7C3-FC66-4414-BBED-167A5FFABEE4}" srcOrd="2" destOrd="0" parTransId="{171BE9CB-367F-479F-9702-22AE154FDBFF}" sibTransId="{CE4BE627-50C7-4DB3-AB63-B96F67BCF92C}"/>
    <dgm:cxn modelId="{8506FE9B-B3F7-427D-BD1A-752C837937CC}" type="presOf" srcId="{D8E7380B-7DAB-4155-BF42-241C04EBBED2}" destId="{0FADF4D2-10C9-4776-90AC-2454A3C9D8C3}" srcOrd="0" destOrd="0" presId="urn:microsoft.com/office/officeart/2005/8/layout/list1"/>
    <dgm:cxn modelId="{66CBCE9C-035C-45E2-94C0-9B3F36C171B0}" srcId="{9F1FC882-F783-42C4-99A7-A2D0CEE93F0F}" destId="{6DCBE734-FD85-4611-864D-D54E4312C12E}" srcOrd="0" destOrd="0" parTransId="{A6DE76DC-3BB8-488F-BF60-52CBF03EF58E}" sibTransId="{CF575E86-73F5-4411-93D5-91EF7E6410B4}"/>
    <dgm:cxn modelId="{A146F2A9-DF9D-40ED-9DC9-E93EF2D012C3}" type="presOf" srcId="{6DCBE734-FD85-4611-864D-D54E4312C12E}" destId="{BFC4EBC5-37C8-43D7-AC6D-8EF459CB0338}" srcOrd="1" destOrd="0" presId="urn:microsoft.com/office/officeart/2005/8/layout/list1"/>
    <dgm:cxn modelId="{FE0154AA-0DA1-4D19-940F-B144CF4D76F5}" srcId="{6DCBE734-FD85-4611-864D-D54E4312C12E}" destId="{9E07C800-6425-4F02-AB9F-3CC82F6AA919}" srcOrd="1" destOrd="0" parTransId="{82A91D2C-7DEA-4BB3-B5C7-D81F9A7840F5}" sibTransId="{F1F80359-336B-4EB7-9DEF-E8E3D5896AA2}"/>
    <dgm:cxn modelId="{3C1FC0AE-CECC-4E10-A3D9-BA042A4B4B0B}" type="presOf" srcId="{6DCBE734-FD85-4611-864D-D54E4312C12E}" destId="{223DA0DE-E34A-4C3E-B4D2-5B621D7D9F02}" srcOrd="0" destOrd="0" presId="urn:microsoft.com/office/officeart/2005/8/layout/list1"/>
    <dgm:cxn modelId="{D36D91B2-1ED3-431B-A7E3-E14F4370314A}" srcId="{9F1FC882-F783-42C4-99A7-A2D0CEE93F0F}" destId="{27D45DB5-5C90-4F6F-BB38-0619D2BCCC72}" srcOrd="1" destOrd="0" parTransId="{D19F179C-379B-47AA-B10D-AF4F482326F5}" sibTransId="{5E1EE8CB-39CD-495A-B8F2-80C6DC5198D8}"/>
    <dgm:cxn modelId="{E14FC2BA-104A-4450-9375-B37EA5DA0C17}" srcId="{27D45DB5-5C90-4F6F-BB38-0619D2BCCC72}" destId="{0D3EBEBD-80BA-43C5-8681-62BE7F054760}" srcOrd="1" destOrd="0" parTransId="{BE4D4024-4136-468F-978D-59ECDAD1236B}" sibTransId="{BDD77683-5228-4260-98BD-40C85FC77D7E}"/>
    <dgm:cxn modelId="{D1EFA3BC-405D-4305-9D0A-B86E2FC50DB7}" srcId="{27D45DB5-5C90-4F6F-BB38-0619D2BCCC72}" destId="{55656462-3663-4EF8-A0C0-B1500FA779BE}" srcOrd="0" destOrd="0" parTransId="{DF49B875-7D55-4A97-A367-A306E6505733}" sibTransId="{B0C8E865-E0D9-4F79-BD62-B0531C18A57A}"/>
    <dgm:cxn modelId="{2473B5C0-EFD7-42AD-89E0-A34E241F28A9}" type="presOf" srcId="{9F1FC882-F783-42C4-99A7-A2D0CEE93F0F}" destId="{9F543443-E474-478B-990A-3A9CC105C21D}" srcOrd="0" destOrd="0" presId="urn:microsoft.com/office/officeart/2005/8/layout/list1"/>
    <dgm:cxn modelId="{6E8EECD1-0FBB-4654-86BB-B69583005982}" type="presOf" srcId="{27D45DB5-5C90-4F6F-BB38-0619D2BCCC72}" destId="{441D1D27-CA6F-4A8D-B7AE-B0A7922BFA41}" srcOrd="0" destOrd="0" presId="urn:microsoft.com/office/officeart/2005/8/layout/list1"/>
    <dgm:cxn modelId="{2EB02CFD-8344-4E8F-A81C-D60B56598813}" type="presOf" srcId="{9E07C800-6425-4F02-AB9F-3CC82F6AA919}" destId="{0FADF4D2-10C9-4776-90AC-2454A3C9D8C3}" srcOrd="0" destOrd="1" presId="urn:microsoft.com/office/officeart/2005/8/layout/list1"/>
    <dgm:cxn modelId="{AEA66BDC-3777-4A87-BC45-14D6D34948C4}" type="presParOf" srcId="{9F543443-E474-478B-990A-3A9CC105C21D}" destId="{D01B8B4A-7FB6-49A7-9933-541808C28D74}" srcOrd="0" destOrd="0" presId="urn:microsoft.com/office/officeart/2005/8/layout/list1"/>
    <dgm:cxn modelId="{6673FF61-B965-4905-B41A-0DB483FA6874}" type="presParOf" srcId="{D01B8B4A-7FB6-49A7-9933-541808C28D74}" destId="{223DA0DE-E34A-4C3E-B4D2-5B621D7D9F02}" srcOrd="0" destOrd="0" presId="urn:microsoft.com/office/officeart/2005/8/layout/list1"/>
    <dgm:cxn modelId="{FADC98C6-D0C0-4B99-956D-2E817D711702}" type="presParOf" srcId="{D01B8B4A-7FB6-49A7-9933-541808C28D74}" destId="{BFC4EBC5-37C8-43D7-AC6D-8EF459CB0338}" srcOrd="1" destOrd="0" presId="urn:microsoft.com/office/officeart/2005/8/layout/list1"/>
    <dgm:cxn modelId="{85DEBAA4-D675-4392-B013-4E62BDC01171}" type="presParOf" srcId="{9F543443-E474-478B-990A-3A9CC105C21D}" destId="{99946462-3B58-4E2B-B0EE-2149A78C56ED}" srcOrd="1" destOrd="0" presId="urn:microsoft.com/office/officeart/2005/8/layout/list1"/>
    <dgm:cxn modelId="{121436D5-889D-4BA9-9DC8-04A8196245E5}" type="presParOf" srcId="{9F543443-E474-478B-990A-3A9CC105C21D}" destId="{0FADF4D2-10C9-4776-90AC-2454A3C9D8C3}" srcOrd="2" destOrd="0" presId="urn:microsoft.com/office/officeart/2005/8/layout/list1"/>
    <dgm:cxn modelId="{F3595475-ACF1-4C76-85DE-2DF338867437}" type="presParOf" srcId="{9F543443-E474-478B-990A-3A9CC105C21D}" destId="{9A809EC0-01EE-4591-8416-D2D2E5E5CB03}" srcOrd="3" destOrd="0" presId="urn:microsoft.com/office/officeart/2005/8/layout/list1"/>
    <dgm:cxn modelId="{A537D5ED-1CAE-44A0-B2B0-632086A78DF7}" type="presParOf" srcId="{9F543443-E474-478B-990A-3A9CC105C21D}" destId="{48494860-5687-4928-92EF-0EE5E3EB0E8C}" srcOrd="4" destOrd="0" presId="urn:microsoft.com/office/officeart/2005/8/layout/list1"/>
    <dgm:cxn modelId="{F95D0624-D377-4415-A959-62B027FFFD55}" type="presParOf" srcId="{48494860-5687-4928-92EF-0EE5E3EB0E8C}" destId="{441D1D27-CA6F-4A8D-B7AE-B0A7922BFA41}" srcOrd="0" destOrd="0" presId="urn:microsoft.com/office/officeart/2005/8/layout/list1"/>
    <dgm:cxn modelId="{A38AFB76-61E6-4928-B8D1-40CDBA1D7DD4}" type="presParOf" srcId="{48494860-5687-4928-92EF-0EE5E3EB0E8C}" destId="{BA789CDA-7E71-4892-B95A-8CE56E4DFA32}" srcOrd="1" destOrd="0" presId="urn:microsoft.com/office/officeart/2005/8/layout/list1"/>
    <dgm:cxn modelId="{80FB8FF7-2C6F-4A66-99A6-563477DEB1F5}" type="presParOf" srcId="{9F543443-E474-478B-990A-3A9CC105C21D}" destId="{D056A2E3-0857-4F25-8488-3CDF82A4DF6D}" srcOrd="5" destOrd="0" presId="urn:microsoft.com/office/officeart/2005/8/layout/list1"/>
    <dgm:cxn modelId="{9E9D9781-242A-4BF2-8029-EAF7D881FD09}" type="presParOf" srcId="{9F543443-E474-478B-990A-3A9CC105C21D}" destId="{AEE26B01-9784-47AE-A7D4-F0D730820900}"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4A5232-D331-4E50-BAC9-EFB895E78AF5}" type="doc">
      <dgm:prSet loTypeId="urn:microsoft.com/office/officeart/2005/8/layout/list1" loCatId="list" qsTypeId="urn:microsoft.com/office/officeart/2005/8/quickstyle/simple2" qsCatId="simple" csTypeId="urn:microsoft.com/office/officeart/2005/8/colors/accent1_4" csCatId="accent1" phldr="1"/>
      <dgm:spPr/>
      <dgm:t>
        <a:bodyPr/>
        <a:lstStyle/>
        <a:p>
          <a:endParaRPr lang="en-US"/>
        </a:p>
      </dgm:t>
    </dgm:pt>
    <dgm:pt modelId="{39D741F4-0A0B-4DD7-8F57-DF0122259059}">
      <dgm:prSet/>
      <dgm:spPr/>
      <dgm:t>
        <a:bodyPr/>
        <a:lstStyle/>
        <a:p>
          <a:pPr>
            <a:defRPr b="1"/>
          </a:pPr>
          <a:r>
            <a:rPr lang="en-US"/>
            <a:t>Public Subnet</a:t>
          </a:r>
        </a:p>
      </dgm:t>
    </dgm:pt>
    <dgm:pt modelId="{C8D2E24E-37C2-4609-91AA-655EE89CFF0D}" type="parTrans" cxnId="{1C8A5BBC-0487-4D7F-B271-9CD8A1EBE8D0}">
      <dgm:prSet/>
      <dgm:spPr/>
      <dgm:t>
        <a:bodyPr/>
        <a:lstStyle/>
        <a:p>
          <a:endParaRPr lang="en-US"/>
        </a:p>
      </dgm:t>
    </dgm:pt>
    <dgm:pt modelId="{DF5AAA56-0571-4560-91EA-E199A5B2DDA2}" type="sibTrans" cxnId="{1C8A5BBC-0487-4D7F-B271-9CD8A1EBE8D0}">
      <dgm:prSet/>
      <dgm:spPr/>
      <dgm:t>
        <a:bodyPr/>
        <a:lstStyle/>
        <a:p>
          <a:endParaRPr lang="en-US"/>
        </a:p>
      </dgm:t>
    </dgm:pt>
    <dgm:pt modelId="{7009D467-D54D-4F52-A151-9CCCE3C49A61}">
      <dgm:prSet/>
      <dgm:spPr/>
      <dgm:t>
        <a:bodyPr/>
        <a:lstStyle/>
        <a:p>
          <a:r>
            <a:rPr lang="en-US"/>
            <a:t>Configured for direct internet access.</a:t>
          </a:r>
        </a:p>
      </dgm:t>
    </dgm:pt>
    <dgm:pt modelId="{808B2F57-27DC-4D0A-9BFC-529B93C846E9}" type="parTrans" cxnId="{C5990135-D7F5-4A88-A1FB-17738259BECA}">
      <dgm:prSet/>
      <dgm:spPr/>
      <dgm:t>
        <a:bodyPr/>
        <a:lstStyle/>
        <a:p>
          <a:endParaRPr lang="en-US"/>
        </a:p>
      </dgm:t>
    </dgm:pt>
    <dgm:pt modelId="{570559B2-084E-4649-B51F-8DA28E8201F8}" type="sibTrans" cxnId="{C5990135-D7F5-4A88-A1FB-17738259BECA}">
      <dgm:prSet/>
      <dgm:spPr/>
      <dgm:t>
        <a:bodyPr/>
        <a:lstStyle/>
        <a:p>
          <a:endParaRPr lang="en-US"/>
        </a:p>
      </dgm:t>
    </dgm:pt>
    <dgm:pt modelId="{500EE4AA-EB4F-4771-AB28-7DB423E0101E}">
      <dgm:prSet/>
      <dgm:spPr/>
      <dgm:t>
        <a:bodyPr/>
        <a:lstStyle/>
        <a:p>
          <a:r>
            <a:rPr lang="en-US"/>
            <a:t>Associated with a route table that includes a route to an internet gateway.</a:t>
          </a:r>
        </a:p>
      </dgm:t>
    </dgm:pt>
    <dgm:pt modelId="{D95839FF-6ABD-4169-A368-752489264BAC}" type="parTrans" cxnId="{3B601CA7-11AC-447F-8C25-A209E5C3827C}">
      <dgm:prSet/>
      <dgm:spPr/>
      <dgm:t>
        <a:bodyPr/>
        <a:lstStyle/>
        <a:p>
          <a:endParaRPr lang="en-US"/>
        </a:p>
      </dgm:t>
    </dgm:pt>
    <dgm:pt modelId="{44D368E7-E9BF-4471-AFFB-85619D597D2C}" type="sibTrans" cxnId="{3B601CA7-11AC-447F-8C25-A209E5C3827C}">
      <dgm:prSet/>
      <dgm:spPr/>
      <dgm:t>
        <a:bodyPr/>
        <a:lstStyle/>
        <a:p>
          <a:endParaRPr lang="en-US"/>
        </a:p>
      </dgm:t>
    </dgm:pt>
    <dgm:pt modelId="{9C5260DC-62DE-46A3-950C-204EDFBD09B7}">
      <dgm:prSet/>
      <dgm:spPr/>
      <dgm:t>
        <a:bodyPr/>
        <a:lstStyle/>
        <a:p>
          <a:r>
            <a:rPr lang="en-US"/>
            <a:t>Resources (e.g., web servers) can communicate directly with the internet.</a:t>
          </a:r>
        </a:p>
      </dgm:t>
    </dgm:pt>
    <dgm:pt modelId="{B8C22E32-EA20-46C0-83BD-5024B60B8FB8}" type="parTrans" cxnId="{4EF3B5A9-3512-4B63-82C8-B2B8698EF0DB}">
      <dgm:prSet/>
      <dgm:spPr/>
      <dgm:t>
        <a:bodyPr/>
        <a:lstStyle/>
        <a:p>
          <a:endParaRPr lang="en-US"/>
        </a:p>
      </dgm:t>
    </dgm:pt>
    <dgm:pt modelId="{B300B837-2CCA-4161-B948-50C88A31DFAF}" type="sibTrans" cxnId="{4EF3B5A9-3512-4B63-82C8-B2B8698EF0DB}">
      <dgm:prSet/>
      <dgm:spPr/>
      <dgm:t>
        <a:bodyPr/>
        <a:lstStyle/>
        <a:p>
          <a:endParaRPr lang="en-US"/>
        </a:p>
      </dgm:t>
    </dgm:pt>
    <dgm:pt modelId="{0C8394F4-196F-4F98-BAEF-988615B070E9}">
      <dgm:prSet/>
      <dgm:spPr/>
      <dgm:t>
        <a:bodyPr/>
        <a:lstStyle/>
        <a:p>
          <a:r>
            <a:rPr lang="en-US"/>
            <a:t>Accessible from the internet.</a:t>
          </a:r>
        </a:p>
      </dgm:t>
    </dgm:pt>
    <dgm:pt modelId="{6AE0C780-AC8D-4778-A1DA-22EF6C8E3BC3}" type="parTrans" cxnId="{6A9429E6-A7C2-497E-BD20-2B7227B422CE}">
      <dgm:prSet/>
      <dgm:spPr/>
      <dgm:t>
        <a:bodyPr/>
        <a:lstStyle/>
        <a:p>
          <a:endParaRPr lang="en-US"/>
        </a:p>
      </dgm:t>
    </dgm:pt>
    <dgm:pt modelId="{B65718B8-923D-46B6-A9CD-4AE4ED073294}" type="sibTrans" cxnId="{6A9429E6-A7C2-497E-BD20-2B7227B422CE}">
      <dgm:prSet/>
      <dgm:spPr/>
      <dgm:t>
        <a:bodyPr/>
        <a:lstStyle/>
        <a:p>
          <a:endParaRPr lang="en-US"/>
        </a:p>
      </dgm:t>
    </dgm:pt>
    <dgm:pt modelId="{0D17AB53-AEAC-4F7D-AB92-533D3828751B}">
      <dgm:prSet/>
      <dgm:spPr/>
      <dgm:t>
        <a:bodyPr/>
        <a:lstStyle/>
        <a:p>
          <a:pPr>
            <a:defRPr b="1"/>
          </a:pPr>
          <a:r>
            <a:rPr lang="en-US"/>
            <a:t>Private Subnet</a:t>
          </a:r>
        </a:p>
      </dgm:t>
    </dgm:pt>
    <dgm:pt modelId="{D1127D80-CA18-4F70-A088-F29FD1E29E8C}" type="parTrans" cxnId="{49C5073D-1A04-414C-8B89-48571FAE30CE}">
      <dgm:prSet/>
      <dgm:spPr/>
      <dgm:t>
        <a:bodyPr/>
        <a:lstStyle/>
        <a:p>
          <a:endParaRPr lang="en-US"/>
        </a:p>
      </dgm:t>
    </dgm:pt>
    <dgm:pt modelId="{87BD9E29-92AF-4D9E-BCCD-FB3E8A5F66C4}" type="sibTrans" cxnId="{49C5073D-1A04-414C-8B89-48571FAE30CE}">
      <dgm:prSet/>
      <dgm:spPr/>
      <dgm:t>
        <a:bodyPr/>
        <a:lstStyle/>
        <a:p>
          <a:endParaRPr lang="en-US"/>
        </a:p>
      </dgm:t>
    </dgm:pt>
    <dgm:pt modelId="{1D341BDD-D3F9-46E7-AB71-F245C9435398}">
      <dgm:prSet/>
      <dgm:spPr/>
      <dgm:t>
        <a:bodyPr/>
        <a:lstStyle/>
        <a:p>
          <a:r>
            <a:rPr lang="en-US"/>
            <a:t>No direct internet access.</a:t>
          </a:r>
        </a:p>
      </dgm:t>
    </dgm:pt>
    <dgm:pt modelId="{FDF5571B-C286-4505-B670-3DD804831137}" type="parTrans" cxnId="{7998416A-C5A4-4225-9526-B6A2D67AF702}">
      <dgm:prSet/>
      <dgm:spPr/>
      <dgm:t>
        <a:bodyPr/>
        <a:lstStyle/>
        <a:p>
          <a:endParaRPr lang="en-US"/>
        </a:p>
      </dgm:t>
    </dgm:pt>
    <dgm:pt modelId="{C0E09FFB-CBF8-46A5-98EF-1C91C72A326F}" type="sibTrans" cxnId="{7998416A-C5A4-4225-9526-B6A2D67AF702}">
      <dgm:prSet/>
      <dgm:spPr/>
      <dgm:t>
        <a:bodyPr/>
        <a:lstStyle/>
        <a:p>
          <a:endParaRPr lang="en-US"/>
        </a:p>
      </dgm:t>
    </dgm:pt>
    <dgm:pt modelId="{E242B94A-7CAE-482C-819A-1B3AEA4B373A}">
      <dgm:prSet/>
      <dgm:spPr/>
      <dgm:t>
        <a:bodyPr/>
        <a:lstStyle/>
        <a:p>
          <a:r>
            <a:rPr lang="en-US"/>
            <a:t>Instances communicate with the internet through a NAT gateway </a:t>
          </a:r>
          <a:r>
            <a:rPr lang="en-US">
              <a:latin typeface="Posterama"/>
            </a:rPr>
            <a:t>in</a:t>
          </a:r>
          <a:r>
            <a:rPr lang="en-US"/>
            <a:t> a public subnet.</a:t>
          </a:r>
        </a:p>
      </dgm:t>
    </dgm:pt>
    <dgm:pt modelId="{485E1D6C-33DB-465D-B8D9-E755BC8F8A9C}" type="parTrans" cxnId="{44F337B7-9A5E-429B-9E0F-C235AAC62A3E}">
      <dgm:prSet/>
      <dgm:spPr/>
      <dgm:t>
        <a:bodyPr/>
        <a:lstStyle/>
        <a:p>
          <a:endParaRPr lang="en-US"/>
        </a:p>
      </dgm:t>
    </dgm:pt>
    <dgm:pt modelId="{2B2B885B-FFB9-41D1-B2FE-AE67AD50CA7B}" type="sibTrans" cxnId="{44F337B7-9A5E-429B-9E0F-C235AAC62A3E}">
      <dgm:prSet/>
      <dgm:spPr/>
      <dgm:t>
        <a:bodyPr/>
        <a:lstStyle/>
        <a:p>
          <a:endParaRPr lang="en-US"/>
        </a:p>
      </dgm:t>
    </dgm:pt>
    <dgm:pt modelId="{2B881A33-D291-406D-BF55-ECB890FE053D}">
      <dgm:prSet/>
      <dgm:spPr/>
      <dgm:t>
        <a:bodyPr/>
        <a:lstStyle/>
        <a:p>
          <a:r>
            <a:rPr lang="en-US"/>
            <a:t>Enhances security by isolating resources from direct internet exposure.</a:t>
          </a:r>
        </a:p>
      </dgm:t>
    </dgm:pt>
    <dgm:pt modelId="{3C5F7494-8321-441F-9D8A-759F30B407F3}" type="parTrans" cxnId="{CF414ABE-18B3-4820-9A86-B74BAF9D2D19}">
      <dgm:prSet/>
      <dgm:spPr/>
      <dgm:t>
        <a:bodyPr/>
        <a:lstStyle/>
        <a:p>
          <a:endParaRPr lang="en-US"/>
        </a:p>
      </dgm:t>
    </dgm:pt>
    <dgm:pt modelId="{794EAC7A-AD08-4DB2-A2CC-75FF565166AD}" type="sibTrans" cxnId="{CF414ABE-18B3-4820-9A86-B74BAF9D2D19}">
      <dgm:prSet/>
      <dgm:spPr/>
      <dgm:t>
        <a:bodyPr/>
        <a:lstStyle/>
        <a:p>
          <a:endParaRPr lang="en-US"/>
        </a:p>
      </dgm:t>
    </dgm:pt>
    <dgm:pt modelId="{176AC92A-E6D2-41BA-857C-5118ED9DC2AA}" type="pres">
      <dgm:prSet presAssocID="{BF4A5232-D331-4E50-BAC9-EFB895E78AF5}" presName="linear" presStyleCnt="0">
        <dgm:presLayoutVars>
          <dgm:dir/>
          <dgm:animLvl val="lvl"/>
          <dgm:resizeHandles val="exact"/>
        </dgm:presLayoutVars>
      </dgm:prSet>
      <dgm:spPr/>
    </dgm:pt>
    <dgm:pt modelId="{38500C2D-18EB-4064-AE80-4BCD7BC5A59F}" type="pres">
      <dgm:prSet presAssocID="{39D741F4-0A0B-4DD7-8F57-DF0122259059}" presName="parentLin" presStyleCnt="0"/>
      <dgm:spPr/>
    </dgm:pt>
    <dgm:pt modelId="{FC0CE100-8EBE-4382-8728-437928BE63E6}" type="pres">
      <dgm:prSet presAssocID="{39D741F4-0A0B-4DD7-8F57-DF0122259059}" presName="parentLeftMargin" presStyleLbl="node1" presStyleIdx="0" presStyleCnt="2"/>
      <dgm:spPr/>
    </dgm:pt>
    <dgm:pt modelId="{297B1451-AD31-4625-8DD8-A41591DAB6EC}" type="pres">
      <dgm:prSet presAssocID="{39D741F4-0A0B-4DD7-8F57-DF0122259059}" presName="parentText" presStyleLbl="node1" presStyleIdx="0" presStyleCnt="2">
        <dgm:presLayoutVars>
          <dgm:chMax val="0"/>
          <dgm:bulletEnabled val="1"/>
        </dgm:presLayoutVars>
      </dgm:prSet>
      <dgm:spPr/>
    </dgm:pt>
    <dgm:pt modelId="{39A1877E-BB48-4A67-81C2-5E3B9A6B2778}" type="pres">
      <dgm:prSet presAssocID="{39D741F4-0A0B-4DD7-8F57-DF0122259059}" presName="negativeSpace" presStyleCnt="0"/>
      <dgm:spPr/>
    </dgm:pt>
    <dgm:pt modelId="{A5A8D2A7-329E-4E4D-B186-87C510B09ECE}" type="pres">
      <dgm:prSet presAssocID="{39D741F4-0A0B-4DD7-8F57-DF0122259059}" presName="childText" presStyleLbl="conFgAcc1" presStyleIdx="0" presStyleCnt="2">
        <dgm:presLayoutVars>
          <dgm:bulletEnabled val="1"/>
        </dgm:presLayoutVars>
      </dgm:prSet>
      <dgm:spPr/>
    </dgm:pt>
    <dgm:pt modelId="{06EA5B50-8B72-436A-99F9-715F77DE1AA7}" type="pres">
      <dgm:prSet presAssocID="{DF5AAA56-0571-4560-91EA-E199A5B2DDA2}" presName="spaceBetweenRectangles" presStyleCnt="0"/>
      <dgm:spPr/>
    </dgm:pt>
    <dgm:pt modelId="{66621A26-F02B-478E-ADD9-2B9364697163}" type="pres">
      <dgm:prSet presAssocID="{0D17AB53-AEAC-4F7D-AB92-533D3828751B}" presName="parentLin" presStyleCnt="0"/>
      <dgm:spPr/>
    </dgm:pt>
    <dgm:pt modelId="{033E3132-07A7-42E2-B3D2-4C07827D887E}" type="pres">
      <dgm:prSet presAssocID="{0D17AB53-AEAC-4F7D-AB92-533D3828751B}" presName="parentLeftMargin" presStyleLbl="node1" presStyleIdx="0" presStyleCnt="2"/>
      <dgm:spPr/>
    </dgm:pt>
    <dgm:pt modelId="{AF3F5DFD-77A4-4796-9BDB-B1CE27431AFB}" type="pres">
      <dgm:prSet presAssocID="{0D17AB53-AEAC-4F7D-AB92-533D3828751B}" presName="parentText" presStyleLbl="node1" presStyleIdx="1" presStyleCnt="2">
        <dgm:presLayoutVars>
          <dgm:chMax val="0"/>
          <dgm:bulletEnabled val="1"/>
        </dgm:presLayoutVars>
      </dgm:prSet>
      <dgm:spPr/>
    </dgm:pt>
    <dgm:pt modelId="{AFD73BA3-25C0-42A3-8DB5-27D8E825EE50}" type="pres">
      <dgm:prSet presAssocID="{0D17AB53-AEAC-4F7D-AB92-533D3828751B}" presName="negativeSpace" presStyleCnt="0"/>
      <dgm:spPr/>
    </dgm:pt>
    <dgm:pt modelId="{C1E1150A-A63A-4549-A57F-3C42992D153F}" type="pres">
      <dgm:prSet presAssocID="{0D17AB53-AEAC-4F7D-AB92-533D3828751B}" presName="childText" presStyleLbl="conFgAcc1" presStyleIdx="1" presStyleCnt="2">
        <dgm:presLayoutVars>
          <dgm:bulletEnabled val="1"/>
        </dgm:presLayoutVars>
      </dgm:prSet>
      <dgm:spPr/>
    </dgm:pt>
  </dgm:ptLst>
  <dgm:cxnLst>
    <dgm:cxn modelId="{3133D603-E055-4139-A106-A65AEC8A6357}" type="presOf" srcId="{1D341BDD-D3F9-46E7-AB71-F245C9435398}" destId="{C1E1150A-A63A-4549-A57F-3C42992D153F}" srcOrd="0" destOrd="0" presId="urn:microsoft.com/office/officeart/2005/8/layout/list1"/>
    <dgm:cxn modelId="{B5757514-5D42-4CA4-A720-F82AC617E232}" type="presOf" srcId="{0D17AB53-AEAC-4F7D-AB92-533D3828751B}" destId="{AF3F5DFD-77A4-4796-9BDB-B1CE27431AFB}" srcOrd="1" destOrd="0" presId="urn:microsoft.com/office/officeart/2005/8/layout/list1"/>
    <dgm:cxn modelId="{DD05C726-7D7B-4E0F-9B2D-D70D8E66B401}" type="presOf" srcId="{E242B94A-7CAE-482C-819A-1B3AEA4B373A}" destId="{C1E1150A-A63A-4549-A57F-3C42992D153F}" srcOrd="0" destOrd="1" presId="urn:microsoft.com/office/officeart/2005/8/layout/list1"/>
    <dgm:cxn modelId="{D0A24F32-93C0-4110-9C35-B542E359FBEB}" type="presOf" srcId="{39D741F4-0A0B-4DD7-8F57-DF0122259059}" destId="{FC0CE100-8EBE-4382-8728-437928BE63E6}" srcOrd="0" destOrd="0" presId="urn:microsoft.com/office/officeart/2005/8/layout/list1"/>
    <dgm:cxn modelId="{C5990135-D7F5-4A88-A1FB-17738259BECA}" srcId="{39D741F4-0A0B-4DD7-8F57-DF0122259059}" destId="{7009D467-D54D-4F52-A151-9CCCE3C49A61}" srcOrd="0" destOrd="0" parTransId="{808B2F57-27DC-4D0A-9BFC-529B93C846E9}" sibTransId="{570559B2-084E-4649-B51F-8DA28E8201F8}"/>
    <dgm:cxn modelId="{49C5073D-1A04-414C-8B89-48571FAE30CE}" srcId="{BF4A5232-D331-4E50-BAC9-EFB895E78AF5}" destId="{0D17AB53-AEAC-4F7D-AB92-533D3828751B}" srcOrd="1" destOrd="0" parTransId="{D1127D80-CA18-4F70-A088-F29FD1E29E8C}" sibTransId="{87BD9E29-92AF-4D9E-BCCD-FB3E8A5F66C4}"/>
    <dgm:cxn modelId="{1B9A474F-186F-4967-9732-4E0B19369BE4}" type="presOf" srcId="{BF4A5232-D331-4E50-BAC9-EFB895E78AF5}" destId="{176AC92A-E6D2-41BA-857C-5118ED9DC2AA}" srcOrd="0" destOrd="0" presId="urn:microsoft.com/office/officeart/2005/8/layout/list1"/>
    <dgm:cxn modelId="{A873A360-FBEC-4552-A550-78E7F09E32CC}" type="presOf" srcId="{7009D467-D54D-4F52-A151-9CCCE3C49A61}" destId="{A5A8D2A7-329E-4E4D-B186-87C510B09ECE}" srcOrd="0" destOrd="0" presId="urn:microsoft.com/office/officeart/2005/8/layout/list1"/>
    <dgm:cxn modelId="{7998416A-C5A4-4225-9526-B6A2D67AF702}" srcId="{0D17AB53-AEAC-4F7D-AB92-533D3828751B}" destId="{1D341BDD-D3F9-46E7-AB71-F245C9435398}" srcOrd="0" destOrd="0" parTransId="{FDF5571B-C286-4505-B670-3DD804831137}" sibTransId="{C0E09FFB-CBF8-46A5-98EF-1C91C72A326F}"/>
    <dgm:cxn modelId="{B01EC770-7226-49BA-9541-8C3DAD486D89}" type="presOf" srcId="{2B881A33-D291-406D-BF55-ECB890FE053D}" destId="{C1E1150A-A63A-4549-A57F-3C42992D153F}" srcOrd="0" destOrd="2" presId="urn:microsoft.com/office/officeart/2005/8/layout/list1"/>
    <dgm:cxn modelId="{EC374671-3293-408B-B606-A70B500613FE}" type="presOf" srcId="{500EE4AA-EB4F-4771-AB28-7DB423E0101E}" destId="{A5A8D2A7-329E-4E4D-B186-87C510B09ECE}" srcOrd="0" destOrd="1" presId="urn:microsoft.com/office/officeart/2005/8/layout/list1"/>
    <dgm:cxn modelId="{8624E792-9669-4776-B833-51C562904570}" type="presOf" srcId="{9C5260DC-62DE-46A3-950C-204EDFBD09B7}" destId="{A5A8D2A7-329E-4E4D-B186-87C510B09ECE}" srcOrd="0" destOrd="2" presId="urn:microsoft.com/office/officeart/2005/8/layout/list1"/>
    <dgm:cxn modelId="{10503695-1B46-4EBB-A680-E3C0FC937DC6}" type="presOf" srcId="{39D741F4-0A0B-4DD7-8F57-DF0122259059}" destId="{297B1451-AD31-4625-8DD8-A41591DAB6EC}" srcOrd="1" destOrd="0" presId="urn:microsoft.com/office/officeart/2005/8/layout/list1"/>
    <dgm:cxn modelId="{3B601CA7-11AC-447F-8C25-A209E5C3827C}" srcId="{39D741F4-0A0B-4DD7-8F57-DF0122259059}" destId="{500EE4AA-EB4F-4771-AB28-7DB423E0101E}" srcOrd="1" destOrd="0" parTransId="{D95839FF-6ABD-4169-A368-752489264BAC}" sibTransId="{44D368E7-E9BF-4471-AFFB-85619D597D2C}"/>
    <dgm:cxn modelId="{4EF3B5A9-3512-4B63-82C8-B2B8698EF0DB}" srcId="{39D741F4-0A0B-4DD7-8F57-DF0122259059}" destId="{9C5260DC-62DE-46A3-950C-204EDFBD09B7}" srcOrd="2" destOrd="0" parTransId="{B8C22E32-EA20-46C0-83BD-5024B60B8FB8}" sibTransId="{B300B837-2CCA-4161-B948-50C88A31DFAF}"/>
    <dgm:cxn modelId="{44F337B7-9A5E-429B-9E0F-C235AAC62A3E}" srcId="{0D17AB53-AEAC-4F7D-AB92-533D3828751B}" destId="{E242B94A-7CAE-482C-819A-1B3AEA4B373A}" srcOrd="1" destOrd="0" parTransId="{485E1D6C-33DB-465D-B8D9-E755BC8F8A9C}" sibTransId="{2B2B885B-FFB9-41D1-B2FE-AE67AD50CA7B}"/>
    <dgm:cxn modelId="{1C8A5BBC-0487-4D7F-B271-9CD8A1EBE8D0}" srcId="{BF4A5232-D331-4E50-BAC9-EFB895E78AF5}" destId="{39D741F4-0A0B-4DD7-8F57-DF0122259059}" srcOrd="0" destOrd="0" parTransId="{C8D2E24E-37C2-4609-91AA-655EE89CFF0D}" sibTransId="{DF5AAA56-0571-4560-91EA-E199A5B2DDA2}"/>
    <dgm:cxn modelId="{CF414ABE-18B3-4820-9A86-B74BAF9D2D19}" srcId="{0D17AB53-AEAC-4F7D-AB92-533D3828751B}" destId="{2B881A33-D291-406D-BF55-ECB890FE053D}" srcOrd="2" destOrd="0" parTransId="{3C5F7494-8321-441F-9D8A-759F30B407F3}" sibTransId="{794EAC7A-AD08-4DB2-A2CC-75FF565166AD}"/>
    <dgm:cxn modelId="{45744CCE-6CD6-4F45-A132-3A07219A0223}" type="presOf" srcId="{0D17AB53-AEAC-4F7D-AB92-533D3828751B}" destId="{033E3132-07A7-42E2-B3D2-4C07827D887E}" srcOrd="0" destOrd="0" presId="urn:microsoft.com/office/officeart/2005/8/layout/list1"/>
    <dgm:cxn modelId="{6A9429E6-A7C2-497E-BD20-2B7227B422CE}" srcId="{39D741F4-0A0B-4DD7-8F57-DF0122259059}" destId="{0C8394F4-196F-4F98-BAEF-988615B070E9}" srcOrd="3" destOrd="0" parTransId="{6AE0C780-AC8D-4778-A1DA-22EF6C8E3BC3}" sibTransId="{B65718B8-923D-46B6-A9CD-4AE4ED073294}"/>
    <dgm:cxn modelId="{65D8B4E8-985C-4772-B365-86940931E8B6}" type="presOf" srcId="{0C8394F4-196F-4F98-BAEF-988615B070E9}" destId="{A5A8D2A7-329E-4E4D-B186-87C510B09ECE}" srcOrd="0" destOrd="3" presId="urn:microsoft.com/office/officeart/2005/8/layout/list1"/>
    <dgm:cxn modelId="{F387EAEE-130F-4144-814F-36ED03F099D3}" type="presParOf" srcId="{176AC92A-E6D2-41BA-857C-5118ED9DC2AA}" destId="{38500C2D-18EB-4064-AE80-4BCD7BC5A59F}" srcOrd="0" destOrd="0" presId="urn:microsoft.com/office/officeart/2005/8/layout/list1"/>
    <dgm:cxn modelId="{BA126B75-0E86-4332-B05B-2B3D6605B145}" type="presParOf" srcId="{38500C2D-18EB-4064-AE80-4BCD7BC5A59F}" destId="{FC0CE100-8EBE-4382-8728-437928BE63E6}" srcOrd="0" destOrd="0" presId="urn:microsoft.com/office/officeart/2005/8/layout/list1"/>
    <dgm:cxn modelId="{52EBBF7F-01EF-454D-BDFF-F943CB17652D}" type="presParOf" srcId="{38500C2D-18EB-4064-AE80-4BCD7BC5A59F}" destId="{297B1451-AD31-4625-8DD8-A41591DAB6EC}" srcOrd="1" destOrd="0" presId="urn:microsoft.com/office/officeart/2005/8/layout/list1"/>
    <dgm:cxn modelId="{8127CC39-FE67-4642-B452-CABD103AF8B6}" type="presParOf" srcId="{176AC92A-E6D2-41BA-857C-5118ED9DC2AA}" destId="{39A1877E-BB48-4A67-81C2-5E3B9A6B2778}" srcOrd="1" destOrd="0" presId="urn:microsoft.com/office/officeart/2005/8/layout/list1"/>
    <dgm:cxn modelId="{7C11E785-FDF7-48FC-801B-74695EB4EBED}" type="presParOf" srcId="{176AC92A-E6D2-41BA-857C-5118ED9DC2AA}" destId="{A5A8D2A7-329E-4E4D-B186-87C510B09ECE}" srcOrd="2" destOrd="0" presId="urn:microsoft.com/office/officeart/2005/8/layout/list1"/>
    <dgm:cxn modelId="{0482C37B-0333-4CFB-A8CB-4296954FE4C5}" type="presParOf" srcId="{176AC92A-E6D2-41BA-857C-5118ED9DC2AA}" destId="{06EA5B50-8B72-436A-99F9-715F77DE1AA7}" srcOrd="3" destOrd="0" presId="urn:microsoft.com/office/officeart/2005/8/layout/list1"/>
    <dgm:cxn modelId="{42F87B8F-59DF-4C58-AD17-E674470A9EBD}" type="presParOf" srcId="{176AC92A-E6D2-41BA-857C-5118ED9DC2AA}" destId="{66621A26-F02B-478E-ADD9-2B9364697163}" srcOrd="4" destOrd="0" presId="urn:microsoft.com/office/officeart/2005/8/layout/list1"/>
    <dgm:cxn modelId="{C5AAC5FC-3144-4437-940A-2B37C41E444D}" type="presParOf" srcId="{66621A26-F02B-478E-ADD9-2B9364697163}" destId="{033E3132-07A7-42E2-B3D2-4C07827D887E}" srcOrd="0" destOrd="0" presId="urn:microsoft.com/office/officeart/2005/8/layout/list1"/>
    <dgm:cxn modelId="{3C8E8417-4760-4547-BA8B-9EB3E47EC4A1}" type="presParOf" srcId="{66621A26-F02B-478E-ADD9-2B9364697163}" destId="{AF3F5DFD-77A4-4796-9BDB-B1CE27431AFB}" srcOrd="1" destOrd="0" presId="urn:microsoft.com/office/officeart/2005/8/layout/list1"/>
    <dgm:cxn modelId="{B2232D3C-5E6D-4A10-ACAD-1D9E6752DB7B}" type="presParOf" srcId="{176AC92A-E6D2-41BA-857C-5118ED9DC2AA}" destId="{AFD73BA3-25C0-42A3-8DB5-27D8E825EE50}" srcOrd="5" destOrd="0" presId="urn:microsoft.com/office/officeart/2005/8/layout/list1"/>
    <dgm:cxn modelId="{8E820CA7-0D37-4955-9C8A-476861E3C9CC}" type="presParOf" srcId="{176AC92A-E6D2-41BA-857C-5118ED9DC2AA}" destId="{C1E1150A-A63A-4549-A57F-3C42992D153F}"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E73603-B899-4803-AD10-7D0B7E0FD95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D02386C-30E5-4CC7-9535-57B138B1A08D}">
      <dgm:prSet/>
      <dgm:spPr/>
      <dgm:t>
        <a:bodyPr/>
        <a:lstStyle/>
        <a:p>
          <a:r>
            <a:rPr lang="en-US"/>
            <a:t>An </a:t>
          </a:r>
          <a:r>
            <a:rPr lang="en-US" b="1"/>
            <a:t>Internet Gateway</a:t>
          </a:r>
          <a:r>
            <a:rPr lang="en-US"/>
            <a:t> is a horizontally scaled, redundant, and highly available VPC component that allows communication between instances in your VPC and the internet. </a:t>
          </a:r>
        </a:p>
      </dgm:t>
    </dgm:pt>
    <dgm:pt modelId="{5F76045A-A395-468C-AC1A-59C0F75614A4}" type="parTrans" cxnId="{1792FEAB-9D6D-4677-919F-FA49051C99F7}">
      <dgm:prSet/>
      <dgm:spPr/>
      <dgm:t>
        <a:bodyPr/>
        <a:lstStyle/>
        <a:p>
          <a:endParaRPr lang="en-US"/>
        </a:p>
      </dgm:t>
    </dgm:pt>
    <dgm:pt modelId="{B5C5781B-5F53-4ECD-BE25-310FA375EC26}" type="sibTrans" cxnId="{1792FEAB-9D6D-4677-919F-FA49051C99F7}">
      <dgm:prSet/>
      <dgm:spPr/>
      <dgm:t>
        <a:bodyPr/>
        <a:lstStyle/>
        <a:p>
          <a:endParaRPr lang="en-US"/>
        </a:p>
      </dgm:t>
    </dgm:pt>
    <dgm:pt modelId="{81EC0F08-C963-49AF-88C3-036A1768A1CD}">
      <dgm:prSet/>
      <dgm:spPr/>
      <dgm:t>
        <a:bodyPr/>
        <a:lstStyle/>
        <a:p>
          <a:r>
            <a:rPr lang="en-US"/>
            <a:t>It serves as a bridge between your VPC and the internet, enabling instances in public subnets to send and receive traffic from the internet.</a:t>
          </a:r>
        </a:p>
      </dgm:t>
    </dgm:pt>
    <dgm:pt modelId="{4E228DB7-F4A7-455D-AB28-CD6695DAD62F}" type="parTrans" cxnId="{3F5C4D5E-D338-4356-9CC6-0AD53871FD60}">
      <dgm:prSet/>
      <dgm:spPr/>
      <dgm:t>
        <a:bodyPr/>
        <a:lstStyle/>
        <a:p>
          <a:endParaRPr lang="en-US"/>
        </a:p>
      </dgm:t>
    </dgm:pt>
    <dgm:pt modelId="{BAFAC952-1C6B-4E54-8F1A-5146661E5210}" type="sibTrans" cxnId="{3F5C4D5E-D338-4356-9CC6-0AD53871FD60}">
      <dgm:prSet/>
      <dgm:spPr/>
      <dgm:t>
        <a:bodyPr/>
        <a:lstStyle/>
        <a:p>
          <a:endParaRPr lang="en-US"/>
        </a:p>
      </dgm:t>
    </dgm:pt>
    <dgm:pt modelId="{ADE97912-620A-406B-A386-E05DC14F7EF6}" type="pres">
      <dgm:prSet presAssocID="{E0E73603-B899-4803-AD10-7D0B7E0FD95B}" presName="root" presStyleCnt="0">
        <dgm:presLayoutVars>
          <dgm:dir/>
          <dgm:resizeHandles val="exact"/>
        </dgm:presLayoutVars>
      </dgm:prSet>
      <dgm:spPr/>
    </dgm:pt>
    <dgm:pt modelId="{C2AA3165-D3D0-4673-B35C-3C3A73D66AC6}" type="pres">
      <dgm:prSet presAssocID="{E0E73603-B899-4803-AD10-7D0B7E0FD95B}" presName="container" presStyleCnt="0">
        <dgm:presLayoutVars>
          <dgm:dir/>
          <dgm:resizeHandles val="exact"/>
        </dgm:presLayoutVars>
      </dgm:prSet>
      <dgm:spPr/>
    </dgm:pt>
    <dgm:pt modelId="{2A476D7F-0901-461D-95DE-C240E270EAC0}" type="pres">
      <dgm:prSet presAssocID="{8D02386C-30E5-4CC7-9535-57B138B1A08D}" presName="compNode" presStyleCnt="0"/>
      <dgm:spPr/>
    </dgm:pt>
    <dgm:pt modelId="{02B1AF8E-CF41-4895-8D8B-F8605AC3924A}" type="pres">
      <dgm:prSet presAssocID="{8D02386C-30E5-4CC7-9535-57B138B1A08D}" presName="iconBgRect" presStyleLbl="bgShp" presStyleIdx="0" presStyleCnt="2"/>
      <dgm:spPr/>
    </dgm:pt>
    <dgm:pt modelId="{6795C32B-DA82-412B-8FA0-979F0F5E20EF}" type="pres">
      <dgm:prSet presAssocID="{8D02386C-30E5-4CC7-9535-57B138B1A0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E3E22D94-6922-4BE3-AF74-A57E2247CB1D}" type="pres">
      <dgm:prSet presAssocID="{8D02386C-30E5-4CC7-9535-57B138B1A08D}" presName="spaceRect" presStyleCnt="0"/>
      <dgm:spPr/>
    </dgm:pt>
    <dgm:pt modelId="{56EAC9C3-FBFA-42AE-9DF4-B24F26FECE92}" type="pres">
      <dgm:prSet presAssocID="{8D02386C-30E5-4CC7-9535-57B138B1A08D}" presName="textRect" presStyleLbl="revTx" presStyleIdx="0" presStyleCnt="2">
        <dgm:presLayoutVars>
          <dgm:chMax val="1"/>
          <dgm:chPref val="1"/>
        </dgm:presLayoutVars>
      </dgm:prSet>
      <dgm:spPr/>
    </dgm:pt>
    <dgm:pt modelId="{0F68B178-D140-421E-A990-24F3F9BBCADE}" type="pres">
      <dgm:prSet presAssocID="{B5C5781B-5F53-4ECD-BE25-310FA375EC26}" presName="sibTrans" presStyleLbl="sibTrans2D1" presStyleIdx="0" presStyleCnt="0"/>
      <dgm:spPr/>
    </dgm:pt>
    <dgm:pt modelId="{A18B0B93-CF22-4C3B-8514-1442FA82A510}" type="pres">
      <dgm:prSet presAssocID="{81EC0F08-C963-49AF-88C3-036A1768A1CD}" presName="compNode" presStyleCnt="0"/>
      <dgm:spPr/>
    </dgm:pt>
    <dgm:pt modelId="{69877599-698E-442E-9C0F-AB0FE7EFEF89}" type="pres">
      <dgm:prSet presAssocID="{81EC0F08-C963-49AF-88C3-036A1768A1CD}" presName="iconBgRect" presStyleLbl="bgShp" presStyleIdx="1" presStyleCnt="2"/>
      <dgm:spPr/>
    </dgm:pt>
    <dgm:pt modelId="{BFA07278-CBC5-443C-8D07-03A652D7AF07}" type="pres">
      <dgm:prSet presAssocID="{81EC0F08-C963-49AF-88C3-036A1768A1C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49EC4AF-E009-4DF3-B844-6CFE8642D0BE}" type="pres">
      <dgm:prSet presAssocID="{81EC0F08-C963-49AF-88C3-036A1768A1CD}" presName="spaceRect" presStyleCnt="0"/>
      <dgm:spPr/>
    </dgm:pt>
    <dgm:pt modelId="{FF298F1A-099E-443C-8608-D9127E66CC02}" type="pres">
      <dgm:prSet presAssocID="{81EC0F08-C963-49AF-88C3-036A1768A1CD}" presName="textRect" presStyleLbl="revTx" presStyleIdx="1" presStyleCnt="2">
        <dgm:presLayoutVars>
          <dgm:chMax val="1"/>
          <dgm:chPref val="1"/>
        </dgm:presLayoutVars>
      </dgm:prSet>
      <dgm:spPr/>
    </dgm:pt>
  </dgm:ptLst>
  <dgm:cxnLst>
    <dgm:cxn modelId="{66E78546-F2FD-44B5-A5FA-22351F935EF6}" type="presOf" srcId="{B5C5781B-5F53-4ECD-BE25-310FA375EC26}" destId="{0F68B178-D140-421E-A990-24F3F9BBCADE}" srcOrd="0" destOrd="0" presId="urn:microsoft.com/office/officeart/2018/2/layout/IconCircleList"/>
    <dgm:cxn modelId="{3F5C4D5E-D338-4356-9CC6-0AD53871FD60}" srcId="{E0E73603-B899-4803-AD10-7D0B7E0FD95B}" destId="{81EC0F08-C963-49AF-88C3-036A1768A1CD}" srcOrd="1" destOrd="0" parTransId="{4E228DB7-F4A7-455D-AB28-CD6695DAD62F}" sibTransId="{BAFAC952-1C6B-4E54-8F1A-5146661E5210}"/>
    <dgm:cxn modelId="{4495EB97-F060-456A-AEF9-B25A62E20279}" type="presOf" srcId="{81EC0F08-C963-49AF-88C3-036A1768A1CD}" destId="{FF298F1A-099E-443C-8608-D9127E66CC02}" srcOrd="0" destOrd="0" presId="urn:microsoft.com/office/officeart/2018/2/layout/IconCircleList"/>
    <dgm:cxn modelId="{3BBAE699-E29C-47B7-A268-B17D86DE0723}" type="presOf" srcId="{E0E73603-B899-4803-AD10-7D0B7E0FD95B}" destId="{ADE97912-620A-406B-A386-E05DC14F7EF6}" srcOrd="0" destOrd="0" presId="urn:microsoft.com/office/officeart/2018/2/layout/IconCircleList"/>
    <dgm:cxn modelId="{1792FEAB-9D6D-4677-919F-FA49051C99F7}" srcId="{E0E73603-B899-4803-AD10-7D0B7E0FD95B}" destId="{8D02386C-30E5-4CC7-9535-57B138B1A08D}" srcOrd="0" destOrd="0" parTransId="{5F76045A-A395-468C-AC1A-59C0F75614A4}" sibTransId="{B5C5781B-5F53-4ECD-BE25-310FA375EC26}"/>
    <dgm:cxn modelId="{856B49BF-35D6-46EF-9429-FE23122DE9DD}" type="presOf" srcId="{8D02386C-30E5-4CC7-9535-57B138B1A08D}" destId="{56EAC9C3-FBFA-42AE-9DF4-B24F26FECE92}" srcOrd="0" destOrd="0" presId="urn:microsoft.com/office/officeart/2018/2/layout/IconCircleList"/>
    <dgm:cxn modelId="{8F0307C0-6B24-4696-8428-921178348C10}" type="presParOf" srcId="{ADE97912-620A-406B-A386-E05DC14F7EF6}" destId="{C2AA3165-D3D0-4673-B35C-3C3A73D66AC6}" srcOrd="0" destOrd="0" presId="urn:microsoft.com/office/officeart/2018/2/layout/IconCircleList"/>
    <dgm:cxn modelId="{560A54CD-3908-41CA-996E-37CCEDE51A1A}" type="presParOf" srcId="{C2AA3165-D3D0-4673-B35C-3C3A73D66AC6}" destId="{2A476D7F-0901-461D-95DE-C240E270EAC0}" srcOrd="0" destOrd="0" presId="urn:microsoft.com/office/officeart/2018/2/layout/IconCircleList"/>
    <dgm:cxn modelId="{37807CF8-110C-423C-91E1-BBC3306C2D45}" type="presParOf" srcId="{2A476D7F-0901-461D-95DE-C240E270EAC0}" destId="{02B1AF8E-CF41-4895-8D8B-F8605AC3924A}" srcOrd="0" destOrd="0" presId="urn:microsoft.com/office/officeart/2018/2/layout/IconCircleList"/>
    <dgm:cxn modelId="{38702403-99A8-44C9-9094-193465B42D76}" type="presParOf" srcId="{2A476D7F-0901-461D-95DE-C240E270EAC0}" destId="{6795C32B-DA82-412B-8FA0-979F0F5E20EF}" srcOrd="1" destOrd="0" presId="urn:microsoft.com/office/officeart/2018/2/layout/IconCircleList"/>
    <dgm:cxn modelId="{05572C27-998E-4856-B3B0-05AC5E96F88F}" type="presParOf" srcId="{2A476D7F-0901-461D-95DE-C240E270EAC0}" destId="{E3E22D94-6922-4BE3-AF74-A57E2247CB1D}" srcOrd="2" destOrd="0" presId="urn:microsoft.com/office/officeart/2018/2/layout/IconCircleList"/>
    <dgm:cxn modelId="{BA9002A6-BCB7-4323-83AE-B362CCA3F0D7}" type="presParOf" srcId="{2A476D7F-0901-461D-95DE-C240E270EAC0}" destId="{56EAC9C3-FBFA-42AE-9DF4-B24F26FECE92}" srcOrd="3" destOrd="0" presId="urn:microsoft.com/office/officeart/2018/2/layout/IconCircleList"/>
    <dgm:cxn modelId="{7B4729FB-E0F3-4B3A-9EA5-3D1D48E47F37}" type="presParOf" srcId="{C2AA3165-D3D0-4673-B35C-3C3A73D66AC6}" destId="{0F68B178-D140-421E-A990-24F3F9BBCADE}" srcOrd="1" destOrd="0" presId="urn:microsoft.com/office/officeart/2018/2/layout/IconCircleList"/>
    <dgm:cxn modelId="{C829D27C-D46D-4392-97DA-99EDACAC9F74}" type="presParOf" srcId="{C2AA3165-D3D0-4673-B35C-3C3A73D66AC6}" destId="{A18B0B93-CF22-4C3B-8514-1442FA82A510}" srcOrd="2" destOrd="0" presId="urn:microsoft.com/office/officeart/2018/2/layout/IconCircleList"/>
    <dgm:cxn modelId="{65CC7B91-D1CC-4DB6-9435-1B7A9C9DEBB5}" type="presParOf" srcId="{A18B0B93-CF22-4C3B-8514-1442FA82A510}" destId="{69877599-698E-442E-9C0F-AB0FE7EFEF89}" srcOrd="0" destOrd="0" presId="urn:microsoft.com/office/officeart/2018/2/layout/IconCircleList"/>
    <dgm:cxn modelId="{4487B888-CB0C-4A77-B076-022F506D5B28}" type="presParOf" srcId="{A18B0B93-CF22-4C3B-8514-1442FA82A510}" destId="{BFA07278-CBC5-443C-8D07-03A652D7AF07}" srcOrd="1" destOrd="0" presId="urn:microsoft.com/office/officeart/2018/2/layout/IconCircleList"/>
    <dgm:cxn modelId="{2E947F1D-2103-4B35-BB9C-A8C1D501FEF5}" type="presParOf" srcId="{A18B0B93-CF22-4C3B-8514-1442FA82A510}" destId="{A49EC4AF-E009-4DF3-B844-6CFE8642D0BE}" srcOrd="2" destOrd="0" presId="urn:microsoft.com/office/officeart/2018/2/layout/IconCircleList"/>
    <dgm:cxn modelId="{74B4BBA5-5398-47EE-B241-EE237DA39946}" type="presParOf" srcId="{A18B0B93-CF22-4C3B-8514-1442FA82A510}" destId="{FF298F1A-099E-443C-8608-D9127E66CC0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72610D-9F16-4CAD-A2D9-52A641666CEB}" type="doc">
      <dgm:prSet loTypeId="urn:microsoft.com/office/officeart/2005/8/layout/process4" loCatId="process" qsTypeId="urn:microsoft.com/office/officeart/2005/8/quickstyle/simple4" qsCatId="simple" csTypeId="urn:microsoft.com/office/officeart/2005/8/colors/accent0_3" csCatId="mainScheme"/>
      <dgm:spPr/>
      <dgm:t>
        <a:bodyPr/>
        <a:lstStyle/>
        <a:p>
          <a:endParaRPr lang="en-US"/>
        </a:p>
      </dgm:t>
    </dgm:pt>
    <dgm:pt modelId="{DC5DD54C-730B-4151-A895-02FDD6129FD2}">
      <dgm:prSet/>
      <dgm:spPr/>
      <dgm:t>
        <a:bodyPr/>
        <a:lstStyle/>
        <a:p>
          <a:r>
            <a:rPr lang="en-US"/>
            <a:t>A </a:t>
          </a:r>
          <a:r>
            <a:rPr lang="en-US" b="1"/>
            <a:t>route table</a:t>
          </a:r>
          <a:r>
            <a:rPr lang="en-US"/>
            <a:t> is a set of rules, called routes, that are used to determine where network traffic is directed within a Virtual Private Cloud (VPC). Each subnet in your VPC must be associated with a route table, which controls the routing of traffic within the VPC and to external destinations.</a:t>
          </a:r>
        </a:p>
      </dgm:t>
    </dgm:pt>
    <dgm:pt modelId="{351E5BDF-A574-4BEE-AAD5-FD42269F19B8}" type="parTrans" cxnId="{95308DBA-7678-4E58-B616-C7C6E6F6A351}">
      <dgm:prSet/>
      <dgm:spPr/>
      <dgm:t>
        <a:bodyPr/>
        <a:lstStyle/>
        <a:p>
          <a:endParaRPr lang="en-US"/>
        </a:p>
      </dgm:t>
    </dgm:pt>
    <dgm:pt modelId="{4C93FF8D-B2BC-45B0-8CF3-A9B62D014208}" type="sibTrans" cxnId="{95308DBA-7678-4E58-B616-C7C6E6F6A351}">
      <dgm:prSet/>
      <dgm:spPr/>
      <dgm:t>
        <a:bodyPr/>
        <a:lstStyle/>
        <a:p>
          <a:endParaRPr lang="en-US"/>
        </a:p>
      </dgm:t>
    </dgm:pt>
    <dgm:pt modelId="{13676F99-CB60-46AB-80ED-8A514762CEAF}">
      <dgm:prSet/>
      <dgm:spPr/>
      <dgm:t>
        <a:bodyPr/>
        <a:lstStyle/>
        <a:p>
          <a:r>
            <a:rPr lang="en-US"/>
            <a:t>To create ours, we:</a:t>
          </a:r>
        </a:p>
      </dgm:t>
    </dgm:pt>
    <dgm:pt modelId="{A83EDAED-1A08-4DBB-B47D-8D74032F7EF8}" type="parTrans" cxnId="{61F2ECAB-0573-4872-BBBD-5022FA34108D}">
      <dgm:prSet/>
      <dgm:spPr/>
      <dgm:t>
        <a:bodyPr/>
        <a:lstStyle/>
        <a:p>
          <a:endParaRPr lang="en-US"/>
        </a:p>
      </dgm:t>
    </dgm:pt>
    <dgm:pt modelId="{DA568438-418A-4F8E-AC08-7E6AEEE0A199}" type="sibTrans" cxnId="{61F2ECAB-0573-4872-BBBD-5022FA34108D}">
      <dgm:prSet/>
      <dgm:spPr/>
      <dgm:t>
        <a:bodyPr/>
        <a:lstStyle/>
        <a:p>
          <a:endParaRPr lang="en-US"/>
        </a:p>
      </dgm:t>
    </dgm:pt>
    <dgm:pt modelId="{32D4A62E-5866-4B67-8553-2FFF38954561}">
      <dgm:prSet/>
      <dgm:spPr/>
      <dgm:t>
        <a:bodyPr/>
        <a:lstStyle/>
        <a:p>
          <a:r>
            <a:rPr lang="en-US"/>
            <a:t>Configured routes for public and private subnets.</a:t>
          </a:r>
        </a:p>
      </dgm:t>
    </dgm:pt>
    <dgm:pt modelId="{224A9A8C-3895-409E-9566-31AAC35431B6}" type="parTrans" cxnId="{8C678B59-DCA1-4B26-8599-F557D82DD0C4}">
      <dgm:prSet/>
      <dgm:spPr/>
      <dgm:t>
        <a:bodyPr/>
        <a:lstStyle/>
        <a:p>
          <a:endParaRPr lang="en-US"/>
        </a:p>
      </dgm:t>
    </dgm:pt>
    <dgm:pt modelId="{9E582BF0-A3C5-4094-BC11-11523CBD666C}" type="sibTrans" cxnId="{8C678B59-DCA1-4B26-8599-F557D82DD0C4}">
      <dgm:prSet/>
      <dgm:spPr/>
      <dgm:t>
        <a:bodyPr/>
        <a:lstStyle/>
        <a:p>
          <a:endParaRPr lang="en-US"/>
        </a:p>
      </dgm:t>
    </dgm:pt>
    <dgm:pt modelId="{DE89FD32-5C6B-477F-B1D7-BAB03409B933}">
      <dgm:prSet/>
      <dgm:spPr/>
      <dgm:t>
        <a:bodyPr/>
        <a:lstStyle/>
        <a:p>
          <a:r>
            <a:rPr lang="en-US"/>
            <a:t>Linked route tables to their respective subnets.</a:t>
          </a:r>
        </a:p>
      </dgm:t>
    </dgm:pt>
    <dgm:pt modelId="{49328E9F-3027-48B4-A33D-06E384730097}" type="parTrans" cxnId="{299BFA67-B594-4F73-89FD-EA5DA92F2023}">
      <dgm:prSet/>
      <dgm:spPr/>
      <dgm:t>
        <a:bodyPr/>
        <a:lstStyle/>
        <a:p>
          <a:endParaRPr lang="en-US"/>
        </a:p>
      </dgm:t>
    </dgm:pt>
    <dgm:pt modelId="{0CA414A8-20F0-4125-9D33-BE29F45B4264}" type="sibTrans" cxnId="{299BFA67-B594-4F73-89FD-EA5DA92F2023}">
      <dgm:prSet/>
      <dgm:spPr/>
      <dgm:t>
        <a:bodyPr/>
        <a:lstStyle/>
        <a:p>
          <a:endParaRPr lang="en-US"/>
        </a:p>
      </dgm:t>
    </dgm:pt>
    <dgm:pt modelId="{BEBAF67E-9E88-4230-B422-F7BC105BC4B6}" type="pres">
      <dgm:prSet presAssocID="{5D72610D-9F16-4CAD-A2D9-52A641666CEB}" presName="Name0" presStyleCnt="0">
        <dgm:presLayoutVars>
          <dgm:dir/>
          <dgm:animLvl val="lvl"/>
          <dgm:resizeHandles val="exact"/>
        </dgm:presLayoutVars>
      </dgm:prSet>
      <dgm:spPr/>
    </dgm:pt>
    <dgm:pt modelId="{A3C984BF-C926-4F70-86FE-1BA1367D1EE1}" type="pres">
      <dgm:prSet presAssocID="{13676F99-CB60-46AB-80ED-8A514762CEAF}" presName="boxAndChildren" presStyleCnt="0"/>
      <dgm:spPr/>
    </dgm:pt>
    <dgm:pt modelId="{BB404F50-70CE-452D-8634-4D28AE9AF6FD}" type="pres">
      <dgm:prSet presAssocID="{13676F99-CB60-46AB-80ED-8A514762CEAF}" presName="parentTextBox" presStyleLbl="node1" presStyleIdx="0" presStyleCnt="2"/>
      <dgm:spPr/>
    </dgm:pt>
    <dgm:pt modelId="{F9E5850B-E9AD-419D-9EA1-F29503C0E981}" type="pres">
      <dgm:prSet presAssocID="{13676F99-CB60-46AB-80ED-8A514762CEAF}" presName="entireBox" presStyleLbl="node1" presStyleIdx="0" presStyleCnt="2"/>
      <dgm:spPr/>
    </dgm:pt>
    <dgm:pt modelId="{E304BDCF-05BA-48A0-8250-B625C3337F81}" type="pres">
      <dgm:prSet presAssocID="{13676F99-CB60-46AB-80ED-8A514762CEAF}" presName="descendantBox" presStyleCnt="0"/>
      <dgm:spPr/>
    </dgm:pt>
    <dgm:pt modelId="{EDC779E1-CCB3-4849-A1D5-402625E9268B}" type="pres">
      <dgm:prSet presAssocID="{32D4A62E-5866-4B67-8553-2FFF38954561}" presName="childTextBox" presStyleLbl="fgAccFollowNode1" presStyleIdx="0" presStyleCnt="2">
        <dgm:presLayoutVars>
          <dgm:bulletEnabled val="1"/>
        </dgm:presLayoutVars>
      </dgm:prSet>
      <dgm:spPr/>
    </dgm:pt>
    <dgm:pt modelId="{BE0EC512-36AF-462B-BD7D-9CBE7118B8B6}" type="pres">
      <dgm:prSet presAssocID="{DE89FD32-5C6B-477F-B1D7-BAB03409B933}" presName="childTextBox" presStyleLbl="fgAccFollowNode1" presStyleIdx="1" presStyleCnt="2">
        <dgm:presLayoutVars>
          <dgm:bulletEnabled val="1"/>
        </dgm:presLayoutVars>
      </dgm:prSet>
      <dgm:spPr/>
    </dgm:pt>
    <dgm:pt modelId="{7434F370-0C65-4774-B934-405908B17D20}" type="pres">
      <dgm:prSet presAssocID="{4C93FF8D-B2BC-45B0-8CF3-A9B62D014208}" presName="sp" presStyleCnt="0"/>
      <dgm:spPr/>
    </dgm:pt>
    <dgm:pt modelId="{B8C4125B-ECB7-4C23-9842-21BCA364BD74}" type="pres">
      <dgm:prSet presAssocID="{DC5DD54C-730B-4151-A895-02FDD6129FD2}" presName="arrowAndChildren" presStyleCnt="0"/>
      <dgm:spPr/>
    </dgm:pt>
    <dgm:pt modelId="{37060210-8D6F-4D89-B911-1AB779981CDC}" type="pres">
      <dgm:prSet presAssocID="{DC5DD54C-730B-4151-A895-02FDD6129FD2}" presName="parentTextArrow" presStyleLbl="node1" presStyleIdx="1" presStyleCnt="2"/>
      <dgm:spPr/>
    </dgm:pt>
  </dgm:ptLst>
  <dgm:cxnLst>
    <dgm:cxn modelId="{78F40225-34CB-49BA-8EEF-794C2D3CF3C7}" type="presOf" srcId="{32D4A62E-5866-4B67-8553-2FFF38954561}" destId="{EDC779E1-CCB3-4849-A1D5-402625E9268B}" srcOrd="0" destOrd="0" presId="urn:microsoft.com/office/officeart/2005/8/layout/process4"/>
    <dgm:cxn modelId="{7BF4CD48-997E-4739-9F3B-4421C502ECED}" type="presOf" srcId="{13676F99-CB60-46AB-80ED-8A514762CEAF}" destId="{F9E5850B-E9AD-419D-9EA1-F29503C0E981}" srcOrd="1" destOrd="0" presId="urn:microsoft.com/office/officeart/2005/8/layout/process4"/>
    <dgm:cxn modelId="{8C678B59-DCA1-4B26-8599-F557D82DD0C4}" srcId="{13676F99-CB60-46AB-80ED-8A514762CEAF}" destId="{32D4A62E-5866-4B67-8553-2FFF38954561}" srcOrd="0" destOrd="0" parTransId="{224A9A8C-3895-409E-9566-31AAC35431B6}" sibTransId="{9E582BF0-A3C5-4094-BC11-11523CBD666C}"/>
    <dgm:cxn modelId="{299BFA67-B594-4F73-89FD-EA5DA92F2023}" srcId="{13676F99-CB60-46AB-80ED-8A514762CEAF}" destId="{DE89FD32-5C6B-477F-B1D7-BAB03409B933}" srcOrd="1" destOrd="0" parTransId="{49328E9F-3027-48B4-A33D-06E384730097}" sibTransId="{0CA414A8-20F0-4125-9D33-BE29F45B4264}"/>
    <dgm:cxn modelId="{F3CB477D-190C-49EF-BFCA-1A1335BCC3DE}" type="presOf" srcId="{DC5DD54C-730B-4151-A895-02FDD6129FD2}" destId="{37060210-8D6F-4D89-B911-1AB779981CDC}" srcOrd="0" destOrd="0" presId="urn:microsoft.com/office/officeart/2005/8/layout/process4"/>
    <dgm:cxn modelId="{61F2ECAB-0573-4872-BBBD-5022FA34108D}" srcId="{5D72610D-9F16-4CAD-A2D9-52A641666CEB}" destId="{13676F99-CB60-46AB-80ED-8A514762CEAF}" srcOrd="1" destOrd="0" parTransId="{A83EDAED-1A08-4DBB-B47D-8D74032F7EF8}" sibTransId="{DA568438-418A-4F8E-AC08-7E6AEEE0A199}"/>
    <dgm:cxn modelId="{95308DBA-7678-4E58-B616-C7C6E6F6A351}" srcId="{5D72610D-9F16-4CAD-A2D9-52A641666CEB}" destId="{DC5DD54C-730B-4151-A895-02FDD6129FD2}" srcOrd="0" destOrd="0" parTransId="{351E5BDF-A574-4BEE-AAD5-FD42269F19B8}" sibTransId="{4C93FF8D-B2BC-45B0-8CF3-A9B62D014208}"/>
    <dgm:cxn modelId="{504E46BD-F538-4163-A9D2-B551D3BD7ED2}" type="presOf" srcId="{DE89FD32-5C6B-477F-B1D7-BAB03409B933}" destId="{BE0EC512-36AF-462B-BD7D-9CBE7118B8B6}" srcOrd="0" destOrd="0" presId="urn:microsoft.com/office/officeart/2005/8/layout/process4"/>
    <dgm:cxn modelId="{25C37EBE-8AB6-433C-8682-19CBAFBD16E4}" type="presOf" srcId="{5D72610D-9F16-4CAD-A2D9-52A641666CEB}" destId="{BEBAF67E-9E88-4230-B422-F7BC105BC4B6}" srcOrd="0" destOrd="0" presId="urn:microsoft.com/office/officeart/2005/8/layout/process4"/>
    <dgm:cxn modelId="{AD907BDF-7701-44B9-A183-6895CB562FB0}" type="presOf" srcId="{13676F99-CB60-46AB-80ED-8A514762CEAF}" destId="{BB404F50-70CE-452D-8634-4D28AE9AF6FD}" srcOrd="0" destOrd="0" presId="urn:microsoft.com/office/officeart/2005/8/layout/process4"/>
    <dgm:cxn modelId="{90F4E496-6BE5-4D85-9E0E-2F960570CBB3}" type="presParOf" srcId="{BEBAF67E-9E88-4230-B422-F7BC105BC4B6}" destId="{A3C984BF-C926-4F70-86FE-1BA1367D1EE1}" srcOrd="0" destOrd="0" presId="urn:microsoft.com/office/officeart/2005/8/layout/process4"/>
    <dgm:cxn modelId="{A682EA24-2B4C-4360-9AFE-B065660CDF34}" type="presParOf" srcId="{A3C984BF-C926-4F70-86FE-1BA1367D1EE1}" destId="{BB404F50-70CE-452D-8634-4D28AE9AF6FD}" srcOrd="0" destOrd="0" presId="urn:microsoft.com/office/officeart/2005/8/layout/process4"/>
    <dgm:cxn modelId="{DB52BECE-836E-49DC-9CB3-BF40FEA9351C}" type="presParOf" srcId="{A3C984BF-C926-4F70-86FE-1BA1367D1EE1}" destId="{F9E5850B-E9AD-419D-9EA1-F29503C0E981}" srcOrd="1" destOrd="0" presId="urn:microsoft.com/office/officeart/2005/8/layout/process4"/>
    <dgm:cxn modelId="{BEBB79E4-3B3E-4E24-AE67-D320AB290EDE}" type="presParOf" srcId="{A3C984BF-C926-4F70-86FE-1BA1367D1EE1}" destId="{E304BDCF-05BA-48A0-8250-B625C3337F81}" srcOrd="2" destOrd="0" presId="urn:microsoft.com/office/officeart/2005/8/layout/process4"/>
    <dgm:cxn modelId="{A6C98F55-2C5A-465F-9138-C4C142126291}" type="presParOf" srcId="{E304BDCF-05BA-48A0-8250-B625C3337F81}" destId="{EDC779E1-CCB3-4849-A1D5-402625E9268B}" srcOrd="0" destOrd="0" presId="urn:microsoft.com/office/officeart/2005/8/layout/process4"/>
    <dgm:cxn modelId="{5CE8F26B-66E4-41A2-AD88-BAE67BD4FC4A}" type="presParOf" srcId="{E304BDCF-05BA-48A0-8250-B625C3337F81}" destId="{BE0EC512-36AF-462B-BD7D-9CBE7118B8B6}" srcOrd="1" destOrd="0" presId="urn:microsoft.com/office/officeart/2005/8/layout/process4"/>
    <dgm:cxn modelId="{39ED84F8-B7D3-42E6-AE5B-E17DFD711D83}" type="presParOf" srcId="{BEBAF67E-9E88-4230-B422-F7BC105BC4B6}" destId="{7434F370-0C65-4774-B934-405908B17D20}" srcOrd="1" destOrd="0" presId="urn:microsoft.com/office/officeart/2005/8/layout/process4"/>
    <dgm:cxn modelId="{258426E1-43D8-431A-A2B0-77800FB236F2}" type="presParOf" srcId="{BEBAF67E-9E88-4230-B422-F7BC105BC4B6}" destId="{B8C4125B-ECB7-4C23-9842-21BCA364BD74}" srcOrd="2" destOrd="0" presId="urn:microsoft.com/office/officeart/2005/8/layout/process4"/>
    <dgm:cxn modelId="{A67F2E9B-B536-443D-81DE-311040360DD8}" type="presParOf" srcId="{B8C4125B-ECB7-4C23-9842-21BCA364BD74}" destId="{37060210-8D6F-4D89-B911-1AB779981CD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2F69D96-1DA2-40EF-8169-787AA13098C0}" type="doc">
      <dgm:prSet loTypeId="urn:microsoft.com/office/officeart/2005/8/layout/hList1" loCatId="list" qsTypeId="urn:microsoft.com/office/officeart/2005/8/quickstyle/simple5" qsCatId="simple" csTypeId="urn:microsoft.com/office/officeart/2005/8/colors/accent0_3" csCatId="mainScheme" phldr="1"/>
      <dgm:spPr/>
      <dgm:t>
        <a:bodyPr/>
        <a:lstStyle/>
        <a:p>
          <a:endParaRPr lang="en-US"/>
        </a:p>
      </dgm:t>
    </dgm:pt>
    <dgm:pt modelId="{94BEEBD1-5F4A-41EF-8491-65BA7C0F9CDE}">
      <dgm:prSet/>
      <dgm:spPr/>
      <dgm:t>
        <a:bodyPr/>
        <a:lstStyle/>
        <a:p>
          <a:r>
            <a:rPr lang="en-US"/>
            <a:t>Purpose:</a:t>
          </a:r>
        </a:p>
      </dgm:t>
    </dgm:pt>
    <dgm:pt modelId="{81C545BA-5C1F-48FB-9900-61C06BB866CC}" type="parTrans" cxnId="{7EB148E7-F7D2-49EB-BB45-F8296F7E2C8C}">
      <dgm:prSet/>
      <dgm:spPr/>
      <dgm:t>
        <a:bodyPr/>
        <a:lstStyle/>
        <a:p>
          <a:endParaRPr lang="en-US"/>
        </a:p>
      </dgm:t>
    </dgm:pt>
    <dgm:pt modelId="{282962F1-40AE-43BB-A33E-DB40C6961E48}" type="sibTrans" cxnId="{7EB148E7-F7D2-49EB-BB45-F8296F7E2C8C}">
      <dgm:prSet/>
      <dgm:spPr/>
      <dgm:t>
        <a:bodyPr/>
        <a:lstStyle/>
        <a:p>
          <a:endParaRPr lang="en-US"/>
        </a:p>
      </dgm:t>
    </dgm:pt>
    <dgm:pt modelId="{7F96FBCA-4063-4C01-968A-6193DB21995B}">
      <dgm:prSet/>
      <dgm:spPr/>
      <dgm:t>
        <a:bodyPr/>
        <a:lstStyle/>
        <a:p>
          <a:r>
            <a:rPr lang="en-US"/>
            <a:t>Enables instances in a private subnet to connect to the internet or other AWS services.</a:t>
          </a:r>
        </a:p>
      </dgm:t>
    </dgm:pt>
    <dgm:pt modelId="{DC20015E-FFB7-4D00-9F87-D99BEBD2CF4B}" type="parTrans" cxnId="{AF6FC5FC-0B6A-4796-80CE-4F5A1F86BE40}">
      <dgm:prSet/>
      <dgm:spPr/>
      <dgm:t>
        <a:bodyPr/>
        <a:lstStyle/>
        <a:p>
          <a:endParaRPr lang="en-US"/>
        </a:p>
      </dgm:t>
    </dgm:pt>
    <dgm:pt modelId="{4C7AE8A4-F54D-4243-8869-F4A26E05A498}" type="sibTrans" cxnId="{AF6FC5FC-0B6A-4796-80CE-4F5A1F86BE40}">
      <dgm:prSet/>
      <dgm:spPr/>
      <dgm:t>
        <a:bodyPr/>
        <a:lstStyle/>
        <a:p>
          <a:endParaRPr lang="en-US"/>
        </a:p>
      </dgm:t>
    </dgm:pt>
    <dgm:pt modelId="{400E872E-2AE6-4BD8-BB2C-AE33B583BF66}">
      <dgm:prSet/>
      <dgm:spPr/>
      <dgm:t>
        <a:bodyPr/>
        <a:lstStyle/>
        <a:p>
          <a:r>
            <a:rPr lang="en-US"/>
            <a:t>Blocks inbound internet-initiated connections to private instances.</a:t>
          </a:r>
        </a:p>
      </dgm:t>
    </dgm:pt>
    <dgm:pt modelId="{619983DE-5DB2-4376-8660-6B8E45DF9C24}" type="parTrans" cxnId="{42A3450D-C8CD-4FD6-800E-60D30554EF04}">
      <dgm:prSet/>
      <dgm:spPr/>
      <dgm:t>
        <a:bodyPr/>
        <a:lstStyle/>
        <a:p>
          <a:endParaRPr lang="en-US"/>
        </a:p>
      </dgm:t>
    </dgm:pt>
    <dgm:pt modelId="{60FF97D9-213C-4D3A-9AA2-1CC969E1022F}" type="sibTrans" cxnId="{42A3450D-C8CD-4FD6-800E-60D30554EF04}">
      <dgm:prSet/>
      <dgm:spPr/>
      <dgm:t>
        <a:bodyPr/>
        <a:lstStyle/>
        <a:p>
          <a:endParaRPr lang="en-US"/>
        </a:p>
      </dgm:t>
    </dgm:pt>
    <dgm:pt modelId="{DCF978BB-51EA-4A4E-A45E-837CAEC60CBD}">
      <dgm:prSet/>
      <dgm:spPr/>
      <dgm:t>
        <a:bodyPr/>
        <a:lstStyle/>
        <a:p>
          <a:r>
            <a:rPr lang="en-US"/>
            <a:t>Key Benefits:</a:t>
          </a:r>
        </a:p>
      </dgm:t>
    </dgm:pt>
    <dgm:pt modelId="{774FF97E-A3B6-41C2-84C2-70634820DC6B}" type="parTrans" cxnId="{54C91C63-011C-4150-BF26-6F4C34A93A8A}">
      <dgm:prSet/>
      <dgm:spPr/>
      <dgm:t>
        <a:bodyPr/>
        <a:lstStyle/>
        <a:p>
          <a:endParaRPr lang="en-US"/>
        </a:p>
      </dgm:t>
    </dgm:pt>
    <dgm:pt modelId="{90EC3019-FD26-4B70-9AC7-CD91FB6E0D6F}" type="sibTrans" cxnId="{54C91C63-011C-4150-BF26-6F4C34A93A8A}">
      <dgm:prSet/>
      <dgm:spPr/>
      <dgm:t>
        <a:bodyPr/>
        <a:lstStyle/>
        <a:p>
          <a:endParaRPr lang="en-US"/>
        </a:p>
      </dgm:t>
    </dgm:pt>
    <dgm:pt modelId="{FDBDE8B2-2F30-43EF-9509-0712C4225FB5}">
      <dgm:prSet/>
      <dgm:spPr/>
      <dgm:t>
        <a:bodyPr/>
        <a:lstStyle/>
        <a:p>
          <a:r>
            <a:rPr lang="en-US"/>
            <a:t>Secure access to external resources for private instances.</a:t>
          </a:r>
        </a:p>
      </dgm:t>
    </dgm:pt>
    <dgm:pt modelId="{D1CA7442-EAE2-4274-86B4-257A6F567229}" type="parTrans" cxnId="{34E285AD-D7AD-460F-8AD8-6AD5983D9D90}">
      <dgm:prSet/>
      <dgm:spPr/>
      <dgm:t>
        <a:bodyPr/>
        <a:lstStyle/>
        <a:p>
          <a:endParaRPr lang="en-US"/>
        </a:p>
      </dgm:t>
    </dgm:pt>
    <dgm:pt modelId="{4F188839-4CDF-4576-8DDF-C7EA0616525C}" type="sibTrans" cxnId="{34E285AD-D7AD-460F-8AD8-6AD5983D9D90}">
      <dgm:prSet/>
      <dgm:spPr/>
      <dgm:t>
        <a:bodyPr/>
        <a:lstStyle/>
        <a:p>
          <a:endParaRPr lang="en-US"/>
        </a:p>
      </dgm:t>
    </dgm:pt>
    <dgm:pt modelId="{299712AE-ED29-47CD-9D8B-A06F7C3FB201}">
      <dgm:prSet/>
      <dgm:spPr/>
      <dgm:t>
        <a:bodyPr/>
        <a:lstStyle/>
        <a:p>
          <a:r>
            <a:rPr lang="en-US"/>
            <a:t>Prevents exposure to inbound internet traffic.</a:t>
          </a:r>
        </a:p>
      </dgm:t>
    </dgm:pt>
    <dgm:pt modelId="{6E09E9AA-74F7-4A98-902E-C59FEEBD80C2}" type="parTrans" cxnId="{347FD1B0-E0E2-472D-B1F4-0A9E521C5EB4}">
      <dgm:prSet/>
      <dgm:spPr/>
      <dgm:t>
        <a:bodyPr/>
        <a:lstStyle/>
        <a:p>
          <a:endParaRPr lang="en-US"/>
        </a:p>
      </dgm:t>
    </dgm:pt>
    <dgm:pt modelId="{9771EBF3-ADE7-4D14-AF42-1AAF109CB826}" type="sibTrans" cxnId="{347FD1B0-E0E2-472D-B1F4-0A9E521C5EB4}">
      <dgm:prSet/>
      <dgm:spPr/>
      <dgm:t>
        <a:bodyPr/>
        <a:lstStyle/>
        <a:p>
          <a:endParaRPr lang="en-US"/>
        </a:p>
      </dgm:t>
    </dgm:pt>
    <dgm:pt modelId="{96314B83-B7A6-4976-821E-F4A5130EF793}" type="pres">
      <dgm:prSet presAssocID="{72F69D96-1DA2-40EF-8169-787AA13098C0}" presName="Name0" presStyleCnt="0">
        <dgm:presLayoutVars>
          <dgm:dir/>
          <dgm:animLvl val="lvl"/>
          <dgm:resizeHandles val="exact"/>
        </dgm:presLayoutVars>
      </dgm:prSet>
      <dgm:spPr/>
    </dgm:pt>
    <dgm:pt modelId="{6D9D703E-8EBB-48A8-9E1E-D8741927828A}" type="pres">
      <dgm:prSet presAssocID="{94BEEBD1-5F4A-41EF-8491-65BA7C0F9CDE}" presName="composite" presStyleCnt="0"/>
      <dgm:spPr/>
    </dgm:pt>
    <dgm:pt modelId="{B88D8579-251B-4675-8DA5-E10F3CF0097A}" type="pres">
      <dgm:prSet presAssocID="{94BEEBD1-5F4A-41EF-8491-65BA7C0F9CDE}" presName="parTx" presStyleLbl="alignNode1" presStyleIdx="0" presStyleCnt="2">
        <dgm:presLayoutVars>
          <dgm:chMax val="0"/>
          <dgm:chPref val="0"/>
          <dgm:bulletEnabled val="1"/>
        </dgm:presLayoutVars>
      </dgm:prSet>
      <dgm:spPr/>
    </dgm:pt>
    <dgm:pt modelId="{DEFCE400-CD94-4607-B625-A64ED0012C24}" type="pres">
      <dgm:prSet presAssocID="{94BEEBD1-5F4A-41EF-8491-65BA7C0F9CDE}" presName="desTx" presStyleLbl="alignAccFollowNode1" presStyleIdx="0" presStyleCnt="2">
        <dgm:presLayoutVars>
          <dgm:bulletEnabled val="1"/>
        </dgm:presLayoutVars>
      </dgm:prSet>
      <dgm:spPr/>
    </dgm:pt>
    <dgm:pt modelId="{EBF925F5-C568-473C-A2CF-D9C6355CB139}" type="pres">
      <dgm:prSet presAssocID="{282962F1-40AE-43BB-A33E-DB40C6961E48}" presName="space" presStyleCnt="0"/>
      <dgm:spPr/>
    </dgm:pt>
    <dgm:pt modelId="{7BC98129-6C06-452F-B5F0-1256436131E6}" type="pres">
      <dgm:prSet presAssocID="{DCF978BB-51EA-4A4E-A45E-837CAEC60CBD}" presName="composite" presStyleCnt="0"/>
      <dgm:spPr/>
    </dgm:pt>
    <dgm:pt modelId="{4ABF11A8-A712-402B-8AAF-C1671B713B3A}" type="pres">
      <dgm:prSet presAssocID="{DCF978BB-51EA-4A4E-A45E-837CAEC60CBD}" presName="parTx" presStyleLbl="alignNode1" presStyleIdx="1" presStyleCnt="2">
        <dgm:presLayoutVars>
          <dgm:chMax val="0"/>
          <dgm:chPref val="0"/>
          <dgm:bulletEnabled val="1"/>
        </dgm:presLayoutVars>
      </dgm:prSet>
      <dgm:spPr/>
    </dgm:pt>
    <dgm:pt modelId="{6DF6C890-1891-44F8-BA41-95834C775803}" type="pres">
      <dgm:prSet presAssocID="{DCF978BB-51EA-4A4E-A45E-837CAEC60CBD}" presName="desTx" presStyleLbl="alignAccFollowNode1" presStyleIdx="1" presStyleCnt="2">
        <dgm:presLayoutVars>
          <dgm:bulletEnabled val="1"/>
        </dgm:presLayoutVars>
      </dgm:prSet>
      <dgm:spPr/>
    </dgm:pt>
  </dgm:ptLst>
  <dgm:cxnLst>
    <dgm:cxn modelId="{42A3450D-C8CD-4FD6-800E-60D30554EF04}" srcId="{94BEEBD1-5F4A-41EF-8491-65BA7C0F9CDE}" destId="{400E872E-2AE6-4BD8-BB2C-AE33B583BF66}" srcOrd="1" destOrd="0" parTransId="{619983DE-5DB2-4376-8660-6B8E45DF9C24}" sibTransId="{60FF97D9-213C-4D3A-9AA2-1CC969E1022F}"/>
    <dgm:cxn modelId="{B2546E2F-4959-4D80-B5D1-961C496E4821}" type="presOf" srcId="{94BEEBD1-5F4A-41EF-8491-65BA7C0F9CDE}" destId="{B88D8579-251B-4675-8DA5-E10F3CF0097A}" srcOrd="0" destOrd="0" presId="urn:microsoft.com/office/officeart/2005/8/layout/hList1"/>
    <dgm:cxn modelId="{84DACB5A-731A-4DBC-BD85-49054D8913E1}" type="presOf" srcId="{7F96FBCA-4063-4C01-968A-6193DB21995B}" destId="{DEFCE400-CD94-4607-B625-A64ED0012C24}" srcOrd="0" destOrd="0" presId="urn:microsoft.com/office/officeart/2005/8/layout/hList1"/>
    <dgm:cxn modelId="{B679E55B-92FC-4D47-8881-26CC8D258B9E}" type="presOf" srcId="{DCF978BB-51EA-4A4E-A45E-837CAEC60CBD}" destId="{4ABF11A8-A712-402B-8AAF-C1671B713B3A}" srcOrd="0" destOrd="0" presId="urn:microsoft.com/office/officeart/2005/8/layout/hList1"/>
    <dgm:cxn modelId="{54C91C63-011C-4150-BF26-6F4C34A93A8A}" srcId="{72F69D96-1DA2-40EF-8169-787AA13098C0}" destId="{DCF978BB-51EA-4A4E-A45E-837CAEC60CBD}" srcOrd="1" destOrd="0" parTransId="{774FF97E-A3B6-41C2-84C2-70634820DC6B}" sibTransId="{90EC3019-FD26-4B70-9AC7-CD91FB6E0D6F}"/>
    <dgm:cxn modelId="{310CF773-9A17-4B35-8524-C92FB4973B37}" type="presOf" srcId="{299712AE-ED29-47CD-9D8B-A06F7C3FB201}" destId="{6DF6C890-1891-44F8-BA41-95834C775803}" srcOrd="0" destOrd="1" presId="urn:microsoft.com/office/officeart/2005/8/layout/hList1"/>
    <dgm:cxn modelId="{4EBFF583-B80E-47F9-8D88-DB446309BEA8}" type="presOf" srcId="{400E872E-2AE6-4BD8-BB2C-AE33B583BF66}" destId="{DEFCE400-CD94-4607-B625-A64ED0012C24}" srcOrd="0" destOrd="1" presId="urn:microsoft.com/office/officeart/2005/8/layout/hList1"/>
    <dgm:cxn modelId="{004AEEAC-E705-482C-9C3A-3976E8B4EF4B}" type="presOf" srcId="{72F69D96-1DA2-40EF-8169-787AA13098C0}" destId="{96314B83-B7A6-4976-821E-F4A5130EF793}" srcOrd="0" destOrd="0" presId="urn:microsoft.com/office/officeart/2005/8/layout/hList1"/>
    <dgm:cxn modelId="{34E285AD-D7AD-460F-8AD8-6AD5983D9D90}" srcId="{DCF978BB-51EA-4A4E-A45E-837CAEC60CBD}" destId="{FDBDE8B2-2F30-43EF-9509-0712C4225FB5}" srcOrd="0" destOrd="0" parTransId="{D1CA7442-EAE2-4274-86B4-257A6F567229}" sibTransId="{4F188839-4CDF-4576-8DDF-C7EA0616525C}"/>
    <dgm:cxn modelId="{347FD1B0-E0E2-472D-B1F4-0A9E521C5EB4}" srcId="{DCF978BB-51EA-4A4E-A45E-837CAEC60CBD}" destId="{299712AE-ED29-47CD-9D8B-A06F7C3FB201}" srcOrd="1" destOrd="0" parTransId="{6E09E9AA-74F7-4A98-902E-C59FEEBD80C2}" sibTransId="{9771EBF3-ADE7-4D14-AF42-1AAF109CB826}"/>
    <dgm:cxn modelId="{7EB148E7-F7D2-49EB-BB45-F8296F7E2C8C}" srcId="{72F69D96-1DA2-40EF-8169-787AA13098C0}" destId="{94BEEBD1-5F4A-41EF-8491-65BA7C0F9CDE}" srcOrd="0" destOrd="0" parTransId="{81C545BA-5C1F-48FB-9900-61C06BB866CC}" sibTransId="{282962F1-40AE-43BB-A33E-DB40C6961E48}"/>
    <dgm:cxn modelId="{E511EBF2-65CC-4185-A0F5-20F8219383E1}" type="presOf" srcId="{FDBDE8B2-2F30-43EF-9509-0712C4225FB5}" destId="{6DF6C890-1891-44F8-BA41-95834C775803}" srcOrd="0" destOrd="0" presId="urn:microsoft.com/office/officeart/2005/8/layout/hList1"/>
    <dgm:cxn modelId="{AF6FC5FC-0B6A-4796-80CE-4F5A1F86BE40}" srcId="{94BEEBD1-5F4A-41EF-8491-65BA7C0F9CDE}" destId="{7F96FBCA-4063-4C01-968A-6193DB21995B}" srcOrd="0" destOrd="0" parTransId="{DC20015E-FFB7-4D00-9F87-D99BEBD2CF4B}" sibTransId="{4C7AE8A4-F54D-4243-8869-F4A26E05A498}"/>
    <dgm:cxn modelId="{0D3FDA2D-D24D-4F52-9466-5C9FF4BBA48F}" type="presParOf" srcId="{96314B83-B7A6-4976-821E-F4A5130EF793}" destId="{6D9D703E-8EBB-48A8-9E1E-D8741927828A}" srcOrd="0" destOrd="0" presId="urn:microsoft.com/office/officeart/2005/8/layout/hList1"/>
    <dgm:cxn modelId="{41C7DF12-9FB7-4052-81FB-B083EADD47EA}" type="presParOf" srcId="{6D9D703E-8EBB-48A8-9E1E-D8741927828A}" destId="{B88D8579-251B-4675-8DA5-E10F3CF0097A}" srcOrd="0" destOrd="0" presId="urn:microsoft.com/office/officeart/2005/8/layout/hList1"/>
    <dgm:cxn modelId="{EA6682B3-880B-4971-974C-0603F6EB1B28}" type="presParOf" srcId="{6D9D703E-8EBB-48A8-9E1E-D8741927828A}" destId="{DEFCE400-CD94-4607-B625-A64ED0012C24}" srcOrd="1" destOrd="0" presId="urn:microsoft.com/office/officeart/2005/8/layout/hList1"/>
    <dgm:cxn modelId="{8E4A650E-2AD6-493F-8EBE-8671178596FE}" type="presParOf" srcId="{96314B83-B7A6-4976-821E-F4A5130EF793}" destId="{EBF925F5-C568-473C-A2CF-D9C6355CB139}" srcOrd="1" destOrd="0" presId="urn:microsoft.com/office/officeart/2005/8/layout/hList1"/>
    <dgm:cxn modelId="{4996539C-13F6-4A00-94CC-8E6DCED66F13}" type="presParOf" srcId="{96314B83-B7A6-4976-821E-F4A5130EF793}" destId="{7BC98129-6C06-452F-B5F0-1256436131E6}" srcOrd="2" destOrd="0" presId="urn:microsoft.com/office/officeart/2005/8/layout/hList1"/>
    <dgm:cxn modelId="{546C2DB9-7251-49A8-8907-40148DC6706B}" type="presParOf" srcId="{7BC98129-6C06-452F-B5F0-1256436131E6}" destId="{4ABF11A8-A712-402B-8AAF-C1671B713B3A}" srcOrd="0" destOrd="0" presId="urn:microsoft.com/office/officeart/2005/8/layout/hList1"/>
    <dgm:cxn modelId="{ACC883F7-FF16-420D-883D-3C0242D7029F}" type="presParOf" srcId="{7BC98129-6C06-452F-B5F0-1256436131E6}" destId="{6DF6C890-1891-44F8-BA41-95834C77580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69DE5E-4C52-4C09-B93F-7115553D7950}"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B804D5C-08FA-4191-A025-1A3EA94BB914}">
      <dgm:prSet phldr="0"/>
      <dgm:spPr/>
      <dgm:t>
        <a:bodyPr/>
        <a:lstStyle/>
        <a:p>
          <a:pPr>
            <a:lnSpc>
              <a:spcPct val="100000"/>
            </a:lnSpc>
          </a:pPr>
          <a:r>
            <a:rPr lang="en-US"/>
            <a:t>#!/bin/bash: Specifies the script runs in BASH shell.</a:t>
          </a:r>
          <a:endParaRPr lang="en-US">
            <a:latin typeface="Posterama"/>
          </a:endParaRPr>
        </a:p>
      </dgm:t>
    </dgm:pt>
    <dgm:pt modelId="{CE4DF059-3218-45E4-84AF-4E249F627D40}" type="parTrans" cxnId="{1B241A5A-CD54-4E91-85B3-20371695698E}">
      <dgm:prSet/>
      <dgm:spPr/>
    </dgm:pt>
    <dgm:pt modelId="{B00EA10E-D1FE-4C16-8247-F43163F039F6}" type="sibTrans" cxnId="{1B241A5A-CD54-4E91-85B3-20371695698E}">
      <dgm:prSet/>
      <dgm:spPr/>
    </dgm:pt>
    <dgm:pt modelId="{1D86B7B0-B67F-4B31-8D2D-7A343CDBFE76}">
      <dgm:prSet phldr="0"/>
      <dgm:spPr/>
      <dgm:t>
        <a:bodyPr/>
        <a:lstStyle/>
        <a:p>
          <a:pPr rtl="0">
            <a:lnSpc>
              <a:spcPct val="100000"/>
            </a:lnSpc>
          </a:pPr>
          <a:r>
            <a:rPr lang="en-US">
              <a:latin typeface="Posterama"/>
            </a:rPr>
            <a:t> yum update -y: </a:t>
          </a:r>
          <a:r>
            <a:rPr lang="en-US"/>
            <a:t>Updates system packages; YUM (Yellowdog Updater, Modified) is a package manager.</a:t>
          </a:r>
        </a:p>
      </dgm:t>
    </dgm:pt>
    <dgm:pt modelId="{25A7590E-897C-400C-9AA5-D2D87448D62B}" type="parTrans" cxnId="{B68CDDA7-58CC-4F14-B8E0-5A4458227656}">
      <dgm:prSet/>
      <dgm:spPr/>
    </dgm:pt>
    <dgm:pt modelId="{D32DAB08-6667-4283-805F-32BAA1EB1007}" type="sibTrans" cxnId="{B68CDDA7-58CC-4F14-B8E0-5A4458227656}">
      <dgm:prSet/>
      <dgm:spPr/>
    </dgm:pt>
    <dgm:pt modelId="{A4A775AF-3023-4041-BC47-FB4D249F286B}">
      <dgm:prSet phldr="0"/>
      <dgm:spPr/>
      <dgm:t>
        <a:bodyPr/>
        <a:lstStyle/>
        <a:p>
          <a:pPr>
            <a:lnSpc>
              <a:spcPct val="100000"/>
            </a:lnSpc>
          </a:pPr>
          <a:r>
            <a:rPr lang="en-US"/>
            <a:t>yum install -y httpd: Installs Apache HTTP server. </a:t>
          </a:r>
          <a:endParaRPr lang="en-US">
            <a:latin typeface="Posterama"/>
          </a:endParaRPr>
        </a:p>
      </dgm:t>
    </dgm:pt>
    <dgm:pt modelId="{1A4253BE-C521-46A5-B4CA-836301F2B380}" type="parTrans" cxnId="{A5450642-61C5-4022-B2A2-E8662640CBF5}">
      <dgm:prSet/>
      <dgm:spPr/>
    </dgm:pt>
    <dgm:pt modelId="{CC4CEFB0-5E3A-4D1C-AD1E-FB1012E85E62}" type="sibTrans" cxnId="{A5450642-61C5-4022-B2A2-E8662640CBF5}">
      <dgm:prSet/>
      <dgm:spPr/>
    </dgm:pt>
    <dgm:pt modelId="{06C21E51-0BD7-4868-9B26-127FCE7042F7}">
      <dgm:prSet phldr="0"/>
      <dgm:spPr/>
      <dgm:t>
        <a:bodyPr/>
        <a:lstStyle/>
        <a:p>
          <a:pPr>
            <a:lnSpc>
              <a:spcPct val="100000"/>
            </a:lnSpc>
          </a:pPr>
          <a:r>
            <a:rPr lang="en-US" err="1"/>
            <a:t>systemctl</a:t>
          </a:r>
          <a:r>
            <a:rPr lang="en-US"/>
            <a:t> start httpd: Starts the </a:t>
          </a:r>
          <a:r>
            <a:rPr lang="en-US" err="1"/>
            <a:t>HTTPd</a:t>
          </a:r>
          <a:r>
            <a:rPr lang="en-US"/>
            <a:t> service. </a:t>
          </a:r>
          <a:endParaRPr lang="en-US">
            <a:latin typeface="Posterama"/>
          </a:endParaRPr>
        </a:p>
      </dgm:t>
    </dgm:pt>
    <dgm:pt modelId="{85E34ABF-3373-446E-9D3D-3022379076C2}" type="parTrans" cxnId="{A6AC0AB5-FB7B-496E-9673-DAC1C9E82BD8}">
      <dgm:prSet/>
      <dgm:spPr/>
    </dgm:pt>
    <dgm:pt modelId="{E35DB70D-9387-4FE8-B38F-7D4D169BB1EE}" type="sibTrans" cxnId="{A6AC0AB5-FB7B-496E-9673-DAC1C9E82BD8}">
      <dgm:prSet/>
      <dgm:spPr/>
    </dgm:pt>
    <dgm:pt modelId="{78B35ECA-DC4A-4548-86F8-3D3426C43A46}">
      <dgm:prSet phldr="0"/>
      <dgm:spPr/>
      <dgm:t>
        <a:bodyPr/>
        <a:lstStyle/>
        <a:p>
          <a:pPr>
            <a:lnSpc>
              <a:spcPct val="100000"/>
            </a:lnSpc>
          </a:pPr>
          <a:r>
            <a:rPr lang="en-US" err="1"/>
            <a:t>systemctl</a:t>
          </a:r>
          <a:r>
            <a:rPr lang="en-US"/>
            <a:t> enable httpd: Ensures the service starts on reboot. </a:t>
          </a:r>
          <a:endParaRPr lang="en-US">
            <a:latin typeface="Posterama"/>
          </a:endParaRPr>
        </a:p>
      </dgm:t>
    </dgm:pt>
    <dgm:pt modelId="{E29DBEE5-87FE-4384-B92B-DEC7F737B8C9}" type="parTrans" cxnId="{E6E4925F-8892-4745-8E9E-0CB9E1F3F50A}">
      <dgm:prSet/>
      <dgm:spPr/>
    </dgm:pt>
    <dgm:pt modelId="{C29D6DDA-2DB2-4E49-8548-8E4D5709DB62}" type="sibTrans" cxnId="{E6E4925F-8892-4745-8E9E-0CB9E1F3F50A}">
      <dgm:prSet/>
      <dgm:spPr/>
    </dgm:pt>
    <dgm:pt modelId="{5D013E20-369C-4B53-8947-B3D53CF9CDF9}">
      <dgm:prSet phldr="0"/>
      <dgm:spPr/>
      <dgm:t>
        <a:bodyPr/>
        <a:lstStyle/>
        <a:p>
          <a:pPr>
            <a:lnSpc>
              <a:spcPct val="100000"/>
            </a:lnSpc>
          </a:pPr>
          <a:r>
            <a:rPr lang="en-US"/>
            <a:t>HTML File Creation: Adds a basic webpage to verify server functionality.</a:t>
          </a:r>
        </a:p>
      </dgm:t>
    </dgm:pt>
    <dgm:pt modelId="{7F83EE59-0B49-4B79-A4C3-D2090FEFCBBB}" type="parTrans" cxnId="{FB5B2325-0D6B-482A-A0EF-040C99EBB32A}">
      <dgm:prSet/>
      <dgm:spPr/>
    </dgm:pt>
    <dgm:pt modelId="{37A6FEA0-2DD2-4774-9F13-F54F6794A945}" type="sibTrans" cxnId="{FB5B2325-0D6B-482A-A0EF-040C99EBB32A}">
      <dgm:prSet/>
      <dgm:spPr/>
    </dgm:pt>
    <dgm:pt modelId="{A3A734A4-4CFC-4921-8D92-0D3F4BDEB916}" type="pres">
      <dgm:prSet presAssocID="{9869DE5E-4C52-4C09-B93F-7115553D7950}" presName="root" presStyleCnt="0">
        <dgm:presLayoutVars>
          <dgm:dir/>
          <dgm:resizeHandles val="exact"/>
        </dgm:presLayoutVars>
      </dgm:prSet>
      <dgm:spPr/>
    </dgm:pt>
    <dgm:pt modelId="{C53A238E-998B-4A64-BFBB-050E4D9D14E5}" type="pres">
      <dgm:prSet presAssocID="{BB804D5C-08FA-4191-A025-1A3EA94BB914}" presName="compNode" presStyleCnt="0"/>
      <dgm:spPr/>
    </dgm:pt>
    <dgm:pt modelId="{A721D5FE-7295-460D-8372-957DB20931ED}" type="pres">
      <dgm:prSet presAssocID="{BB804D5C-08FA-4191-A025-1A3EA94BB914}" presName="bgRect" presStyleLbl="bgShp" presStyleIdx="0" presStyleCnt="6"/>
      <dgm:spPr/>
    </dgm:pt>
    <dgm:pt modelId="{2438C605-728F-4CE2-9962-2732CFEDFC99}" type="pres">
      <dgm:prSet presAssocID="{BB804D5C-08FA-4191-A025-1A3EA94BB914}" presName="iconRect" presStyleLbl="node1" presStyleIdx="0" presStyleCnt="6"/>
      <dgm:spPr/>
    </dgm:pt>
    <dgm:pt modelId="{1850EF9B-AF2F-4B1A-8327-C31324B54392}" type="pres">
      <dgm:prSet presAssocID="{BB804D5C-08FA-4191-A025-1A3EA94BB914}" presName="spaceRect" presStyleCnt="0"/>
      <dgm:spPr/>
    </dgm:pt>
    <dgm:pt modelId="{C07586B0-2397-4DDF-B9BE-0A8ADA291B7A}" type="pres">
      <dgm:prSet presAssocID="{BB804D5C-08FA-4191-A025-1A3EA94BB914}" presName="parTx" presStyleLbl="revTx" presStyleIdx="0" presStyleCnt="6">
        <dgm:presLayoutVars>
          <dgm:chMax val="0"/>
          <dgm:chPref val="0"/>
        </dgm:presLayoutVars>
      </dgm:prSet>
      <dgm:spPr/>
    </dgm:pt>
    <dgm:pt modelId="{A13DA4C7-146C-49B9-9123-6C8FBFDBABCC}" type="pres">
      <dgm:prSet presAssocID="{B00EA10E-D1FE-4C16-8247-F43163F039F6}" presName="sibTrans" presStyleCnt="0"/>
      <dgm:spPr/>
    </dgm:pt>
    <dgm:pt modelId="{406231A0-071E-43A0-AC2C-66E58ABC8CBE}" type="pres">
      <dgm:prSet presAssocID="{1D86B7B0-B67F-4B31-8D2D-7A343CDBFE76}" presName="compNode" presStyleCnt="0"/>
      <dgm:spPr/>
    </dgm:pt>
    <dgm:pt modelId="{0240A434-C025-484E-864E-C4FE3D11EC78}" type="pres">
      <dgm:prSet presAssocID="{1D86B7B0-B67F-4B31-8D2D-7A343CDBFE76}" presName="bgRect" presStyleLbl="bgShp" presStyleIdx="1" presStyleCnt="6"/>
      <dgm:spPr/>
    </dgm:pt>
    <dgm:pt modelId="{1622AB9F-ACD5-465A-89B1-EC65C50F6423}" type="pres">
      <dgm:prSet presAssocID="{1D86B7B0-B67F-4B31-8D2D-7A343CDBFE76}" presName="iconRect" presStyleLbl="node1" presStyleIdx="1" presStyleCnt="6"/>
      <dgm:spPr/>
    </dgm:pt>
    <dgm:pt modelId="{F88FA039-71CB-4B28-8E6E-C87FA1A011B2}" type="pres">
      <dgm:prSet presAssocID="{1D86B7B0-B67F-4B31-8D2D-7A343CDBFE76}" presName="spaceRect" presStyleCnt="0"/>
      <dgm:spPr/>
    </dgm:pt>
    <dgm:pt modelId="{194FC4C2-2587-44DE-BB1D-B8DAA7B7EEE8}" type="pres">
      <dgm:prSet presAssocID="{1D86B7B0-B67F-4B31-8D2D-7A343CDBFE76}" presName="parTx" presStyleLbl="revTx" presStyleIdx="1" presStyleCnt="6">
        <dgm:presLayoutVars>
          <dgm:chMax val="0"/>
          <dgm:chPref val="0"/>
        </dgm:presLayoutVars>
      </dgm:prSet>
      <dgm:spPr/>
    </dgm:pt>
    <dgm:pt modelId="{FF625A20-8E64-430C-8807-C5B6FCF71654}" type="pres">
      <dgm:prSet presAssocID="{D32DAB08-6667-4283-805F-32BAA1EB1007}" presName="sibTrans" presStyleCnt="0"/>
      <dgm:spPr/>
    </dgm:pt>
    <dgm:pt modelId="{569583C1-E2FD-4B5E-B5F3-3807354B7504}" type="pres">
      <dgm:prSet presAssocID="{A4A775AF-3023-4041-BC47-FB4D249F286B}" presName="compNode" presStyleCnt="0"/>
      <dgm:spPr/>
    </dgm:pt>
    <dgm:pt modelId="{BBE28534-61FB-4351-8B18-329774252E65}" type="pres">
      <dgm:prSet presAssocID="{A4A775AF-3023-4041-BC47-FB4D249F286B}" presName="bgRect" presStyleLbl="bgShp" presStyleIdx="2" presStyleCnt="6"/>
      <dgm:spPr/>
    </dgm:pt>
    <dgm:pt modelId="{FAA29ADA-3D4B-4C9C-8E88-A3135F1D5D2C}" type="pres">
      <dgm:prSet presAssocID="{A4A775AF-3023-4041-BC47-FB4D249F286B}" presName="iconRect" presStyleLbl="node1" presStyleIdx="2" presStyleCnt="6"/>
      <dgm:spPr/>
    </dgm:pt>
    <dgm:pt modelId="{20DF4176-3735-4B7F-A6E5-C05DCC734A61}" type="pres">
      <dgm:prSet presAssocID="{A4A775AF-3023-4041-BC47-FB4D249F286B}" presName="spaceRect" presStyleCnt="0"/>
      <dgm:spPr/>
    </dgm:pt>
    <dgm:pt modelId="{0F70DF11-E655-4ACA-948A-60F319F40780}" type="pres">
      <dgm:prSet presAssocID="{A4A775AF-3023-4041-BC47-FB4D249F286B}" presName="parTx" presStyleLbl="revTx" presStyleIdx="2" presStyleCnt="6">
        <dgm:presLayoutVars>
          <dgm:chMax val="0"/>
          <dgm:chPref val="0"/>
        </dgm:presLayoutVars>
      </dgm:prSet>
      <dgm:spPr/>
    </dgm:pt>
    <dgm:pt modelId="{40A690D4-B2FA-4AFD-BBD0-11CEDFCA45F2}" type="pres">
      <dgm:prSet presAssocID="{CC4CEFB0-5E3A-4D1C-AD1E-FB1012E85E62}" presName="sibTrans" presStyleCnt="0"/>
      <dgm:spPr/>
    </dgm:pt>
    <dgm:pt modelId="{CA34D49E-8186-4CF5-A5CA-0DD266C5D546}" type="pres">
      <dgm:prSet presAssocID="{06C21E51-0BD7-4868-9B26-127FCE7042F7}" presName="compNode" presStyleCnt="0"/>
      <dgm:spPr/>
    </dgm:pt>
    <dgm:pt modelId="{27D6D222-C3FA-489B-9B47-CB7401960DD4}" type="pres">
      <dgm:prSet presAssocID="{06C21E51-0BD7-4868-9B26-127FCE7042F7}" presName="bgRect" presStyleLbl="bgShp" presStyleIdx="3" presStyleCnt="6"/>
      <dgm:spPr/>
    </dgm:pt>
    <dgm:pt modelId="{C8FA19C4-892E-4067-93F1-369A9592BF63}" type="pres">
      <dgm:prSet presAssocID="{06C21E51-0BD7-4868-9B26-127FCE7042F7}" presName="iconRect" presStyleLbl="node1" presStyleIdx="3" presStyleCnt="6"/>
      <dgm:spPr/>
    </dgm:pt>
    <dgm:pt modelId="{BA2C1B34-32EA-437F-897A-974F9E3765E9}" type="pres">
      <dgm:prSet presAssocID="{06C21E51-0BD7-4868-9B26-127FCE7042F7}" presName="spaceRect" presStyleCnt="0"/>
      <dgm:spPr/>
    </dgm:pt>
    <dgm:pt modelId="{FD371D52-F254-4ADB-A49E-296472985210}" type="pres">
      <dgm:prSet presAssocID="{06C21E51-0BD7-4868-9B26-127FCE7042F7}" presName="parTx" presStyleLbl="revTx" presStyleIdx="3" presStyleCnt="6">
        <dgm:presLayoutVars>
          <dgm:chMax val="0"/>
          <dgm:chPref val="0"/>
        </dgm:presLayoutVars>
      </dgm:prSet>
      <dgm:spPr/>
    </dgm:pt>
    <dgm:pt modelId="{4CB73DBA-3FAD-4563-AD62-8B333E136D60}" type="pres">
      <dgm:prSet presAssocID="{E35DB70D-9387-4FE8-B38F-7D4D169BB1EE}" presName="sibTrans" presStyleCnt="0"/>
      <dgm:spPr/>
    </dgm:pt>
    <dgm:pt modelId="{2B379025-96A5-426D-A71D-F458AD56C20E}" type="pres">
      <dgm:prSet presAssocID="{78B35ECA-DC4A-4548-86F8-3D3426C43A46}" presName="compNode" presStyleCnt="0"/>
      <dgm:spPr/>
    </dgm:pt>
    <dgm:pt modelId="{D6360A6B-9FB5-4910-979A-C06DC086328E}" type="pres">
      <dgm:prSet presAssocID="{78B35ECA-DC4A-4548-86F8-3D3426C43A46}" presName="bgRect" presStyleLbl="bgShp" presStyleIdx="4" presStyleCnt="6"/>
      <dgm:spPr/>
    </dgm:pt>
    <dgm:pt modelId="{8A3B2005-2A5A-4162-8691-4E21835BE7BB}" type="pres">
      <dgm:prSet presAssocID="{78B35ECA-DC4A-4548-86F8-3D3426C43A46}" presName="iconRect" presStyleLbl="node1" presStyleIdx="4" presStyleCnt="6"/>
      <dgm:spPr/>
    </dgm:pt>
    <dgm:pt modelId="{007544FA-D1F4-4CB1-8FB9-577684B01620}" type="pres">
      <dgm:prSet presAssocID="{78B35ECA-DC4A-4548-86F8-3D3426C43A46}" presName="spaceRect" presStyleCnt="0"/>
      <dgm:spPr/>
    </dgm:pt>
    <dgm:pt modelId="{12AE7930-F1E0-4622-A06C-AD84ACBCEE8D}" type="pres">
      <dgm:prSet presAssocID="{78B35ECA-DC4A-4548-86F8-3D3426C43A46}" presName="parTx" presStyleLbl="revTx" presStyleIdx="4" presStyleCnt="6">
        <dgm:presLayoutVars>
          <dgm:chMax val="0"/>
          <dgm:chPref val="0"/>
        </dgm:presLayoutVars>
      </dgm:prSet>
      <dgm:spPr/>
    </dgm:pt>
    <dgm:pt modelId="{204A80B0-904D-4CF8-AC9E-D0FC94DB71EF}" type="pres">
      <dgm:prSet presAssocID="{C29D6DDA-2DB2-4E49-8548-8E4D5709DB62}" presName="sibTrans" presStyleCnt="0"/>
      <dgm:spPr/>
    </dgm:pt>
    <dgm:pt modelId="{31770AE2-D43B-4E81-8D99-EBF78921FEDA}" type="pres">
      <dgm:prSet presAssocID="{5D013E20-369C-4B53-8947-B3D53CF9CDF9}" presName="compNode" presStyleCnt="0"/>
      <dgm:spPr/>
    </dgm:pt>
    <dgm:pt modelId="{6BE56F99-9CB6-413A-8A0A-3953273A4A5B}" type="pres">
      <dgm:prSet presAssocID="{5D013E20-369C-4B53-8947-B3D53CF9CDF9}" presName="bgRect" presStyleLbl="bgShp" presStyleIdx="5" presStyleCnt="6"/>
      <dgm:spPr/>
    </dgm:pt>
    <dgm:pt modelId="{F18F35B2-06A6-4680-A72E-1B3E508C0227}" type="pres">
      <dgm:prSet presAssocID="{5D013E20-369C-4B53-8947-B3D53CF9CDF9}" presName="iconRect" presStyleLbl="node1" presStyleIdx="5" presStyleCnt="6"/>
      <dgm:spPr/>
    </dgm:pt>
    <dgm:pt modelId="{8E39E8E3-24BD-4C03-A7C8-BF32D8B31C0C}" type="pres">
      <dgm:prSet presAssocID="{5D013E20-369C-4B53-8947-B3D53CF9CDF9}" presName="spaceRect" presStyleCnt="0"/>
      <dgm:spPr/>
    </dgm:pt>
    <dgm:pt modelId="{A5339E9B-2338-4882-B0C8-1830BB233A4E}" type="pres">
      <dgm:prSet presAssocID="{5D013E20-369C-4B53-8947-B3D53CF9CDF9}" presName="parTx" presStyleLbl="revTx" presStyleIdx="5" presStyleCnt="6">
        <dgm:presLayoutVars>
          <dgm:chMax val="0"/>
          <dgm:chPref val="0"/>
        </dgm:presLayoutVars>
      </dgm:prSet>
      <dgm:spPr/>
    </dgm:pt>
  </dgm:ptLst>
  <dgm:cxnLst>
    <dgm:cxn modelId="{7FCC9D23-D907-486D-86B7-7A6618440B82}" type="presOf" srcId="{78B35ECA-DC4A-4548-86F8-3D3426C43A46}" destId="{12AE7930-F1E0-4622-A06C-AD84ACBCEE8D}" srcOrd="0" destOrd="0" presId="urn:microsoft.com/office/officeart/2018/2/layout/IconVerticalSolidList"/>
    <dgm:cxn modelId="{FB5B2325-0D6B-482A-A0EF-040C99EBB32A}" srcId="{9869DE5E-4C52-4C09-B93F-7115553D7950}" destId="{5D013E20-369C-4B53-8947-B3D53CF9CDF9}" srcOrd="5" destOrd="0" parTransId="{7F83EE59-0B49-4B79-A4C3-D2090FEFCBBB}" sibTransId="{37A6FEA0-2DD2-4774-9F13-F54F6794A945}"/>
    <dgm:cxn modelId="{EE29663E-BE5E-4A7A-95D7-A90CED17272B}" type="presOf" srcId="{BB804D5C-08FA-4191-A025-1A3EA94BB914}" destId="{C07586B0-2397-4DDF-B9BE-0A8ADA291B7A}" srcOrd="0" destOrd="0" presId="urn:microsoft.com/office/officeart/2018/2/layout/IconVerticalSolidList"/>
    <dgm:cxn modelId="{A5450642-61C5-4022-B2A2-E8662640CBF5}" srcId="{9869DE5E-4C52-4C09-B93F-7115553D7950}" destId="{A4A775AF-3023-4041-BC47-FB4D249F286B}" srcOrd="2" destOrd="0" parTransId="{1A4253BE-C521-46A5-B4CA-836301F2B380}" sibTransId="{CC4CEFB0-5E3A-4D1C-AD1E-FB1012E85E62}"/>
    <dgm:cxn modelId="{1B241A5A-CD54-4E91-85B3-20371695698E}" srcId="{9869DE5E-4C52-4C09-B93F-7115553D7950}" destId="{BB804D5C-08FA-4191-A025-1A3EA94BB914}" srcOrd="0" destOrd="0" parTransId="{CE4DF059-3218-45E4-84AF-4E249F627D40}" sibTransId="{B00EA10E-D1FE-4C16-8247-F43163F039F6}"/>
    <dgm:cxn modelId="{E6E4925F-8892-4745-8E9E-0CB9E1F3F50A}" srcId="{9869DE5E-4C52-4C09-B93F-7115553D7950}" destId="{78B35ECA-DC4A-4548-86F8-3D3426C43A46}" srcOrd="4" destOrd="0" parTransId="{E29DBEE5-87FE-4384-B92B-DEC7F737B8C9}" sibTransId="{C29D6DDA-2DB2-4E49-8548-8E4D5709DB62}"/>
    <dgm:cxn modelId="{2C42857A-474F-4EC1-ABD5-D81914154B62}" type="presOf" srcId="{5D013E20-369C-4B53-8947-B3D53CF9CDF9}" destId="{A5339E9B-2338-4882-B0C8-1830BB233A4E}" srcOrd="0" destOrd="0" presId="urn:microsoft.com/office/officeart/2018/2/layout/IconVerticalSolidList"/>
    <dgm:cxn modelId="{AA0D2692-9CB0-45F5-8508-F39FC2A73898}" type="presOf" srcId="{06C21E51-0BD7-4868-9B26-127FCE7042F7}" destId="{FD371D52-F254-4ADB-A49E-296472985210}" srcOrd="0" destOrd="0" presId="urn:microsoft.com/office/officeart/2018/2/layout/IconVerticalSolidList"/>
    <dgm:cxn modelId="{B68CDDA7-58CC-4F14-B8E0-5A4458227656}" srcId="{9869DE5E-4C52-4C09-B93F-7115553D7950}" destId="{1D86B7B0-B67F-4B31-8D2D-7A343CDBFE76}" srcOrd="1" destOrd="0" parTransId="{25A7590E-897C-400C-9AA5-D2D87448D62B}" sibTransId="{D32DAB08-6667-4283-805F-32BAA1EB1007}"/>
    <dgm:cxn modelId="{F48DCEAD-8F08-45E9-8D76-859C85D2CC37}" type="presOf" srcId="{A4A775AF-3023-4041-BC47-FB4D249F286B}" destId="{0F70DF11-E655-4ACA-948A-60F319F40780}" srcOrd="0" destOrd="0" presId="urn:microsoft.com/office/officeart/2018/2/layout/IconVerticalSolidList"/>
    <dgm:cxn modelId="{A6AC0AB5-FB7B-496E-9673-DAC1C9E82BD8}" srcId="{9869DE5E-4C52-4C09-B93F-7115553D7950}" destId="{06C21E51-0BD7-4868-9B26-127FCE7042F7}" srcOrd="3" destOrd="0" parTransId="{85E34ABF-3373-446E-9D3D-3022379076C2}" sibTransId="{E35DB70D-9387-4FE8-B38F-7D4D169BB1EE}"/>
    <dgm:cxn modelId="{BC0C19C2-34A7-4881-81CD-CA3925FEC5B6}" type="presOf" srcId="{9869DE5E-4C52-4C09-B93F-7115553D7950}" destId="{A3A734A4-4CFC-4921-8D92-0D3F4BDEB916}" srcOrd="0" destOrd="0" presId="urn:microsoft.com/office/officeart/2018/2/layout/IconVerticalSolidList"/>
    <dgm:cxn modelId="{6333BAFC-BF13-4C8F-A83D-10BDCABA6130}" type="presOf" srcId="{1D86B7B0-B67F-4B31-8D2D-7A343CDBFE76}" destId="{194FC4C2-2587-44DE-BB1D-B8DAA7B7EEE8}" srcOrd="0" destOrd="0" presId="urn:microsoft.com/office/officeart/2018/2/layout/IconVerticalSolidList"/>
    <dgm:cxn modelId="{9A83166C-FE8D-4BF4-8C29-0AC4C4D32741}" type="presParOf" srcId="{A3A734A4-4CFC-4921-8D92-0D3F4BDEB916}" destId="{C53A238E-998B-4A64-BFBB-050E4D9D14E5}" srcOrd="0" destOrd="0" presId="urn:microsoft.com/office/officeart/2018/2/layout/IconVerticalSolidList"/>
    <dgm:cxn modelId="{C8E28876-2417-48F8-B82C-B75E00C0D1A6}" type="presParOf" srcId="{C53A238E-998B-4A64-BFBB-050E4D9D14E5}" destId="{A721D5FE-7295-460D-8372-957DB20931ED}" srcOrd="0" destOrd="0" presId="urn:microsoft.com/office/officeart/2018/2/layout/IconVerticalSolidList"/>
    <dgm:cxn modelId="{ED7197D3-C842-4093-9BE4-629F9491E554}" type="presParOf" srcId="{C53A238E-998B-4A64-BFBB-050E4D9D14E5}" destId="{2438C605-728F-4CE2-9962-2732CFEDFC99}" srcOrd="1" destOrd="0" presId="urn:microsoft.com/office/officeart/2018/2/layout/IconVerticalSolidList"/>
    <dgm:cxn modelId="{3AD2053C-76B6-4E29-B9E5-038C8D3910FD}" type="presParOf" srcId="{C53A238E-998B-4A64-BFBB-050E4D9D14E5}" destId="{1850EF9B-AF2F-4B1A-8327-C31324B54392}" srcOrd="2" destOrd="0" presId="urn:microsoft.com/office/officeart/2018/2/layout/IconVerticalSolidList"/>
    <dgm:cxn modelId="{69F1A8A7-DD43-4352-9C76-8044B85B5195}" type="presParOf" srcId="{C53A238E-998B-4A64-BFBB-050E4D9D14E5}" destId="{C07586B0-2397-4DDF-B9BE-0A8ADA291B7A}" srcOrd="3" destOrd="0" presId="urn:microsoft.com/office/officeart/2018/2/layout/IconVerticalSolidList"/>
    <dgm:cxn modelId="{354D4F21-B2F4-41E7-91D0-BD03810431DC}" type="presParOf" srcId="{A3A734A4-4CFC-4921-8D92-0D3F4BDEB916}" destId="{A13DA4C7-146C-49B9-9123-6C8FBFDBABCC}" srcOrd="1" destOrd="0" presId="urn:microsoft.com/office/officeart/2018/2/layout/IconVerticalSolidList"/>
    <dgm:cxn modelId="{F4C5B679-A78A-4F7C-A9A7-B50FF7E83CF9}" type="presParOf" srcId="{A3A734A4-4CFC-4921-8D92-0D3F4BDEB916}" destId="{406231A0-071E-43A0-AC2C-66E58ABC8CBE}" srcOrd="2" destOrd="0" presId="urn:microsoft.com/office/officeart/2018/2/layout/IconVerticalSolidList"/>
    <dgm:cxn modelId="{10F8571D-7F66-4B75-8C18-E63EA90E815F}" type="presParOf" srcId="{406231A0-071E-43A0-AC2C-66E58ABC8CBE}" destId="{0240A434-C025-484E-864E-C4FE3D11EC78}" srcOrd="0" destOrd="0" presId="urn:microsoft.com/office/officeart/2018/2/layout/IconVerticalSolidList"/>
    <dgm:cxn modelId="{4E7996B5-6A71-4FD0-AE37-106179992653}" type="presParOf" srcId="{406231A0-071E-43A0-AC2C-66E58ABC8CBE}" destId="{1622AB9F-ACD5-465A-89B1-EC65C50F6423}" srcOrd="1" destOrd="0" presId="urn:microsoft.com/office/officeart/2018/2/layout/IconVerticalSolidList"/>
    <dgm:cxn modelId="{243FE70F-1E56-4D24-B374-9521A754F051}" type="presParOf" srcId="{406231A0-071E-43A0-AC2C-66E58ABC8CBE}" destId="{F88FA039-71CB-4B28-8E6E-C87FA1A011B2}" srcOrd="2" destOrd="0" presId="urn:microsoft.com/office/officeart/2018/2/layout/IconVerticalSolidList"/>
    <dgm:cxn modelId="{595086E5-51EF-4DEB-995E-EB5116F4A651}" type="presParOf" srcId="{406231A0-071E-43A0-AC2C-66E58ABC8CBE}" destId="{194FC4C2-2587-44DE-BB1D-B8DAA7B7EEE8}" srcOrd="3" destOrd="0" presId="urn:microsoft.com/office/officeart/2018/2/layout/IconVerticalSolidList"/>
    <dgm:cxn modelId="{9524346E-1E85-4D81-8A28-DA29D4195F47}" type="presParOf" srcId="{A3A734A4-4CFC-4921-8D92-0D3F4BDEB916}" destId="{FF625A20-8E64-430C-8807-C5B6FCF71654}" srcOrd="3" destOrd="0" presId="urn:microsoft.com/office/officeart/2018/2/layout/IconVerticalSolidList"/>
    <dgm:cxn modelId="{46CCCD9C-42FC-4F65-AC22-EE3CDD0D3523}" type="presParOf" srcId="{A3A734A4-4CFC-4921-8D92-0D3F4BDEB916}" destId="{569583C1-E2FD-4B5E-B5F3-3807354B7504}" srcOrd="4" destOrd="0" presId="urn:microsoft.com/office/officeart/2018/2/layout/IconVerticalSolidList"/>
    <dgm:cxn modelId="{7F851C58-A478-4251-890C-22E89D2474AC}" type="presParOf" srcId="{569583C1-E2FD-4B5E-B5F3-3807354B7504}" destId="{BBE28534-61FB-4351-8B18-329774252E65}" srcOrd="0" destOrd="0" presId="urn:microsoft.com/office/officeart/2018/2/layout/IconVerticalSolidList"/>
    <dgm:cxn modelId="{B6939FE3-32E2-4041-876F-C37F116AF9EE}" type="presParOf" srcId="{569583C1-E2FD-4B5E-B5F3-3807354B7504}" destId="{FAA29ADA-3D4B-4C9C-8E88-A3135F1D5D2C}" srcOrd="1" destOrd="0" presId="urn:microsoft.com/office/officeart/2018/2/layout/IconVerticalSolidList"/>
    <dgm:cxn modelId="{0D9E3E2A-6174-4455-BC3D-97D6CC2E5F29}" type="presParOf" srcId="{569583C1-E2FD-4B5E-B5F3-3807354B7504}" destId="{20DF4176-3735-4B7F-A6E5-C05DCC734A61}" srcOrd="2" destOrd="0" presId="urn:microsoft.com/office/officeart/2018/2/layout/IconVerticalSolidList"/>
    <dgm:cxn modelId="{80A2EE54-18D3-4B51-95CB-8799E80B844B}" type="presParOf" srcId="{569583C1-E2FD-4B5E-B5F3-3807354B7504}" destId="{0F70DF11-E655-4ACA-948A-60F319F40780}" srcOrd="3" destOrd="0" presId="urn:microsoft.com/office/officeart/2018/2/layout/IconVerticalSolidList"/>
    <dgm:cxn modelId="{4792E014-F865-4500-9794-FBA3715ED5C6}" type="presParOf" srcId="{A3A734A4-4CFC-4921-8D92-0D3F4BDEB916}" destId="{40A690D4-B2FA-4AFD-BBD0-11CEDFCA45F2}" srcOrd="5" destOrd="0" presId="urn:microsoft.com/office/officeart/2018/2/layout/IconVerticalSolidList"/>
    <dgm:cxn modelId="{49690FB4-6216-4515-BA62-C2FE386271CA}" type="presParOf" srcId="{A3A734A4-4CFC-4921-8D92-0D3F4BDEB916}" destId="{CA34D49E-8186-4CF5-A5CA-0DD266C5D546}" srcOrd="6" destOrd="0" presId="urn:microsoft.com/office/officeart/2018/2/layout/IconVerticalSolidList"/>
    <dgm:cxn modelId="{5D712BB9-D7EE-4602-9A0B-B2115E897534}" type="presParOf" srcId="{CA34D49E-8186-4CF5-A5CA-0DD266C5D546}" destId="{27D6D222-C3FA-489B-9B47-CB7401960DD4}" srcOrd="0" destOrd="0" presId="urn:microsoft.com/office/officeart/2018/2/layout/IconVerticalSolidList"/>
    <dgm:cxn modelId="{F8EB238E-582C-4F62-9821-C319A79350EC}" type="presParOf" srcId="{CA34D49E-8186-4CF5-A5CA-0DD266C5D546}" destId="{C8FA19C4-892E-4067-93F1-369A9592BF63}" srcOrd="1" destOrd="0" presId="urn:microsoft.com/office/officeart/2018/2/layout/IconVerticalSolidList"/>
    <dgm:cxn modelId="{0AAFA3B6-1415-4918-BB52-3F9C28C1AAA9}" type="presParOf" srcId="{CA34D49E-8186-4CF5-A5CA-0DD266C5D546}" destId="{BA2C1B34-32EA-437F-897A-974F9E3765E9}" srcOrd="2" destOrd="0" presId="urn:microsoft.com/office/officeart/2018/2/layout/IconVerticalSolidList"/>
    <dgm:cxn modelId="{58B8D896-A68B-4BF6-B713-5982BF998D8F}" type="presParOf" srcId="{CA34D49E-8186-4CF5-A5CA-0DD266C5D546}" destId="{FD371D52-F254-4ADB-A49E-296472985210}" srcOrd="3" destOrd="0" presId="urn:microsoft.com/office/officeart/2018/2/layout/IconVerticalSolidList"/>
    <dgm:cxn modelId="{5B56C325-1588-416A-94B0-6A1E03296305}" type="presParOf" srcId="{A3A734A4-4CFC-4921-8D92-0D3F4BDEB916}" destId="{4CB73DBA-3FAD-4563-AD62-8B333E136D60}" srcOrd="7" destOrd="0" presId="urn:microsoft.com/office/officeart/2018/2/layout/IconVerticalSolidList"/>
    <dgm:cxn modelId="{B97D6519-279E-42C6-8A65-F0FF34DBB92E}" type="presParOf" srcId="{A3A734A4-4CFC-4921-8D92-0D3F4BDEB916}" destId="{2B379025-96A5-426D-A71D-F458AD56C20E}" srcOrd="8" destOrd="0" presId="urn:microsoft.com/office/officeart/2018/2/layout/IconVerticalSolidList"/>
    <dgm:cxn modelId="{97B70FAF-5434-4BBF-B6AD-3A21269127A9}" type="presParOf" srcId="{2B379025-96A5-426D-A71D-F458AD56C20E}" destId="{D6360A6B-9FB5-4910-979A-C06DC086328E}" srcOrd="0" destOrd="0" presId="urn:microsoft.com/office/officeart/2018/2/layout/IconVerticalSolidList"/>
    <dgm:cxn modelId="{46785E88-98E9-4EDF-9937-3597EA0115EA}" type="presParOf" srcId="{2B379025-96A5-426D-A71D-F458AD56C20E}" destId="{8A3B2005-2A5A-4162-8691-4E21835BE7BB}" srcOrd="1" destOrd="0" presId="urn:microsoft.com/office/officeart/2018/2/layout/IconVerticalSolidList"/>
    <dgm:cxn modelId="{7982DC19-951B-4494-8DE5-8D14C9543565}" type="presParOf" srcId="{2B379025-96A5-426D-A71D-F458AD56C20E}" destId="{007544FA-D1F4-4CB1-8FB9-577684B01620}" srcOrd="2" destOrd="0" presId="urn:microsoft.com/office/officeart/2018/2/layout/IconVerticalSolidList"/>
    <dgm:cxn modelId="{6D803E09-53AA-46E4-AC94-B0CBA7F943DE}" type="presParOf" srcId="{2B379025-96A5-426D-A71D-F458AD56C20E}" destId="{12AE7930-F1E0-4622-A06C-AD84ACBCEE8D}" srcOrd="3" destOrd="0" presId="urn:microsoft.com/office/officeart/2018/2/layout/IconVerticalSolidList"/>
    <dgm:cxn modelId="{12EC0EBC-3E0D-47DB-996E-1C961BFADC7F}" type="presParOf" srcId="{A3A734A4-4CFC-4921-8D92-0D3F4BDEB916}" destId="{204A80B0-904D-4CF8-AC9E-D0FC94DB71EF}" srcOrd="9" destOrd="0" presId="urn:microsoft.com/office/officeart/2018/2/layout/IconVerticalSolidList"/>
    <dgm:cxn modelId="{90A3F81C-F750-4226-9EFE-B16719D037CA}" type="presParOf" srcId="{A3A734A4-4CFC-4921-8D92-0D3F4BDEB916}" destId="{31770AE2-D43B-4E81-8D99-EBF78921FEDA}" srcOrd="10" destOrd="0" presId="urn:microsoft.com/office/officeart/2018/2/layout/IconVerticalSolidList"/>
    <dgm:cxn modelId="{E01F12DB-9094-4E75-9236-282A99248C35}" type="presParOf" srcId="{31770AE2-D43B-4E81-8D99-EBF78921FEDA}" destId="{6BE56F99-9CB6-413A-8A0A-3953273A4A5B}" srcOrd="0" destOrd="0" presId="urn:microsoft.com/office/officeart/2018/2/layout/IconVerticalSolidList"/>
    <dgm:cxn modelId="{0270365A-7249-4AA6-AAF1-9B018C33CAB8}" type="presParOf" srcId="{31770AE2-D43B-4E81-8D99-EBF78921FEDA}" destId="{F18F35B2-06A6-4680-A72E-1B3E508C0227}" srcOrd="1" destOrd="0" presId="urn:microsoft.com/office/officeart/2018/2/layout/IconVerticalSolidList"/>
    <dgm:cxn modelId="{886BBF75-0FB4-4BC8-A911-44DE05D9275F}" type="presParOf" srcId="{31770AE2-D43B-4E81-8D99-EBF78921FEDA}" destId="{8E39E8E3-24BD-4C03-A7C8-BF32D8B31C0C}" srcOrd="2" destOrd="0" presId="urn:microsoft.com/office/officeart/2018/2/layout/IconVerticalSolidList"/>
    <dgm:cxn modelId="{C79839F1-D7B8-4558-AF51-759E5B495DF3}" type="presParOf" srcId="{31770AE2-D43B-4E81-8D99-EBF78921FEDA}" destId="{A5339E9B-2338-4882-B0C8-1830BB233A4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B0777-50F7-4512-BEF6-B57C9EDBF881}">
      <dsp:nvSpPr>
        <dsp:cNvPr id="0" name=""/>
        <dsp:cNvSpPr/>
      </dsp:nvSpPr>
      <dsp:spPr>
        <a:xfrm>
          <a:off x="189" y="735335"/>
          <a:ext cx="636398" cy="6363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8446F-35B7-44AF-B093-FAC8001A6756}">
      <dsp:nvSpPr>
        <dsp:cNvPr id="0" name=""/>
        <dsp:cNvSpPr/>
      </dsp:nvSpPr>
      <dsp:spPr>
        <a:xfrm>
          <a:off x="189" y="1513435"/>
          <a:ext cx="1818281" cy="27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0" kern="1200">
              <a:solidFill>
                <a:schemeClr val="bg1"/>
              </a:solidFill>
              <a:latin typeface="Avenir Next LT Pro Light"/>
            </a:rPr>
            <a:t>Objective</a:t>
          </a:r>
          <a:r>
            <a:rPr lang="en-US" sz="1700" b="0" kern="1200">
              <a:solidFill>
                <a:schemeClr val="bg1"/>
              </a:solidFill>
              <a:latin typeface="Avenir Next LT Pro Light"/>
              <a:cs typeface="Calibri"/>
            </a:rPr>
            <a:t>:</a:t>
          </a:r>
        </a:p>
      </dsp:txBody>
      <dsp:txXfrm>
        <a:off x="189" y="1513435"/>
        <a:ext cx="1818281" cy="272742"/>
      </dsp:txXfrm>
    </dsp:sp>
    <dsp:sp modelId="{134B6EA8-2A86-410D-A3CA-E791925AEA61}">
      <dsp:nvSpPr>
        <dsp:cNvPr id="0" name=""/>
        <dsp:cNvSpPr/>
      </dsp:nvSpPr>
      <dsp:spPr>
        <a:xfrm>
          <a:off x="189" y="1852085"/>
          <a:ext cx="1818281" cy="2178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0" kern="1200">
              <a:solidFill>
                <a:schemeClr val="bg1"/>
              </a:solidFill>
              <a:latin typeface="Avenir Next LT Pro Light"/>
            </a:rPr>
            <a:t>Build a secure, scalable, and resilient AWS infrastructure to support a three-tier web application.</a:t>
          </a:r>
        </a:p>
        <a:p>
          <a:pPr marL="0" lvl="0" indent="0" algn="l" defTabSz="577850">
            <a:lnSpc>
              <a:spcPct val="100000"/>
            </a:lnSpc>
            <a:spcBef>
              <a:spcPct val="0"/>
            </a:spcBef>
            <a:spcAft>
              <a:spcPct val="35000"/>
            </a:spcAft>
            <a:buNone/>
          </a:pPr>
          <a:endParaRPr lang="en-US" sz="1300" b="0" kern="1200">
            <a:latin typeface="Avenir Next LT Pro Light"/>
          </a:endParaRPr>
        </a:p>
      </dsp:txBody>
      <dsp:txXfrm>
        <a:off x="189" y="1852085"/>
        <a:ext cx="1818281" cy="2178635"/>
      </dsp:txXfrm>
    </dsp:sp>
    <dsp:sp modelId="{2B1CE839-2987-4CA5-80D1-47F24803DB92}">
      <dsp:nvSpPr>
        <dsp:cNvPr id="0" name=""/>
        <dsp:cNvSpPr/>
      </dsp:nvSpPr>
      <dsp:spPr>
        <a:xfrm>
          <a:off x="2136670" y="735335"/>
          <a:ext cx="636398" cy="6363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61BF1A-4A19-4C6A-84B0-E7B7F271DA46}">
      <dsp:nvSpPr>
        <dsp:cNvPr id="0" name=""/>
        <dsp:cNvSpPr/>
      </dsp:nvSpPr>
      <dsp:spPr>
        <a:xfrm>
          <a:off x="2136670" y="1513435"/>
          <a:ext cx="1818281" cy="27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0" kern="1200">
              <a:solidFill>
                <a:schemeClr val="bg1"/>
              </a:solidFill>
              <a:latin typeface="Avenir Next LT Pro Light"/>
            </a:rPr>
            <a:t>Goals:</a:t>
          </a:r>
        </a:p>
      </dsp:txBody>
      <dsp:txXfrm>
        <a:off x="2136670" y="1513435"/>
        <a:ext cx="1818281" cy="272742"/>
      </dsp:txXfrm>
    </dsp:sp>
    <dsp:sp modelId="{875BB107-35EA-4A11-84A8-CE570A0B7A2E}">
      <dsp:nvSpPr>
        <dsp:cNvPr id="0" name=""/>
        <dsp:cNvSpPr/>
      </dsp:nvSpPr>
      <dsp:spPr>
        <a:xfrm>
          <a:off x="2136670" y="1852085"/>
          <a:ext cx="1818281" cy="2178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0" kern="1200">
              <a:solidFill>
                <a:schemeClr val="bg1"/>
              </a:solidFill>
              <a:latin typeface="Avenir Next LT Pro Light"/>
            </a:rPr>
            <a:t>Ensure high availability and security.</a:t>
          </a:r>
        </a:p>
        <a:p>
          <a:pPr marL="0" lvl="0" indent="0" algn="l" defTabSz="577850">
            <a:lnSpc>
              <a:spcPct val="100000"/>
            </a:lnSpc>
            <a:spcBef>
              <a:spcPct val="0"/>
            </a:spcBef>
            <a:spcAft>
              <a:spcPct val="35000"/>
            </a:spcAft>
            <a:buNone/>
          </a:pPr>
          <a:r>
            <a:rPr lang="en-US" sz="1300" b="0" kern="1200">
              <a:solidFill>
                <a:schemeClr val="bg1"/>
              </a:solidFill>
              <a:latin typeface="Avenir Next LT Pro Light"/>
            </a:rPr>
            <a:t>Minimize costs with efficient resource management.</a:t>
          </a:r>
        </a:p>
        <a:p>
          <a:pPr marL="0" lvl="0" indent="0" algn="l" defTabSz="577850">
            <a:lnSpc>
              <a:spcPct val="100000"/>
            </a:lnSpc>
            <a:spcBef>
              <a:spcPct val="0"/>
            </a:spcBef>
            <a:spcAft>
              <a:spcPct val="35000"/>
            </a:spcAft>
            <a:buNone/>
          </a:pPr>
          <a:r>
            <a:rPr lang="en-US" sz="1300" kern="1200">
              <a:solidFill>
                <a:schemeClr val="bg1"/>
              </a:solidFill>
            </a:rPr>
            <a:t>Maintain compliance with key security frameworks.</a:t>
          </a:r>
          <a:endParaRPr lang="en-US" sz="1300" b="0" kern="1200">
            <a:solidFill>
              <a:schemeClr val="bg1"/>
            </a:solidFill>
            <a:latin typeface="Posterama"/>
          </a:endParaRPr>
        </a:p>
        <a:p>
          <a:pPr marL="0" lvl="0" indent="0" algn="l" defTabSz="577850">
            <a:lnSpc>
              <a:spcPct val="100000"/>
            </a:lnSpc>
            <a:spcBef>
              <a:spcPct val="0"/>
            </a:spcBef>
            <a:spcAft>
              <a:spcPct val="35000"/>
            </a:spcAft>
            <a:buNone/>
          </a:pPr>
          <a:endParaRPr lang="en-US" sz="1300" b="1" kern="1200">
            <a:latin typeface="Posterama"/>
          </a:endParaRPr>
        </a:p>
      </dsp:txBody>
      <dsp:txXfrm>
        <a:off x="2136670" y="1852085"/>
        <a:ext cx="1818281" cy="2178635"/>
      </dsp:txXfrm>
    </dsp:sp>
    <dsp:sp modelId="{EAD82907-C25B-4194-AF7D-52542B6E9AD3}">
      <dsp:nvSpPr>
        <dsp:cNvPr id="0" name=""/>
        <dsp:cNvSpPr/>
      </dsp:nvSpPr>
      <dsp:spPr>
        <a:xfrm>
          <a:off x="4273150" y="735335"/>
          <a:ext cx="636398" cy="6363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3291A-2791-43C2-84F0-2ADBC85BBF40}">
      <dsp:nvSpPr>
        <dsp:cNvPr id="0" name=""/>
        <dsp:cNvSpPr/>
      </dsp:nvSpPr>
      <dsp:spPr>
        <a:xfrm>
          <a:off x="4273150" y="1513435"/>
          <a:ext cx="1818281" cy="27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0" kern="1200">
              <a:solidFill>
                <a:schemeClr val="bg1"/>
              </a:solidFill>
            </a:rPr>
            <a:t>Tasks Undertaken</a:t>
          </a:r>
          <a:r>
            <a:rPr lang="en-US" sz="1700" kern="1200">
              <a:solidFill>
                <a:schemeClr val="bg1"/>
              </a:solidFill>
            </a:rPr>
            <a:t>:</a:t>
          </a:r>
        </a:p>
      </dsp:txBody>
      <dsp:txXfrm>
        <a:off x="4273150" y="1513435"/>
        <a:ext cx="1818281" cy="272742"/>
      </dsp:txXfrm>
    </dsp:sp>
    <dsp:sp modelId="{724424CA-A4B8-4182-95B5-7075CBBC455B}">
      <dsp:nvSpPr>
        <dsp:cNvPr id="0" name=""/>
        <dsp:cNvSpPr/>
      </dsp:nvSpPr>
      <dsp:spPr>
        <a:xfrm>
          <a:off x="4273150" y="1852085"/>
          <a:ext cx="1818281" cy="2178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solidFill>
                <a:schemeClr val="bg1"/>
              </a:solidFill>
            </a:rPr>
            <a:t>VPC setup with public and private subnets.</a:t>
          </a:r>
        </a:p>
        <a:p>
          <a:pPr marL="0" lvl="0" indent="0" algn="l" defTabSz="577850">
            <a:lnSpc>
              <a:spcPct val="100000"/>
            </a:lnSpc>
            <a:spcBef>
              <a:spcPct val="0"/>
            </a:spcBef>
            <a:spcAft>
              <a:spcPct val="35000"/>
            </a:spcAft>
            <a:buNone/>
          </a:pPr>
          <a:r>
            <a:rPr lang="en-US" sz="1300" kern="1200">
              <a:solidFill>
                <a:schemeClr val="bg1"/>
              </a:solidFill>
            </a:rPr>
            <a:t>EC2 configuration for web server hosting.</a:t>
          </a:r>
        </a:p>
        <a:p>
          <a:pPr marL="0" lvl="0" indent="0" algn="l" defTabSz="577850">
            <a:lnSpc>
              <a:spcPct val="100000"/>
            </a:lnSpc>
            <a:spcBef>
              <a:spcPct val="0"/>
            </a:spcBef>
            <a:spcAft>
              <a:spcPct val="35000"/>
            </a:spcAft>
            <a:buNone/>
          </a:pPr>
          <a:r>
            <a:rPr lang="en-US" sz="1300" kern="1200">
              <a:solidFill>
                <a:schemeClr val="bg1"/>
              </a:solidFill>
              <a:latin typeface="Posterama"/>
            </a:rPr>
            <a:t>Load</a:t>
          </a:r>
          <a:r>
            <a:rPr lang="en-US" sz="1300" kern="1200">
              <a:solidFill>
                <a:schemeClr val="bg1"/>
              </a:solidFill>
            </a:rPr>
            <a:t> balancing for resilience.</a:t>
          </a:r>
        </a:p>
        <a:p>
          <a:pPr marL="0" lvl="0" indent="0" algn="l" defTabSz="577850">
            <a:lnSpc>
              <a:spcPct val="100000"/>
            </a:lnSpc>
            <a:spcBef>
              <a:spcPct val="0"/>
            </a:spcBef>
            <a:spcAft>
              <a:spcPct val="35000"/>
            </a:spcAft>
            <a:buNone/>
          </a:pPr>
          <a:r>
            <a:rPr lang="en-US" sz="1300" kern="1200">
              <a:solidFill>
                <a:schemeClr val="bg1"/>
              </a:solidFill>
              <a:latin typeface="Posterama"/>
            </a:rPr>
            <a:t>Coordinate with Risk Assessment Team</a:t>
          </a:r>
          <a:endParaRPr lang="en-US" sz="1300" kern="1200">
            <a:solidFill>
              <a:schemeClr val="bg1"/>
            </a:solidFill>
          </a:endParaRPr>
        </a:p>
        <a:p>
          <a:pPr marL="0" lvl="0" indent="0" algn="l" defTabSz="577850">
            <a:lnSpc>
              <a:spcPct val="100000"/>
            </a:lnSpc>
            <a:spcBef>
              <a:spcPct val="0"/>
            </a:spcBef>
            <a:spcAft>
              <a:spcPct val="35000"/>
            </a:spcAft>
            <a:buNone/>
          </a:pPr>
          <a:endParaRPr lang="en-US" sz="1300" kern="1200">
            <a:latin typeface="Posterama"/>
          </a:endParaRPr>
        </a:p>
      </dsp:txBody>
      <dsp:txXfrm>
        <a:off x="4273150" y="1852085"/>
        <a:ext cx="1818281" cy="21786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177FB-3AE5-46FF-8C70-969A52B468B2}">
      <dsp:nvSpPr>
        <dsp:cNvPr id="0" name=""/>
        <dsp:cNvSpPr/>
      </dsp:nvSpPr>
      <dsp:spPr>
        <a:xfrm>
          <a:off x="49" y="33585"/>
          <a:ext cx="4713704" cy="907449"/>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l" defTabSz="977900" rtl="0">
            <a:lnSpc>
              <a:spcPct val="110000"/>
            </a:lnSpc>
            <a:spcBef>
              <a:spcPct val="0"/>
            </a:spcBef>
            <a:spcAft>
              <a:spcPct val="35000"/>
            </a:spcAft>
            <a:buNone/>
          </a:pPr>
          <a:r>
            <a:rPr lang="en-US" sz="2200" b="1" kern="1200">
              <a:latin typeface="Avenir Next LT Pro"/>
            </a:rPr>
            <a:t>Security Groups:</a:t>
          </a:r>
          <a:endParaRPr lang="en-US" sz="2200" kern="1200">
            <a:latin typeface="Avenir Next LT Pro"/>
          </a:endParaRPr>
        </a:p>
      </dsp:txBody>
      <dsp:txXfrm>
        <a:off x="49" y="33585"/>
        <a:ext cx="4713704" cy="907449"/>
      </dsp:txXfrm>
    </dsp:sp>
    <dsp:sp modelId="{0017C463-81F1-4160-8506-23CEA11887B1}">
      <dsp:nvSpPr>
        <dsp:cNvPr id="0" name=""/>
        <dsp:cNvSpPr/>
      </dsp:nvSpPr>
      <dsp:spPr>
        <a:xfrm>
          <a:off x="49" y="941034"/>
          <a:ext cx="4713704" cy="2840217"/>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110000"/>
            </a:lnSpc>
            <a:spcBef>
              <a:spcPct val="0"/>
            </a:spcBef>
            <a:spcAft>
              <a:spcPct val="15000"/>
            </a:spcAft>
            <a:buChar char="•"/>
          </a:pPr>
          <a:r>
            <a:rPr lang="en-US" sz="2200" kern="1200">
              <a:latin typeface="Avenir Next LT Pro"/>
            </a:rPr>
            <a:t>A stateful firewall controlling inbound and outbound traffic for Elastic Compute Cloud (EC2) instances and load balancers.</a:t>
          </a:r>
        </a:p>
        <a:p>
          <a:pPr marL="228600" lvl="1" indent="-228600" algn="l" defTabSz="977900">
            <a:lnSpc>
              <a:spcPct val="110000"/>
            </a:lnSpc>
            <a:spcBef>
              <a:spcPct val="0"/>
            </a:spcBef>
            <a:spcAft>
              <a:spcPct val="15000"/>
            </a:spcAft>
            <a:buChar char="•"/>
          </a:pPr>
          <a:r>
            <a:rPr lang="en-US" sz="2200" kern="1200">
              <a:latin typeface="Avenir Next LT Pro"/>
            </a:rPr>
            <a:t>Automatically allows return traffic for existing connections.</a:t>
          </a:r>
        </a:p>
      </dsp:txBody>
      <dsp:txXfrm>
        <a:off x="49" y="941034"/>
        <a:ext cx="4713704" cy="2840217"/>
      </dsp:txXfrm>
    </dsp:sp>
    <dsp:sp modelId="{D646B95A-D82F-4B7E-AB77-B9FCCB2ED40C}">
      <dsp:nvSpPr>
        <dsp:cNvPr id="0" name=""/>
        <dsp:cNvSpPr/>
      </dsp:nvSpPr>
      <dsp:spPr>
        <a:xfrm>
          <a:off x="5373672" y="33585"/>
          <a:ext cx="4713704" cy="907449"/>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l" defTabSz="977900">
            <a:lnSpc>
              <a:spcPct val="110000"/>
            </a:lnSpc>
            <a:spcBef>
              <a:spcPct val="0"/>
            </a:spcBef>
            <a:spcAft>
              <a:spcPct val="35000"/>
            </a:spcAft>
            <a:buNone/>
          </a:pPr>
          <a:r>
            <a:rPr lang="en-US" sz="2200" b="1" kern="1200">
              <a:latin typeface="Avenir Next LT Pro"/>
            </a:rPr>
            <a:t>Network Access Control Lists (NACLs):</a:t>
          </a:r>
          <a:endParaRPr lang="en-US" sz="2200" kern="1200">
            <a:latin typeface="Avenir Next LT Pro"/>
          </a:endParaRPr>
        </a:p>
      </dsp:txBody>
      <dsp:txXfrm>
        <a:off x="5373672" y="33585"/>
        <a:ext cx="4713704" cy="907449"/>
      </dsp:txXfrm>
    </dsp:sp>
    <dsp:sp modelId="{1C5658A8-318F-4343-8707-D36AFB31FED7}">
      <dsp:nvSpPr>
        <dsp:cNvPr id="0" name=""/>
        <dsp:cNvSpPr/>
      </dsp:nvSpPr>
      <dsp:spPr>
        <a:xfrm>
          <a:off x="5373672" y="941034"/>
          <a:ext cx="4713704" cy="2840217"/>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110000"/>
            </a:lnSpc>
            <a:spcBef>
              <a:spcPct val="0"/>
            </a:spcBef>
            <a:spcAft>
              <a:spcPct val="15000"/>
            </a:spcAft>
            <a:buChar char="•"/>
          </a:pPr>
          <a:r>
            <a:rPr lang="en-US" sz="2200" kern="1200">
              <a:latin typeface="Avenir Next LT Pro"/>
            </a:rPr>
            <a:t>A stateless firewall managing traffic at the subnet level.</a:t>
          </a:r>
        </a:p>
        <a:p>
          <a:pPr marL="228600" lvl="1" indent="-228600" algn="l" defTabSz="977900" rtl="0">
            <a:lnSpc>
              <a:spcPct val="110000"/>
            </a:lnSpc>
            <a:spcBef>
              <a:spcPct val="0"/>
            </a:spcBef>
            <a:spcAft>
              <a:spcPct val="15000"/>
            </a:spcAft>
            <a:buChar char="•"/>
          </a:pPr>
          <a:r>
            <a:rPr lang="en-US" sz="2200" kern="1200">
              <a:latin typeface="Avenir Next LT Pro"/>
            </a:rPr>
            <a:t>Requires explicit rules for both inbound and outbound traffic.</a:t>
          </a:r>
        </a:p>
        <a:p>
          <a:pPr marL="228600" lvl="1" indent="-228600" algn="l" defTabSz="977900">
            <a:lnSpc>
              <a:spcPct val="90000"/>
            </a:lnSpc>
            <a:spcBef>
              <a:spcPct val="0"/>
            </a:spcBef>
            <a:spcAft>
              <a:spcPct val="15000"/>
            </a:spcAft>
            <a:buChar char="•"/>
          </a:pPr>
          <a:r>
            <a:rPr lang="en-US" sz="2200" kern="1200"/>
            <a:t>Automatically created and associated with the VPC during setup.</a:t>
          </a:r>
        </a:p>
      </dsp:txBody>
      <dsp:txXfrm>
        <a:off x="5373672" y="941034"/>
        <a:ext cx="4713704" cy="28402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94C84-2F7C-46CD-AA32-FAE20074F8CE}">
      <dsp:nvSpPr>
        <dsp:cNvPr id="0" name=""/>
        <dsp:cNvSpPr/>
      </dsp:nvSpPr>
      <dsp:spPr>
        <a:xfrm>
          <a:off x="0" y="382355"/>
          <a:ext cx="6241709" cy="2050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4426" tIns="437388" rIns="484426" bIns="149352" numCol="1" spcCol="1270" anchor="t" anchorCtr="0">
          <a:noAutofit/>
        </a:bodyPr>
        <a:lstStyle/>
        <a:p>
          <a:pPr marL="228600" lvl="1" indent="-228600" algn="l" defTabSz="933450">
            <a:lnSpc>
              <a:spcPct val="110000"/>
            </a:lnSpc>
            <a:spcBef>
              <a:spcPct val="0"/>
            </a:spcBef>
            <a:spcAft>
              <a:spcPct val="15000"/>
            </a:spcAft>
            <a:buChar char="•"/>
          </a:pPr>
          <a:r>
            <a:rPr lang="en-US" sz="2100" kern="1200">
              <a:solidFill>
                <a:srgbClr val="262626"/>
              </a:solidFill>
              <a:latin typeface="Avenir Next LT Pro"/>
            </a:rPr>
            <a:t>Successful connection to the ALB.</a:t>
          </a:r>
        </a:p>
        <a:p>
          <a:pPr marL="228600" lvl="1" indent="-228600" algn="l" defTabSz="933450">
            <a:lnSpc>
              <a:spcPct val="110000"/>
            </a:lnSpc>
            <a:spcBef>
              <a:spcPct val="0"/>
            </a:spcBef>
            <a:spcAft>
              <a:spcPct val="15000"/>
            </a:spcAft>
            <a:buChar char="•"/>
          </a:pPr>
          <a:r>
            <a:rPr lang="en-US" sz="2100" kern="1200">
              <a:solidFill>
                <a:srgbClr val="262626"/>
              </a:solidFill>
              <a:latin typeface="Avenir Next LT Pro"/>
            </a:rPr>
            <a:t>Traffic routed to both EC2 instances (e.g., displaying "Hello World" with each instance’s hostname or IP).</a:t>
          </a:r>
        </a:p>
      </dsp:txBody>
      <dsp:txXfrm>
        <a:off x="0" y="382355"/>
        <a:ext cx="6241709" cy="2050650"/>
      </dsp:txXfrm>
    </dsp:sp>
    <dsp:sp modelId="{7996AF21-1DE2-4DA3-ABFD-54B874736CAE}">
      <dsp:nvSpPr>
        <dsp:cNvPr id="0" name=""/>
        <dsp:cNvSpPr/>
      </dsp:nvSpPr>
      <dsp:spPr>
        <a:xfrm>
          <a:off x="312085" y="72395"/>
          <a:ext cx="4369196"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45" tIns="0" rIns="165145" bIns="0" numCol="1" spcCol="1270" anchor="ctr" anchorCtr="0">
          <a:noAutofit/>
        </a:bodyPr>
        <a:lstStyle/>
        <a:p>
          <a:pPr marL="0" lvl="0" indent="0" algn="l" defTabSz="933450" rtl="0">
            <a:lnSpc>
              <a:spcPct val="110000"/>
            </a:lnSpc>
            <a:spcBef>
              <a:spcPct val="0"/>
            </a:spcBef>
            <a:spcAft>
              <a:spcPct val="35000"/>
            </a:spcAft>
            <a:buNone/>
          </a:pPr>
          <a:r>
            <a:rPr lang="en-US" sz="2100" kern="1200">
              <a:solidFill>
                <a:srgbClr val="262626"/>
              </a:solidFill>
              <a:latin typeface="Avenir Next LT Pro"/>
            </a:rPr>
            <a:t>Screenshots demonstrating:</a:t>
          </a:r>
        </a:p>
      </dsp:txBody>
      <dsp:txXfrm>
        <a:off x="342347" y="102657"/>
        <a:ext cx="4308672" cy="559396"/>
      </dsp:txXfrm>
    </dsp:sp>
    <dsp:sp modelId="{E63FEC2E-887D-4565-9CC8-7DA3198E57AD}">
      <dsp:nvSpPr>
        <dsp:cNvPr id="0" name=""/>
        <dsp:cNvSpPr/>
      </dsp:nvSpPr>
      <dsp:spPr>
        <a:xfrm>
          <a:off x="0" y="2856365"/>
          <a:ext cx="6241709" cy="1653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4426" tIns="437388" rIns="484426" bIns="149352" numCol="1" spcCol="1270" anchor="t" anchorCtr="0">
          <a:noAutofit/>
        </a:bodyPr>
        <a:lstStyle/>
        <a:p>
          <a:pPr marL="228600" lvl="1" indent="-228600" algn="l" defTabSz="933450">
            <a:lnSpc>
              <a:spcPct val="110000"/>
            </a:lnSpc>
            <a:spcBef>
              <a:spcPct val="0"/>
            </a:spcBef>
            <a:spcAft>
              <a:spcPct val="15000"/>
            </a:spcAft>
            <a:buChar char="•"/>
          </a:pPr>
          <a:r>
            <a:rPr lang="en-US" sz="2100" kern="1200">
              <a:solidFill>
                <a:srgbClr val="262626"/>
              </a:solidFill>
              <a:latin typeface="Avenir Next LT Pro"/>
            </a:rPr>
            <a:t>The ALB ensures high availability by evenly distributing traffic across both EC2 instances.</a:t>
          </a:r>
        </a:p>
      </dsp:txBody>
      <dsp:txXfrm>
        <a:off x="0" y="2856365"/>
        <a:ext cx="6241709" cy="1653750"/>
      </dsp:txXfrm>
    </dsp:sp>
    <dsp:sp modelId="{C8857939-8EA2-4E7C-83FB-82338283FEE2}">
      <dsp:nvSpPr>
        <dsp:cNvPr id="0" name=""/>
        <dsp:cNvSpPr/>
      </dsp:nvSpPr>
      <dsp:spPr>
        <a:xfrm>
          <a:off x="312085" y="2546405"/>
          <a:ext cx="4369196"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45" tIns="0" rIns="165145" bIns="0" numCol="1" spcCol="1270" anchor="ctr" anchorCtr="0">
          <a:noAutofit/>
        </a:bodyPr>
        <a:lstStyle/>
        <a:p>
          <a:pPr marL="0" lvl="0" indent="0" algn="l" defTabSz="933450">
            <a:lnSpc>
              <a:spcPct val="110000"/>
            </a:lnSpc>
            <a:spcBef>
              <a:spcPct val="0"/>
            </a:spcBef>
            <a:spcAft>
              <a:spcPct val="35000"/>
            </a:spcAft>
            <a:buNone/>
          </a:pPr>
          <a:r>
            <a:rPr lang="en-US" sz="2100" kern="1200">
              <a:solidFill>
                <a:srgbClr val="262626"/>
              </a:solidFill>
              <a:latin typeface="Avenir Next LT Pro"/>
            </a:rPr>
            <a:t>Key Points:</a:t>
          </a:r>
        </a:p>
      </dsp:txBody>
      <dsp:txXfrm>
        <a:off x="342347" y="2576667"/>
        <a:ext cx="4308672" cy="5593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73564-19BF-4827-8E93-77F582DA018A}">
      <dsp:nvSpPr>
        <dsp:cNvPr id="0" name=""/>
        <dsp:cNvSpPr/>
      </dsp:nvSpPr>
      <dsp:spPr>
        <a:xfrm>
          <a:off x="119676" y="71622"/>
          <a:ext cx="998100" cy="9981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458B5-FEAB-45BC-A533-370FC4E147CB}">
      <dsp:nvSpPr>
        <dsp:cNvPr id="0" name=""/>
        <dsp:cNvSpPr/>
      </dsp:nvSpPr>
      <dsp:spPr>
        <a:xfrm>
          <a:off x="329277" y="281223"/>
          <a:ext cx="578898" cy="5788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46274-C91A-4817-BE19-CBFDC449755F}">
      <dsp:nvSpPr>
        <dsp:cNvPr id="0" name=""/>
        <dsp:cNvSpPr/>
      </dsp:nvSpPr>
      <dsp:spPr>
        <a:xfrm>
          <a:off x="1331654" y="71622"/>
          <a:ext cx="2352664" cy="99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Challenge 1</a:t>
          </a:r>
          <a:r>
            <a:rPr lang="en-US" sz="1200" kern="1200"/>
            <a:t>: Limited time to complete all tasks and ensure quality.</a:t>
          </a:r>
        </a:p>
      </dsp:txBody>
      <dsp:txXfrm>
        <a:off x="1331654" y="71622"/>
        <a:ext cx="2352664" cy="998100"/>
      </dsp:txXfrm>
    </dsp:sp>
    <dsp:sp modelId="{F106A05B-320D-4836-9A58-DF7E231A2E19}">
      <dsp:nvSpPr>
        <dsp:cNvPr id="0" name=""/>
        <dsp:cNvSpPr/>
      </dsp:nvSpPr>
      <dsp:spPr>
        <a:xfrm>
          <a:off x="4094252" y="71622"/>
          <a:ext cx="998100" cy="998100"/>
        </a:xfrm>
        <a:prstGeom prst="ellipse">
          <a:avLst/>
        </a:prstGeom>
        <a:solidFill>
          <a:schemeClr val="accent5">
            <a:hueOff val="-1107090"/>
            <a:satOff val="3878"/>
            <a:lumOff val="706"/>
            <a:alphaOff val="0"/>
          </a:schemeClr>
        </a:solidFill>
        <a:ln>
          <a:noFill/>
        </a:ln>
        <a:effectLst/>
      </dsp:spPr>
      <dsp:style>
        <a:lnRef idx="0">
          <a:scrgbClr r="0" g="0" b="0"/>
        </a:lnRef>
        <a:fillRef idx="1">
          <a:scrgbClr r="0" g="0" b="0"/>
        </a:fillRef>
        <a:effectRef idx="0">
          <a:scrgbClr r="0" g="0" b="0"/>
        </a:effectRef>
        <a:fontRef idx="minor"/>
      </dsp:style>
    </dsp:sp>
    <dsp:sp modelId="{2872C537-6836-4CAD-B7AE-1D42E233E6B9}">
      <dsp:nvSpPr>
        <dsp:cNvPr id="0" name=""/>
        <dsp:cNvSpPr/>
      </dsp:nvSpPr>
      <dsp:spPr>
        <a:xfrm>
          <a:off x="4303853" y="281223"/>
          <a:ext cx="578898" cy="5788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B37E0C-1C90-403B-A064-BFF1E3F0D7D2}">
      <dsp:nvSpPr>
        <dsp:cNvPr id="0" name=""/>
        <dsp:cNvSpPr/>
      </dsp:nvSpPr>
      <dsp:spPr>
        <a:xfrm>
          <a:off x="5306231" y="71622"/>
          <a:ext cx="2352664" cy="99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Solution</a:t>
          </a:r>
          <a:r>
            <a:rPr lang="en-US" sz="1200" kern="1200"/>
            <a:t>: Divided tasks efficiently among team members and maintained regular check-ins to track progress.</a:t>
          </a:r>
        </a:p>
      </dsp:txBody>
      <dsp:txXfrm>
        <a:off x="5306231" y="71622"/>
        <a:ext cx="2352664" cy="998100"/>
      </dsp:txXfrm>
    </dsp:sp>
    <dsp:sp modelId="{9EBAE84C-FC2D-4FF5-8396-A68927FD2DF0}">
      <dsp:nvSpPr>
        <dsp:cNvPr id="0" name=""/>
        <dsp:cNvSpPr/>
      </dsp:nvSpPr>
      <dsp:spPr>
        <a:xfrm>
          <a:off x="119676" y="1877878"/>
          <a:ext cx="998100" cy="998100"/>
        </a:xfrm>
        <a:prstGeom prst="ellipse">
          <a:avLst/>
        </a:prstGeom>
        <a:solidFill>
          <a:schemeClr val="accent5">
            <a:hueOff val="-2214179"/>
            <a:satOff val="7755"/>
            <a:lumOff val="1412"/>
            <a:alphaOff val="0"/>
          </a:schemeClr>
        </a:solidFill>
        <a:ln>
          <a:noFill/>
        </a:ln>
        <a:effectLst/>
      </dsp:spPr>
      <dsp:style>
        <a:lnRef idx="0">
          <a:scrgbClr r="0" g="0" b="0"/>
        </a:lnRef>
        <a:fillRef idx="1">
          <a:scrgbClr r="0" g="0" b="0"/>
        </a:fillRef>
        <a:effectRef idx="0">
          <a:scrgbClr r="0" g="0" b="0"/>
        </a:effectRef>
        <a:fontRef idx="minor"/>
      </dsp:style>
    </dsp:sp>
    <dsp:sp modelId="{C82BB11B-1B29-4692-AFF8-CDCDB93F3DA1}">
      <dsp:nvSpPr>
        <dsp:cNvPr id="0" name=""/>
        <dsp:cNvSpPr/>
      </dsp:nvSpPr>
      <dsp:spPr>
        <a:xfrm>
          <a:off x="329277" y="2087479"/>
          <a:ext cx="578898" cy="5788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A41ED8-D070-45D3-A19C-A1BA79737F06}">
      <dsp:nvSpPr>
        <dsp:cNvPr id="0" name=""/>
        <dsp:cNvSpPr/>
      </dsp:nvSpPr>
      <dsp:spPr>
        <a:xfrm>
          <a:off x="1331654" y="1877878"/>
          <a:ext cx="2352664" cy="99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Challenge 2</a:t>
          </a:r>
          <a:r>
            <a:rPr lang="en-US" sz="1200" kern="1200"/>
            <a:t>: Lack of prior experience with AWS tools and services.</a:t>
          </a:r>
          <a:endParaRPr lang="en-US" sz="1200" b="0" kern="1200">
            <a:latin typeface="Posterama"/>
          </a:endParaRPr>
        </a:p>
      </dsp:txBody>
      <dsp:txXfrm>
        <a:off x="1331654" y="1877878"/>
        <a:ext cx="2352664" cy="998100"/>
      </dsp:txXfrm>
    </dsp:sp>
    <dsp:sp modelId="{89D33C2A-FA14-48D9-9DBB-D73BD70046FF}">
      <dsp:nvSpPr>
        <dsp:cNvPr id="0" name=""/>
        <dsp:cNvSpPr/>
      </dsp:nvSpPr>
      <dsp:spPr>
        <a:xfrm>
          <a:off x="4094252" y="1877878"/>
          <a:ext cx="998100" cy="998100"/>
        </a:xfrm>
        <a:prstGeom prst="ellipse">
          <a:avLst/>
        </a:prstGeom>
        <a:solidFill>
          <a:schemeClr val="accent5">
            <a:hueOff val="-3321269"/>
            <a:satOff val="11633"/>
            <a:lumOff val="2117"/>
            <a:alphaOff val="0"/>
          </a:schemeClr>
        </a:solidFill>
        <a:ln>
          <a:noFill/>
        </a:ln>
        <a:effectLst/>
      </dsp:spPr>
      <dsp:style>
        <a:lnRef idx="0">
          <a:scrgbClr r="0" g="0" b="0"/>
        </a:lnRef>
        <a:fillRef idx="1">
          <a:scrgbClr r="0" g="0" b="0"/>
        </a:fillRef>
        <a:effectRef idx="0">
          <a:scrgbClr r="0" g="0" b="0"/>
        </a:effectRef>
        <a:fontRef idx="minor"/>
      </dsp:style>
    </dsp:sp>
    <dsp:sp modelId="{5D110672-E7B5-42DC-B3E3-4146A68E90C3}">
      <dsp:nvSpPr>
        <dsp:cNvPr id="0" name=""/>
        <dsp:cNvSpPr/>
      </dsp:nvSpPr>
      <dsp:spPr>
        <a:xfrm>
          <a:off x="4303853" y="2087479"/>
          <a:ext cx="578898" cy="5788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7D9321-76DF-44DA-B728-10665B67ADD3}">
      <dsp:nvSpPr>
        <dsp:cNvPr id="0" name=""/>
        <dsp:cNvSpPr/>
      </dsp:nvSpPr>
      <dsp:spPr>
        <a:xfrm>
          <a:off x="5306231" y="1877878"/>
          <a:ext cx="2352664" cy="99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Solution</a:t>
          </a:r>
          <a:r>
            <a:rPr lang="en-US" sz="1200" kern="1200"/>
            <a:t>: Utilized AWS documentation, online tutorials, and collaborated as a team to learn and troubleshoot.</a:t>
          </a:r>
        </a:p>
      </dsp:txBody>
      <dsp:txXfrm>
        <a:off x="5306231" y="1877878"/>
        <a:ext cx="2352664" cy="998100"/>
      </dsp:txXfrm>
    </dsp:sp>
    <dsp:sp modelId="{60861623-7B07-47FF-B3A9-2AFADDDB5623}">
      <dsp:nvSpPr>
        <dsp:cNvPr id="0" name=""/>
        <dsp:cNvSpPr/>
      </dsp:nvSpPr>
      <dsp:spPr>
        <a:xfrm>
          <a:off x="119676" y="3684134"/>
          <a:ext cx="998100" cy="998100"/>
        </a:xfrm>
        <a:prstGeom prst="ellipse">
          <a:avLst/>
        </a:prstGeom>
        <a:solidFill>
          <a:schemeClr val="accent5">
            <a:hueOff val="-4428358"/>
            <a:satOff val="15510"/>
            <a:lumOff val="2823"/>
            <a:alphaOff val="0"/>
          </a:schemeClr>
        </a:solidFill>
        <a:ln>
          <a:noFill/>
        </a:ln>
        <a:effectLst/>
      </dsp:spPr>
      <dsp:style>
        <a:lnRef idx="0">
          <a:scrgbClr r="0" g="0" b="0"/>
        </a:lnRef>
        <a:fillRef idx="1">
          <a:scrgbClr r="0" g="0" b="0"/>
        </a:fillRef>
        <a:effectRef idx="0">
          <a:scrgbClr r="0" g="0" b="0"/>
        </a:effectRef>
        <a:fontRef idx="minor"/>
      </dsp:style>
    </dsp:sp>
    <dsp:sp modelId="{0FB9E3BD-6441-4820-8063-6042D3224B44}">
      <dsp:nvSpPr>
        <dsp:cNvPr id="0" name=""/>
        <dsp:cNvSpPr/>
      </dsp:nvSpPr>
      <dsp:spPr>
        <a:xfrm>
          <a:off x="329277" y="3893735"/>
          <a:ext cx="578898" cy="5788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F171BA-FA2E-4F51-B4EE-3D9D0B7B8C68}">
      <dsp:nvSpPr>
        <dsp:cNvPr id="0" name=""/>
        <dsp:cNvSpPr/>
      </dsp:nvSpPr>
      <dsp:spPr>
        <a:xfrm>
          <a:off x="1331654" y="3684134"/>
          <a:ext cx="2352664" cy="99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Challenge 3</a:t>
          </a:r>
          <a:r>
            <a:rPr lang="en-US" sz="1200" kern="1200"/>
            <a:t>: Integrating multiple components (VPC, EC2</a:t>
          </a:r>
          <a:r>
            <a:rPr lang="en-US" sz="1200" kern="1200">
              <a:latin typeface="Posterama"/>
            </a:rPr>
            <a:t>)</a:t>
          </a:r>
          <a:r>
            <a:rPr lang="en-US" sz="1200" kern="1200"/>
            <a:t> into a cohesive system.</a:t>
          </a:r>
        </a:p>
      </dsp:txBody>
      <dsp:txXfrm>
        <a:off x="1331654" y="3684134"/>
        <a:ext cx="2352664" cy="998100"/>
      </dsp:txXfrm>
    </dsp:sp>
    <dsp:sp modelId="{BABA8803-18B4-46CD-AAD6-E5DBB32AA8B4}">
      <dsp:nvSpPr>
        <dsp:cNvPr id="0" name=""/>
        <dsp:cNvSpPr/>
      </dsp:nvSpPr>
      <dsp:spPr>
        <a:xfrm>
          <a:off x="4094252" y="3684134"/>
          <a:ext cx="998100" cy="998100"/>
        </a:xfrm>
        <a:prstGeom prst="ellipse">
          <a:avLst/>
        </a:prstGeom>
        <a:solidFill>
          <a:schemeClr val="accent5">
            <a:hueOff val="-5535448"/>
            <a:satOff val="19388"/>
            <a:lumOff val="3529"/>
            <a:alphaOff val="0"/>
          </a:schemeClr>
        </a:solidFill>
        <a:ln>
          <a:noFill/>
        </a:ln>
        <a:effectLst/>
      </dsp:spPr>
      <dsp:style>
        <a:lnRef idx="0">
          <a:scrgbClr r="0" g="0" b="0"/>
        </a:lnRef>
        <a:fillRef idx="1">
          <a:scrgbClr r="0" g="0" b="0"/>
        </a:fillRef>
        <a:effectRef idx="0">
          <a:scrgbClr r="0" g="0" b="0"/>
        </a:effectRef>
        <a:fontRef idx="minor"/>
      </dsp:style>
    </dsp:sp>
    <dsp:sp modelId="{FADF7C14-AA8E-47BD-B760-2B8A60279DB8}">
      <dsp:nvSpPr>
        <dsp:cNvPr id="0" name=""/>
        <dsp:cNvSpPr/>
      </dsp:nvSpPr>
      <dsp:spPr>
        <a:xfrm>
          <a:off x="4303853" y="3893735"/>
          <a:ext cx="578898" cy="57889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850F68-791E-4D14-87F3-55134961E5A7}">
      <dsp:nvSpPr>
        <dsp:cNvPr id="0" name=""/>
        <dsp:cNvSpPr/>
      </dsp:nvSpPr>
      <dsp:spPr>
        <a:xfrm>
          <a:off x="5306231" y="3684134"/>
          <a:ext cx="2352664" cy="99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Solution</a:t>
          </a:r>
          <a:r>
            <a:rPr lang="en-US" sz="1200" kern="1200"/>
            <a:t>: Broke down tasks into smaller steps and validated configurations at each stage to ensure accuracy.</a:t>
          </a:r>
        </a:p>
      </dsp:txBody>
      <dsp:txXfrm>
        <a:off x="5306231" y="3684134"/>
        <a:ext cx="2352664" cy="9981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D390C-B200-4915-A708-EDF7C104BA27}">
      <dsp:nvSpPr>
        <dsp:cNvPr id="0" name=""/>
        <dsp:cNvSpPr/>
      </dsp:nvSpPr>
      <dsp:spPr>
        <a:xfrm>
          <a:off x="0" y="1674"/>
          <a:ext cx="10972800" cy="8488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118663-1F84-4405-8C4C-1B830035605D}">
      <dsp:nvSpPr>
        <dsp:cNvPr id="0" name=""/>
        <dsp:cNvSpPr/>
      </dsp:nvSpPr>
      <dsp:spPr>
        <a:xfrm>
          <a:off x="256779" y="192667"/>
          <a:ext cx="466871" cy="466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0954EF-4320-4A66-A0F1-9B73D495967C}">
      <dsp:nvSpPr>
        <dsp:cNvPr id="0" name=""/>
        <dsp:cNvSpPr/>
      </dsp:nvSpPr>
      <dsp:spPr>
        <a:xfrm>
          <a:off x="980430" y="1674"/>
          <a:ext cx="9992369" cy="84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7" tIns="89837" rIns="89837" bIns="89837" numCol="1" spcCol="1270" anchor="ctr" anchorCtr="0">
          <a:noAutofit/>
        </a:bodyPr>
        <a:lstStyle/>
        <a:p>
          <a:pPr marL="0" lvl="0" indent="0" algn="l" defTabSz="977900">
            <a:lnSpc>
              <a:spcPct val="90000"/>
            </a:lnSpc>
            <a:spcBef>
              <a:spcPct val="0"/>
            </a:spcBef>
            <a:spcAft>
              <a:spcPct val="35000"/>
            </a:spcAft>
            <a:buNone/>
          </a:pPr>
          <a:r>
            <a:rPr lang="en-US" sz="2200" kern="1200"/>
            <a:t>Created a secure and resilient AWS environment.</a:t>
          </a:r>
        </a:p>
      </dsp:txBody>
      <dsp:txXfrm>
        <a:off x="980430" y="1674"/>
        <a:ext cx="9992369" cy="848857"/>
      </dsp:txXfrm>
    </dsp:sp>
    <dsp:sp modelId="{5551DE0B-26E0-4943-AEFA-1B0EAA40F645}">
      <dsp:nvSpPr>
        <dsp:cNvPr id="0" name=""/>
        <dsp:cNvSpPr/>
      </dsp:nvSpPr>
      <dsp:spPr>
        <a:xfrm>
          <a:off x="0" y="1062747"/>
          <a:ext cx="10972800" cy="8488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DD263-3D07-4CC5-87FB-0D963A51D934}">
      <dsp:nvSpPr>
        <dsp:cNvPr id="0" name=""/>
        <dsp:cNvSpPr/>
      </dsp:nvSpPr>
      <dsp:spPr>
        <a:xfrm>
          <a:off x="256779" y="1253740"/>
          <a:ext cx="466871" cy="466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9E3141-B059-49E6-BA33-1ADB49C6F01C}">
      <dsp:nvSpPr>
        <dsp:cNvPr id="0" name=""/>
        <dsp:cNvSpPr/>
      </dsp:nvSpPr>
      <dsp:spPr>
        <a:xfrm>
          <a:off x="980430" y="1062747"/>
          <a:ext cx="9992369" cy="84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7" tIns="89837" rIns="89837" bIns="89837" numCol="1" spcCol="1270" anchor="ctr" anchorCtr="0">
          <a:noAutofit/>
        </a:bodyPr>
        <a:lstStyle/>
        <a:p>
          <a:pPr marL="0" lvl="0" indent="0" algn="l" defTabSz="977900">
            <a:lnSpc>
              <a:spcPct val="90000"/>
            </a:lnSpc>
            <a:spcBef>
              <a:spcPct val="0"/>
            </a:spcBef>
            <a:spcAft>
              <a:spcPct val="35000"/>
            </a:spcAft>
            <a:buNone/>
          </a:pPr>
          <a:r>
            <a:rPr lang="en-US" sz="2200" kern="1200"/>
            <a:t>Achieved compliance with NIST, ISO, and SOC2 frameworks.</a:t>
          </a:r>
        </a:p>
      </dsp:txBody>
      <dsp:txXfrm>
        <a:off x="980430" y="1062747"/>
        <a:ext cx="9992369" cy="848857"/>
      </dsp:txXfrm>
    </dsp:sp>
    <dsp:sp modelId="{12AF2E4B-1083-4F65-A75F-75216FDB7CD6}">
      <dsp:nvSpPr>
        <dsp:cNvPr id="0" name=""/>
        <dsp:cNvSpPr/>
      </dsp:nvSpPr>
      <dsp:spPr>
        <a:xfrm>
          <a:off x="0" y="2123819"/>
          <a:ext cx="10972800" cy="8488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B438CE-2B10-4812-9A01-5F47C4483608}">
      <dsp:nvSpPr>
        <dsp:cNvPr id="0" name=""/>
        <dsp:cNvSpPr/>
      </dsp:nvSpPr>
      <dsp:spPr>
        <a:xfrm>
          <a:off x="256779" y="2314812"/>
          <a:ext cx="466871" cy="4668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1062E7-372E-44E8-9369-CB78A5A89893}">
      <dsp:nvSpPr>
        <dsp:cNvPr id="0" name=""/>
        <dsp:cNvSpPr/>
      </dsp:nvSpPr>
      <dsp:spPr>
        <a:xfrm>
          <a:off x="980430" y="2123819"/>
          <a:ext cx="9992369" cy="84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7" tIns="89837" rIns="89837" bIns="89837" numCol="1" spcCol="1270" anchor="ctr" anchorCtr="0">
          <a:noAutofit/>
        </a:bodyPr>
        <a:lstStyle/>
        <a:p>
          <a:pPr marL="0" lvl="0" indent="0" algn="l" defTabSz="977900">
            <a:lnSpc>
              <a:spcPct val="90000"/>
            </a:lnSpc>
            <a:spcBef>
              <a:spcPct val="0"/>
            </a:spcBef>
            <a:spcAft>
              <a:spcPct val="35000"/>
            </a:spcAft>
            <a:buNone/>
          </a:pPr>
          <a:r>
            <a:rPr lang="en-US" sz="2200" kern="1200"/>
            <a:t>Ensured seamless failover and load management.</a:t>
          </a:r>
        </a:p>
      </dsp:txBody>
      <dsp:txXfrm>
        <a:off x="980430" y="2123819"/>
        <a:ext cx="9992369" cy="848857"/>
      </dsp:txXfrm>
    </dsp:sp>
    <dsp:sp modelId="{DC140E43-627F-4837-A112-856C7DB72054}">
      <dsp:nvSpPr>
        <dsp:cNvPr id="0" name=""/>
        <dsp:cNvSpPr/>
      </dsp:nvSpPr>
      <dsp:spPr>
        <a:xfrm>
          <a:off x="0" y="3184892"/>
          <a:ext cx="10972800" cy="8488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0CD742-64F8-4378-88D4-6EB59AC72C5B}">
      <dsp:nvSpPr>
        <dsp:cNvPr id="0" name=""/>
        <dsp:cNvSpPr/>
      </dsp:nvSpPr>
      <dsp:spPr>
        <a:xfrm>
          <a:off x="256779" y="3375885"/>
          <a:ext cx="466871" cy="4668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0FDD26-13B2-4FBD-96D2-CE2C6065EF7E}">
      <dsp:nvSpPr>
        <dsp:cNvPr id="0" name=""/>
        <dsp:cNvSpPr/>
      </dsp:nvSpPr>
      <dsp:spPr>
        <a:xfrm>
          <a:off x="980430" y="3184892"/>
          <a:ext cx="9992369" cy="84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7" tIns="89837" rIns="89837" bIns="89837" numCol="1" spcCol="1270" anchor="ctr" anchorCtr="0">
          <a:noAutofit/>
        </a:bodyPr>
        <a:lstStyle/>
        <a:p>
          <a:pPr marL="0" lvl="0" indent="0" algn="l" defTabSz="977900">
            <a:lnSpc>
              <a:spcPct val="90000"/>
            </a:lnSpc>
            <a:spcBef>
              <a:spcPct val="0"/>
            </a:spcBef>
            <a:spcAft>
              <a:spcPct val="35000"/>
            </a:spcAft>
            <a:buNone/>
          </a:pPr>
          <a:r>
            <a:rPr lang="en-US" sz="2200" kern="1200"/>
            <a:t>Developed a three-tier architecture for future scalability.</a:t>
          </a:r>
        </a:p>
      </dsp:txBody>
      <dsp:txXfrm>
        <a:off x="980430" y="3184892"/>
        <a:ext cx="9992369" cy="8488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71489-4932-4BCA-8387-95C134051FFF}">
      <dsp:nvSpPr>
        <dsp:cNvPr id="0" name=""/>
        <dsp:cNvSpPr/>
      </dsp:nvSpPr>
      <dsp:spPr>
        <a:xfrm>
          <a:off x="579602" y="299823"/>
          <a:ext cx="1447713" cy="14477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EAD3C7-EA5B-4175-A331-36380ACAB341}">
      <dsp:nvSpPr>
        <dsp:cNvPr id="0" name=""/>
        <dsp:cNvSpPr/>
      </dsp:nvSpPr>
      <dsp:spPr>
        <a:xfrm>
          <a:off x="888131" y="608353"/>
          <a:ext cx="830654" cy="830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5AC199-877A-45CF-89A1-731FE925C022}">
      <dsp:nvSpPr>
        <dsp:cNvPr id="0" name=""/>
        <dsp:cNvSpPr/>
      </dsp:nvSpPr>
      <dsp:spPr>
        <a:xfrm>
          <a:off x="116808" y="219846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Virtual Private Cloud (VPC)</a:t>
          </a:r>
          <a:r>
            <a:rPr lang="en-US" sz="1200" kern="1200"/>
            <a:t>: Secure and isolated network environment.</a:t>
          </a:r>
        </a:p>
      </dsp:txBody>
      <dsp:txXfrm>
        <a:off x="116808" y="2198464"/>
        <a:ext cx="2373300" cy="720000"/>
      </dsp:txXfrm>
    </dsp:sp>
    <dsp:sp modelId="{93445595-1DB0-45E5-AA8A-2644C1C622CC}">
      <dsp:nvSpPr>
        <dsp:cNvPr id="0" name=""/>
        <dsp:cNvSpPr/>
      </dsp:nvSpPr>
      <dsp:spPr>
        <a:xfrm>
          <a:off x="3368229" y="299823"/>
          <a:ext cx="1447713" cy="14477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D930D-FF1E-4897-8EEF-FA47CC6E44FA}">
      <dsp:nvSpPr>
        <dsp:cNvPr id="0" name=""/>
        <dsp:cNvSpPr/>
      </dsp:nvSpPr>
      <dsp:spPr>
        <a:xfrm>
          <a:off x="3676758" y="608353"/>
          <a:ext cx="830654" cy="830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413FE4-A35E-46AB-BC4A-2FE7B48242E7}">
      <dsp:nvSpPr>
        <dsp:cNvPr id="0" name=""/>
        <dsp:cNvSpPr/>
      </dsp:nvSpPr>
      <dsp:spPr>
        <a:xfrm>
          <a:off x="2905436" y="219846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EC2 Instances</a:t>
          </a:r>
          <a:r>
            <a:rPr lang="en-US" sz="1200" kern="1200"/>
            <a:t>: Scalable compute capacity with security measures.</a:t>
          </a:r>
        </a:p>
      </dsp:txBody>
      <dsp:txXfrm>
        <a:off x="2905436" y="2198464"/>
        <a:ext cx="2373300" cy="720000"/>
      </dsp:txXfrm>
    </dsp:sp>
    <dsp:sp modelId="{D0183698-8981-4C2E-BC23-E7B2805B3547}">
      <dsp:nvSpPr>
        <dsp:cNvPr id="0" name=""/>
        <dsp:cNvSpPr/>
      </dsp:nvSpPr>
      <dsp:spPr>
        <a:xfrm>
          <a:off x="6156857" y="299823"/>
          <a:ext cx="1447713" cy="14477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5FCE0-5DB5-459F-B05B-6D955A258F35}">
      <dsp:nvSpPr>
        <dsp:cNvPr id="0" name=""/>
        <dsp:cNvSpPr/>
      </dsp:nvSpPr>
      <dsp:spPr>
        <a:xfrm>
          <a:off x="6465386" y="608353"/>
          <a:ext cx="830654" cy="830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23369D-2F6E-4B3E-8D6A-FA0FD9C18BD8}">
      <dsp:nvSpPr>
        <dsp:cNvPr id="0" name=""/>
        <dsp:cNvSpPr/>
      </dsp:nvSpPr>
      <dsp:spPr>
        <a:xfrm>
          <a:off x="5694063" y="219846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latin typeface="Posterama"/>
            </a:rPr>
            <a:t>Load</a:t>
          </a:r>
          <a:r>
            <a:rPr lang="en-US" sz="1200" b="1" kern="1200"/>
            <a:t> Balancers</a:t>
          </a:r>
          <a:r>
            <a:rPr lang="en-US" sz="1200" kern="1200"/>
            <a:t>: High availability and fault tolerance.</a:t>
          </a:r>
        </a:p>
      </dsp:txBody>
      <dsp:txXfrm>
        <a:off x="5694063" y="2198464"/>
        <a:ext cx="2373300" cy="720000"/>
      </dsp:txXfrm>
    </dsp:sp>
    <dsp:sp modelId="{F6ADB791-E115-48AF-85C5-2FFF2B3482BC}">
      <dsp:nvSpPr>
        <dsp:cNvPr id="0" name=""/>
        <dsp:cNvSpPr/>
      </dsp:nvSpPr>
      <dsp:spPr>
        <a:xfrm>
          <a:off x="8945484" y="299823"/>
          <a:ext cx="1447713" cy="144771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886244-8A4D-476E-BAEA-54E80AEC84B7}">
      <dsp:nvSpPr>
        <dsp:cNvPr id="0" name=""/>
        <dsp:cNvSpPr/>
      </dsp:nvSpPr>
      <dsp:spPr>
        <a:xfrm>
          <a:off x="9254013" y="608353"/>
          <a:ext cx="830654" cy="830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00BD60-759E-485F-8501-1D53F1119DEA}">
      <dsp:nvSpPr>
        <dsp:cNvPr id="0" name=""/>
        <dsp:cNvSpPr/>
      </dsp:nvSpPr>
      <dsp:spPr>
        <a:xfrm>
          <a:off x="8482691" y="219846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Tagging Strategy</a:t>
          </a:r>
          <a:r>
            <a:rPr lang="en-US" sz="1200" kern="1200"/>
            <a:t>: Efficient resource management and cost optimization.</a:t>
          </a:r>
        </a:p>
      </dsp:txBody>
      <dsp:txXfrm>
        <a:off x="8482691" y="2198464"/>
        <a:ext cx="2373300" cy="720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F8E45-9B2A-4857-BB82-3B2B2666A3C5}">
      <dsp:nvSpPr>
        <dsp:cNvPr id="0" name=""/>
        <dsp:cNvSpPr/>
      </dsp:nvSpPr>
      <dsp:spPr>
        <a:xfrm>
          <a:off x="218916" y="436771"/>
          <a:ext cx="913248" cy="913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B34BBF-C0A4-403D-848C-BBDA58A6610F}">
      <dsp:nvSpPr>
        <dsp:cNvPr id="0" name=""/>
        <dsp:cNvSpPr/>
      </dsp:nvSpPr>
      <dsp:spPr>
        <a:xfrm>
          <a:off x="410698" y="628553"/>
          <a:ext cx="529683" cy="5296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51E715-D379-406B-A99F-B8BD6E5AAC27}">
      <dsp:nvSpPr>
        <dsp:cNvPr id="0" name=""/>
        <dsp:cNvSpPr/>
      </dsp:nvSpPr>
      <dsp:spPr>
        <a:xfrm>
          <a:off x="1327860" y="436771"/>
          <a:ext cx="2152655" cy="913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solidFill>
                <a:schemeClr val="bg1"/>
              </a:solidFill>
            </a:rPr>
            <a:t>Virtual Private Cloud (VPC)</a:t>
          </a:r>
          <a:r>
            <a:rPr lang="en-US" sz="1300" kern="1200">
              <a:solidFill>
                <a:schemeClr val="bg1"/>
              </a:solidFill>
            </a:rPr>
            <a:t>: Network ACLs, security groups, private subnets</a:t>
          </a:r>
        </a:p>
      </dsp:txBody>
      <dsp:txXfrm>
        <a:off x="1327860" y="436771"/>
        <a:ext cx="2152655" cy="913248"/>
      </dsp:txXfrm>
    </dsp:sp>
    <dsp:sp modelId="{3AB72C98-B2C1-4CC2-91FD-258C333F0901}">
      <dsp:nvSpPr>
        <dsp:cNvPr id="0" name=""/>
        <dsp:cNvSpPr/>
      </dsp:nvSpPr>
      <dsp:spPr>
        <a:xfrm>
          <a:off x="3855600" y="436771"/>
          <a:ext cx="913248" cy="913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47FB06-87C0-4A53-8FF1-6E2EB591676C}">
      <dsp:nvSpPr>
        <dsp:cNvPr id="0" name=""/>
        <dsp:cNvSpPr/>
      </dsp:nvSpPr>
      <dsp:spPr>
        <a:xfrm>
          <a:off x="4047382" y="628553"/>
          <a:ext cx="529683" cy="5296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1BC91C-E824-423C-A4C6-67F60939D51D}">
      <dsp:nvSpPr>
        <dsp:cNvPr id="0" name=""/>
        <dsp:cNvSpPr/>
      </dsp:nvSpPr>
      <dsp:spPr>
        <a:xfrm>
          <a:off x="4964544" y="436771"/>
          <a:ext cx="2152655" cy="913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solidFill>
                <a:schemeClr val="bg1"/>
              </a:solidFill>
            </a:rPr>
            <a:t>EC2 Instances</a:t>
          </a:r>
          <a:r>
            <a:rPr lang="en-US" sz="1300" kern="1200">
              <a:solidFill>
                <a:schemeClr val="bg1"/>
              </a:solidFill>
            </a:rPr>
            <a:t>: Regular updates, IAM roles, logging, and monitoring</a:t>
          </a:r>
        </a:p>
      </dsp:txBody>
      <dsp:txXfrm>
        <a:off x="4964544" y="436771"/>
        <a:ext cx="2152655" cy="913248"/>
      </dsp:txXfrm>
    </dsp:sp>
    <dsp:sp modelId="{FF7FC17C-4BFB-4A27-8B42-8FE4555F9A21}">
      <dsp:nvSpPr>
        <dsp:cNvPr id="0" name=""/>
        <dsp:cNvSpPr/>
      </dsp:nvSpPr>
      <dsp:spPr>
        <a:xfrm>
          <a:off x="7492284" y="436771"/>
          <a:ext cx="913248" cy="913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1AE53-0CD5-4A4E-9BF7-27B764CCE620}">
      <dsp:nvSpPr>
        <dsp:cNvPr id="0" name=""/>
        <dsp:cNvSpPr/>
      </dsp:nvSpPr>
      <dsp:spPr>
        <a:xfrm>
          <a:off x="7684066" y="628553"/>
          <a:ext cx="529683" cy="5296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9BFC72-5305-4B03-86CD-165C7496139C}">
      <dsp:nvSpPr>
        <dsp:cNvPr id="0" name=""/>
        <dsp:cNvSpPr/>
      </dsp:nvSpPr>
      <dsp:spPr>
        <a:xfrm>
          <a:off x="8601228" y="436771"/>
          <a:ext cx="2152655" cy="913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solidFill>
                <a:schemeClr val="bg1"/>
              </a:solidFill>
            </a:rPr>
            <a:t>Load Balancers</a:t>
          </a:r>
          <a:r>
            <a:rPr lang="en-US" sz="1300" kern="1200">
              <a:solidFill>
                <a:schemeClr val="bg1"/>
              </a:solidFill>
            </a:rPr>
            <a:t>: Health checks, </a:t>
          </a:r>
          <a:r>
            <a:rPr lang="en-US" sz="1300" kern="1200">
              <a:solidFill>
                <a:schemeClr val="bg1"/>
              </a:solidFill>
              <a:latin typeface="Posterama"/>
            </a:rPr>
            <a:t>TLS</a:t>
          </a:r>
          <a:r>
            <a:rPr lang="en-US" sz="1300" kern="1200">
              <a:solidFill>
                <a:schemeClr val="bg1"/>
              </a:solidFill>
            </a:rPr>
            <a:t>, WAF</a:t>
          </a:r>
        </a:p>
      </dsp:txBody>
      <dsp:txXfrm>
        <a:off x="8601228" y="436771"/>
        <a:ext cx="2152655" cy="913248"/>
      </dsp:txXfrm>
    </dsp:sp>
    <dsp:sp modelId="{E33132E2-377C-4507-AA96-D4B220279AD6}">
      <dsp:nvSpPr>
        <dsp:cNvPr id="0" name=""/>
        <dsp:cNvSpPr/>
      </dsp:nvSpPr>
      <dsp:spPr>
        <a:xfrm>
          <a:off x="218916" y="1903040"/>
          <a:ext cx="913248" cy="913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A71BA-91DF-49BD-BC4C-49DA902104ED}">
      <dsp:nvSpPr>
        <dsp:cNvPr id="0" name=""/>
        <dsp:cNvSpPr/>
      </dsp:nvSpPr>
      <dsp:spPr>
        <a:xfrm>
          <a:off x="410698" y="2094822"/>
          <a:ext cx="529683" cy="5296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49F654-677D-4FC8-B5B2-6BE06D8D6EE1}">
      <dsp:nvSpPr>
        <dsp:cNvPr id="0" name=""/>
        <dsp:cNvSpPr/>
      </dsp:nvSpPr>
      <dsp:spPr>
        <a:xfrm>
          <a:off x="1327860" y="1903040"/>
          <a:ext cx="2152655" cy="913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solidFill>
                <a:schemeClr val="bg1"/>
              </a:solidFill>
              <a:latin typeface="Posterama"/>
            </a:rPr>
            <a:t>Application Load Balancer (ALB): </a:t>
          </a:r>
          <a:r>
            <a:rPr lang="en-US" sz="1300" b="0" kern="1200">
              <a:solidFill>
                <a:schemeClr val="bg1"/>
              </a:solidFill>
            </a:rPr>
            <a:t>Web traffic routing, preventing direct EC2 access, improving security</a:t>
          </a:r>
        </a:p>
      </dsp:txBody>
      <dsp:txXfrm>
        <a:off x="1327860" y="1903040"/>
        <a:ext cx="2152655" cy="913248"/>
      </dsp:txXfrm>
    </dsp:sp>
    <dsp:sp modelId="{0C592413-080F-4FF7-8EAC-E4B465D054A0}">
      <dsp:nvSpPr>
        <dsp:cNvPr id="0" name=""/>
        <dsp:cNvSpPr/>
      </dsp:nvSpPr>
      <dsp:spPr>
        <a:xfrm>
          <a:off x="3855600" y="1903040"/>
          <a:ext cx="913248" cy="913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977A9-5906-4431-BF49-6F05B92692B7}">
      <dsp:nvSpPr>
        <dsp:cNvPr id="0" name=""/>
        <dsp:cNvSpPr/>
      </dsp:nvSpPr>
      <dsp:spPr>
        <a:xfrm>
          <a:off x="4047382" y="2094822"/>
          <a:ext cx="529683" cy="5296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470F22-AAD2-43BE-AAD7-1CDCCB64D081}">
      <dsp:nvSpPr>
        <dsp:cNvPr id="0" name=""/>
        <dsp:cNvSpPr/>
      </dsp:nvSpPr>
      <dsp:spPr>
        <a:xfrm>
          <a:off x="4964544" y="1903040"/>
          <a:ext cx="2152655" cy="913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solidFill>
                <a:schemeClr val="bg1"/>
              </a:solidFill>
            </a:rPr>
            <a:t>Tagging Strategy</a:t>
          </a:r>
          <a:r>
            <a:rPr lang="en-US" sz="1300" kern="1200">
              <a:solidFill>
                <a:schemeClr val="bg1"/>
              </a:solidFill>
            </a:rPr>
            <a:t>: Consistent and meaningful tags, regular audits</a:t>
          </a:r>
        </a:p>
      </dsp:txBody>
      <dsp:txXfrm>
        <a:off x="4964544" y="1903040"/>
        <a:ext cx="2152655" cy="913248"/>
      </dsp:txXfrm>
    </dsp:sp>
    <dsp:sp modelId="{182B434C-5DE8-4DE6-9025-91508F2EC139}">
      <dsp:nvSpPr>
        <dsp:cNvPr id="0" name=""/>
        <dsp:cNvSpPr/>
      </dsp:nvSpPr>
      <dsp:spPr>
        <a:xfrm>
          <a:off x="7492284" y="1903040"/>
          <a:ext cx="913248" cy="913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6B37AD-FB0C-49BF-A5E2-4233350D22AF}">
      <dsp:nvSpPr>
        <dsp:cNvPr id="0" name=""/>
        <dsp:cNvSpPr/>
      </dsp:nvSpPr>
      <dsp:spPr>
        <a:xfrm>
          <a:off x="7684066" y="2094822"/>
          <a:ext cx="529683" cy="5296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21573F-9ABD-4ED6-8FAB-925E4DA68277}">
      <dsp:nvSpPr>
        <dsp:cNvPr id="0" name=""/>
        <dsp:cNvSpPr/>
      </dsp:nvSpPr>
      <dsp:spPr>
        <a:xfrm>
          <a:off x="8601228" y="1903040"/>
          <a:ext cx="2152655" cy="913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solidFill>
                <a:schemeClr val="bg1"/>
              </a:solidFill>
            </a:rPr>
            <a:t>Auto Scaling Groups </a:t>
          </a:r>
          <a:r>
            <a:rPr lang="en-US" sz="1300" b="1" kern="1200">
              <a:solidFill>
                <a:schemeClr val="bg1"/>
              </a:solidFill>
              <a:latin typeface="Posterama"/>
            </a:rPr>
            <a:t>(ASGs)</a:t>
          </a:r>
          <a:r>
            <a:rPr lang="en-US" sz="1300" kern="1200">
              <a:solidFill>
                <a:schemeClr val="bg1"/>
              </a:solidFill>
              <a:latin typeface="Posterama"/>
            </a:rPr>
            <a:t>: </a:t>
          </a:r>
          <a:r>
            <a:rPr lang="en-US" sz="1300" kern="1200">
              <a:solidFill>
                <a:schemeClr val="bg1"/>
              </a:solidFill>
            </a:rPr>
            <a:t>Dynamic scaling, instance replacement, fault tolerance</a:t>
          </a:r>
          <a:r>
            <a:rPr lang="en-US" sz="1300" kern="1200">
              <a:solidFill>
                <a:schemeClr val="bg1"/>
              </a:solidFill>
              <a:latin typeface="Posterama"/>
            </a:rPr>
            <a:t> </a:t>
          </a:r>
        </a:p>
      </dsp:txBody>
      <dsp:txXfrm>
        <a:off x="8601228" y="1903040"/>
        <a:ext cx="2152655" cy="913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8B8F4-8874-4647-B040-182E47C62546}">
      <dsp:nvSpPr>
        <dsp:cNvPr id="0" name=""/>
        <dsp:cNvSpPr/>
      </dsp:nvSpPr>
      <dsp:spPr>
        <a:xfrm>
          <a:off x="0" y="387"/>
          <a:ext cx="4813751" cy="90686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4ECD37-1722-4986-9F9B-41A75087D450}">
      <dsp:nvSpPr>
        <dsp:cNvPr id="0" name=""/>
        <dsp:cNvSpPr/>
      </dsp:nvSpPr>
      <dsp:spPr>
        <a:xfrm>
          <a:off x="274325" y="204431"/>
          <a:ext cx="498773" cy="4987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FA0B93-9431-41C1-92BD-FF1D232D0B0D}">
      <dsp:nvSpPr>
        <dsp:cNvPr id="0" name=""/>
        <dsp:cNvSpPr/>
      </dsp:nvSpPr>
      <dsp:spPr>
        <a:xfrm>
          <a:off x="1047424" y="387"/>
          <a:ext cx="3766327" cy="906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76" tIns="95976" rIns="95976" bIns="95976" numCol="1" spcCol="1270" anchor="ctr" anchorCtr="0">
          <a:noAutofit/>
        </a:bodyPr>
        <a:lstStyle/>
        <a:p>
          <a:pPr marL="0" lvl="0" indent="0" algn="l" defTabSz="666750">
            <a:lnSpc>
              <a:spcPct val="100000"/>
            </a:lnSpc>
            <a:spcBef>
              <a:spcPct val="0"/>
            </a:spcBef>
            <a:spcAft>
              <a:spcPct val="35000"/>
            </a:spcAft>
            <a:buNone/>
          </a:pPr>
          <a:r>
            <a:rPr lang="en-US" sz="1500" b="1" kern="1200">
              <a:latin typeface="Avenir Next LT Pro"/>
            </a:rPr>
            <a:t>Presentation Layer:</a:t>
          </a:r>
          <a:r>
            <a:rPr lang="en-US" sz="1500" kern="1200">
              <a:latin typeface="Avenir Next LT Pro"/>
            </a:rPr>
            <a:t> Handles user interface and requests (e.g., ALB).</a:t>
          </a:r>
        </a:p>
      </dsp:txBody>
      <dsp:txXfrm>
        <a:off x="1047424" y="387"/>
        <a:ext cx="3766327" cy="906860"/>
      </dsp:txXfrm>
    </dsp:sp>
    <dsp:sp modelId="{D6FAFF77-2BCB-4C02-9E27-E30CE89C1862}">
      <dsp:nvSpPr>
        <dsp:cNvPr id="0" name=""/>
        <dsp:cNvSpPr/>
      </dsp:nvSpPr>
      <dsp:spPr>
        <a:xfrm>
          <a:off x="0" y="1133963"/>
          <a:ext cx="4813751" cy="90686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D0FA55-E171-4B35-A3D9-0A3BB8094E49}">
      <dsp:nvSpPr>
        <dsp:cNvPr id="0" name=""/>
        <dsp:cNvSpPr/>
      </dsp:nvSpPr>
      <dsp:spPr>
        <a:xfrm>
          <a:off x="274325" y="1338007"/>
          <a:ext cx="498773" cy="4987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45AC31-D957-44FC-9077-C7A4E89B041C}">
      <dsp:nvSpPr>
        <dsp:cNvPr id="0" name=""/>
        <dsp:cNvSpPr/>
      </dsp:nvSpPr>
      <dsp:spPr>
        <a:xfrm>
          <a:off x="1047424" y="1133963"/>
          <a:ext cx="3766327" cy="906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76" tIns="95976" rIns="95976" bIns="95976" numCol="1" spcCol="1270" anchor="ctr" anchorCtr="0">
          <a:noAutofit/>
        </a:bodyPr>
        <a:lstStyle/>
        <a:p>
          <a:pPr marL="0" lvl="0" indent="0" algn="l" defTabSz="666750">
            <a:lnSpc>
              <a:spcPct val="100000"/>
            </a:lnSpc>
            <a:spcBef>
              <a:spcPct val="0"/>
            </a:spcBef>
            <a:spcAft>
              <a:spcPct val="35000"/>
            </a:spcAft>
            <a:buNone/>
          </a:pPr>
          <a:r>
            <a:rPr lang="en-US" sz="1500" b="1" kern="1200">
              <a:latin typeface="Avenir Next LT Pro"/>
            </a:rPr>
            <a:t>Application Layer:</a:t>
          </a:r>
          <a:r>
            <a:rPr lang="en-US" sz="1500" kern="1200">
              <a:latin typeface="Avenir Next LT Pro"/>
            </a:rPr>
            <a:t> Processes business logic (e.g., EC2 instances running application code).</a:t>
          </a:r>
          <a:endParaRPr lang="en-US" sz="1500" b="1" kern="1200">
            <a:latin typeface="Avenir Next LT Pro"/>
          </a:endParaRPr>
        </a:p>
      </dsp:txBody>
      <dsp:txXfrm>
        <a:off x="1047424" y="1133963"/>
        <a:ext cx="3766327" cy="906860"/>
      </dsp:txXfrm>
    </dsp:sp>
    <dsp:sp modelId="{A4C69AC3-29A1-447B-98FE-52B075B09F1A}">
      <dsp:nvSpPr>
        <dsp:cNvPr id="0" name=""/>
        <dsp:cNvSpPr/>
      </dsp:nvSpPr>
      <dsp:spPr>
        <a:xfrm>
          <a:off x="0" y="2267539"/>
          <a:ext cx="4813751" cy="90686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D4C52-C58A-4087-B866-96E31B36B0C4}">
      <dsp:nvSpPr>
        <dsp:cNvPr id="0" name=""/>
        <dsp:cNvSpPr/>
      </dsp:nvSpPr>
      <dsp:spPr>
        <a:xfrm>
          <a:off x="274325" y="2471583"/>
          <a:ext cx="498773" cy="4987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1A7318-00C4-44CA-9A11-CE5C467216CC}">
      <dsp:nvSpPr>
        <dsp:cNvPr id="0" name=""/>
        <dsp:cNvSpPr/>
      </dsp:nvSpPr>
      <dsp:spPr>
        <a:xfrm>
          <a:off x="1047424" y="2267539"/>
          <a:ext cx="3766327" cy="906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76" tIns="95976" rIns="95976" bIns="95976" numCol="1" spcCol="1270" anchor="ctr" anchorCtr="0">
          <a:noAutofit/>
        </a:bodyPr>
        <a:lstStyle/>
        <a:p>
          <a:pPr marL="0" lvl="0" indent="0" algn="l" defTabSz="666750">
            <a:lnSpc>
              <a:spcPct val="100000"/>
            </a:lnSpc>
            <a:spcBef>
              <a:spcPct val="0"/>
            </a:spcBef>
            <a:spcAft>
              <a:spcPct val="35000"/>
            </a:spcAft>
            <a:buNone/>
          </a:pPr>
          <a:r>
            <a:rPr lang="en-US" sz="1500" b="1" kern="1200">
              <a:latin typeface="Avenir Next LT Pro"/>
            </a:rPr>
            <a:t>Data Layer:</a:t>
          </a:r>
          <a:r>
            <a:rPr lang="en-US" sz="1500" kern="1200">
              <a:latin typeface="Avenir Next LT Pro"/>
            </a:rPr>
            <a:t> Manages data storage (e.g., RDS, which was excluded in this project).</a:t>
          </a:r>
          <a:endParaRPr lang="en-US" sz="1500" kern="1200"/>
        </a:p>
      </dsp:txBody>
      <dsp:txXfrm>
        <a:off x="1047424" y="2267539"/>
        <a:ext cx="3766327" cy="906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37F47-BCF3-464F-B119-1E1DAE3CB829}">
      <dsp:nvSpPr>
        <dsp:cNvPr id="0" name=""/>
        <dsp:cNvSpPr/>
      </dsp:nvSpPr>
      <dsp:spPr>
        <a:xfrm>
          <a:off x="0" y="328635"/>
          <a:ext cx="6099385" cy="162854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380" tIns="229108" rIns="473380" bIns="78232" numCol="1" spcCol="1270" anchor="t" anchorCtr="0">
          <a:noAutofit/>
        </a:bodyPr>
        <a:lstStyle/>
        <a:p>
          <a:pPr marL="57150" lvl="1" indent="-57150" algn="l" defTabSz="488950" rtl="0">
            <a:lnSpc>
              <a:spcPct val="100000"/>
            </a:lnSpc>
            <a:spcBef>
              <a:spcPct val="0"/>
            </a:spcBef>
            <a:spcAft>
              <a:spcPct val="15000"/>
            </a:spcAft>
            <a:buChar char="•"/>
            <a:defRPr b="1"/>
          </a:pPr>
          <a:r>
            <a:rPr lang="en-US" sz="1100" b="0" kern="1200"/>
            <a:t>A logically isolated section of the AWS cloud for launching resources in a user-defined virtual network.</a:t>
          </a:r>
          <a:endParaRPr lang="en-US" sz="1100" b="1" kern="1200">
            <a:latin typeface="Avenir Next LT Pro"/>
          </a:endParaRPr>
        </a:p>
        <a:p>
          <a:pPr marL="57150" lvl="1" indent="-57150" algn="l" defTabSz="488950">
            <a:lnSpc>
              <a:spcPct val="100000"/>
            </a:lnSpc>
            <a:spcBef>
              <a:spcPct val="0"/>
            </a:spcBef>
            <a:spcAft>
              <a:spcPct val="15000"/>
            </a:spcAft>
            <a:buChar char="•"/>
            <a:defRPr b="1"/>
          </a:pPr>
          <a:r>
            <a:rPr lang="en-US" sz="1100" b="0" kern="1200"/>
            <a:t>Provides full control over the virtual networking environment, including:</a:t>
          </a:r>
          <a:endParaRPr lang="en-US" sz="1100" kern="1200"/>
        </a:p>
        <a:p>
          <a:pPr marL="114300" lvl="2" indent="-57150" algn="l" defTabSz="488950">
            <a:lnSpc>
              <a:spcPct val="100000"/>
            </a:lnSpc>
            <a:spcBef>
              <a:spcPct val="0"/>
            </a:spcBef>
            <a:spcAft>
              <a:spcPct val="15000"/>
            </a:spcAft>
            <a:buChar char="•"/>
            <a:defRPr b="1"/>
          </a:pPr>
          <a:r>
            <a:rPr lang="en-US" sz="1100" b="0" kern="1200"/>
            <a:t>Selection of custom IP address ranges.</a:t>
          </a:r>
          <a:endParaRPr lang="en-US" sz="1100" kern="1200"/>
        </a:p>
        <a:p>
          <a:pPr marL="114300" lvl="2" indent="-57150" algn="l" defTabSz="488950">
            <a:lnSpc>
              <a:spcPct val="100000"/>
            </a:lnSpc>
            <a:spcBef>
              <a:spcPct val="0"/>
            </a:spcBef>
            <a:spcAft>
              <a:spcPct val="15000"/>
            </a:spcAft>
            <a:buChar char="•"/>
            <a:defRPr b="1"/>
          </a:pPr>
          <a:r>
            <a:rPr lang="en-US" sz="1100" b="0" kern="1200"/>
            <a:t>Creation of subnets.</a:t>
          </a:r>
          <a:endParaRPr lang="en-US" sz="1100" kern="1200"/>
        </a:p>
        <a:p>
          <a:pPr marL="114300" lvl="2" indent="-57150" algn="l" defTabSz="488950">
            <a:lnSpc>
              <a:spcPct val="100000"/>
            </a:lnSpc>
            <a:spcBef>
              <a:spcPct val="0"/>
            </a:spcBef>
            <a:spcAft>
              <a:spcPct val="15000"/>
            </a:spcAft>
            <a:buChar char="•"/>
            <a:defRPr b="1"/>
          </a:pPr>
          <a:r>
            <a:rPr lang="en-US" sz="1100" b="0" kern="1200"/>
            <a:t>Configuration of route tables and network gateways.</a:t>
          </a:r>
          <a:endParaRPr lang="en-US" sz="1100" kern="1200"/>
        </a:p>
        <a:p>
          <a:pPr marL="57150" lvl="1" indent="-57150" algn="l" defTabSz="488950">
            <a:lnSpc>
              <a:spcPct val="110000"/>
            </a:lnSpc>
            <a:spcBef>
              <a:spcPct val="0"/>
            </a:spcBef>
            <a:spcAft>
              <a:spcPct val="15000"/>
            </a:spcAft>
            <a:buChar char="•"/>
            <a:defRPr b="1"/>
          </a:pPr>
          <a:endParaRPr lang="en-US" sz="1100" b="1" kern="1200">
            <a:latin typeface="Avenir Next LT Pro"/>
          </a:endParaRPr>
        </a:p>
      </dsp:txBody>
      <dsp:txXfrm>
        <a:off x="0" y="328635"/>
        <a:ext cx="6099385" cy="1628549"/>
      </dsp:txXfrm>
    </dsp:sp>
    <dsp:sp modelId="{EF2E34FF-B013-412E-B689-0A46F2B67E5F}">
      <dsp:nvSpPr>
        <dsp:cNvPr id="0" name=""/>
        <dsp:cNvSpPr/>
      </dsp:nvSpPr>
      <dsp:spPr>
        <a:xfrm>
          <a:off x="304969" y="166275"/>
          <a:ext cx="4269569" cy="324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380" tIns="0" rIns="161380" bIns="0" numCol="1" spcCol="1270" anchor="ctr" anchorCtr="0">
          <a:noAutofit/>
        </a:bodyPr>
        <a:lstStyle/>
        <a:p>
          <a:pPr marL="0" lvl="0" indent="0" algn="l" defTabSz="488950" rtl="0">
            <a:lnSpc>
              <a:spcPct val="110000"/>
            </a:lnSpc>
            <a:spcBef>
              <a:spcPct val="0"/>
            </a:spcBef>
            <a:spcAft>
              <a:spcPct val="35000"/>
            </a:spcAft>
            <a:buNone/>
            <a:defRPr b="1"/>
          </a:pPr>
          <a:r>
            <a:rPr lang="en-US" sz="1100" b="1" kern="1200">
              <a:solidFill>
                <a:schemeClr val="bg1"/>
              </a:solidFill>
              <a:latin typeface="Avenir Next LT Pro"/>
            </a:rPr>
            <a:t>Virtual Private Cloud (VPC):</a:t>
          </a:r>
        </a:p>
      </dsp:txBody>
      <dsp:txXfrm>
        <a:off x="320821" y="182127"/>
        <a:ext cx="4237865" cy="293016"/>
      </dsp:txXfrm>
    </dsp:sp>
    <dsp:sp modelId="{E6FEF229-C04B-436B-BC72-55661C50577D}">
      <dsp:nvSpPr>
        <dsp:cNvPr id="0" name=""/>
        <dsp:cNvSpPr/>
      </dsp:nvSpPr>
      <dsp:spPr>
        <a:xfrm>
          <a:off x="0" y="2178945"/>
          <a:ext cx="6099385" cy="10048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380" tIns="229108" rIns="473380"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a:t>Created a new VPC named FALL2024CAPSTONE-VPC with public and private subnets.</a:t>
          </a:r>
        </a:p>
        <a:p>
          <a:pPr marL="57150" lvl="1" indent="-57150" algn="l" defTabSz="488950" rtl="0">
            <a:lnSpc>
              <a:spcPct val="90000"/>
            </a:lnSpc>
            <a:spcBef>
              <a:spcPct val="0"/>
            </a:spcBef>
            <a:spcAft>
              <a:spcPct val="15000"/>
            </a:spcAft>
            <a:buChar char="•"/>
          </a:pPr>
          <a:r>
            <a:rPr lang="en-US" sz="1100" b="0" kern="1200"/>
            <a:t>Configured a NAT Gateway </a:t>
          </a:r>
          <a:r>
            <a:rPr lang="en-US" sz="1100" b="0" kern="1200">
              <a:latin typeface="Posterama"/>
            </a:rPr>
            <a:t>and internet gateway for</a:t>
          </a:r>
          <a:r>
            <a:rPr lang="en-US" sz="1100" b="0" kern="1200"/>
            <a:t> secure internet access.</a:t>
          </a:r>
          <a:endParaRPr lang="en-US" sz="1100" b="0" kern="1200">
            <a:latin typeface="Posterama"/>
          </a:endParaRPr>
        </a:p>
        <a:p>
          <a:pPr marL="57150" lvl="1" indent="-57150" algn="l" defTabSz="488950" rtl="0">
            <a:lnSpc>
              <a:spcPct val="90000"/>
            </a:lnSpc>
            <a:spcBef>
              <a:spcPct val="0"/>
            </a:spcBef>
            <a:spcAft>
              <a:spcPct val="15000"/>
            </a:spcAft>
            <a:buChar char="•"/>
            <a:defRPr b="1"/>
          </a:pPr>
          <a:r>
            <a:rPr lang="en-US" sz="1100" b="0" kern="1200">
              <a:latin typeface="Posterama"/>
            </a:rPr>
            <a:t>Created a public and private subnet for each availability zones.</a:t>
          </a:r>
        </a:p>
      </dsp:txBody>
      <dsp:txXfrm>
        <a:off x="0" y="2178945"/>
        <a:ext cx="6099385" cy="1004850"/>
      </dsp:txXfrm>
    </dsp:sp>
    <dsp:sp modelId="{0E1D3CE2-18FD-4A87-AA1C-49C3A6A28FE5}">
      <dsp:nvSpPr>
        <dsp:cNvPr id="0" name=""/>
        <dsp:cNvSpPr/>
      </dsp:nvSpPr>
      <dsp:spPr>
        <a:xfrm>
          <a:off x="304969" y="2016585"/>
          <a:ext cx="4269569" cy="324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380" tIns="0" rIns="161380" bIns="0" numCol="1" spcCol="1270" anchor="ctr" anchorCtr="0">
          <a:noAutofit/>
        </a:bodyPr>
        <a:lstStyle/>
        <a:p>
          <a:pPr marL="0" lvl="0" indent="0" algn="l" defTabSz="488950">
            <a:lnSpc>
              <a:spcPct val="90000"/>
            </a:lnSpc>
            <a:spcBef>
              <a:spcPct val="0"/>
            </a:spcBef>
            <a:spcAft>
              <a:spcPct val="35000"/>
            </a:spcAft>
            <a:buNone/>
            <a:defRPr b="1"/>
          </a:pPr>
          <a:r>
            <a:rPr lang="en-US" sz="1100" b="1" kern="1200"/>
            <a:t>Steps for VPC Creation:</a:t>
          </a:r>
          <a:endParaRPr lang="en-US" sz="1100" kern="1200"/>
        </a:p>
      </dsp:txBody>
      <dsp:txXfrm>
        <a:off x="320821" y="2032437"/>
        <a:ext cx="4237865" cy="293016"/>
      </dsp:txXfrm>
    </dsp:sp>
    <dsp:sp modelId="{30AF7240-A6D8-4E84-B912-C83D0852F617}">
      <dsp:nvSpPr>
        <dsp:cNvPr id="0" name=""/>
        <dsp:cNvSpPr/>
      </dsp:nvSpPr>
      <dsp:spPr>
        <a:xfrm>
          <a:off x="0" y="3405555"/>
          <a:ext cx="6099385" cy="10048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380" tIns="229108" rIns="473380"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a:t>Public and private subnets</a:t>
          </a:r>
        </a:p>
        <a:p>
          <a:pPr marL="57150" lvl="1" indent="-57150" algn="l" defTabSz="488950">
            <a:lnSpc>
              <a:spcPct val="90000"/>
            </a:lnSpc>
            <a:spcBef>
              <a:spcPct val="0"/>
            </a:spcBef>
            <a:spcAft>
              <a:spcPct val="15000"/>
            </a:spcAft>
            <a:buChar char="•"/>
          </a:pPr>
          <a:r>
            <a:rPr lang="en-US" sz="1100" b="0" kern="1200"/>
            <a:t>Route Tables</a:t>
          </a:r>
        </a:p>
        <a:p>
          <a:pPr marL="57150" lvl="1" indent="-57150" algn="l" defTabSz="488950">
            <a:lnSpc>
              <a:spcPct val="90000"/>
            </a:lnSpc>
            <a:spcBef>
              <a:spcPct val="0"/>
            </a:spcBef>
            <a:spcAft>
              <a:spcPct val="15000"/>
            </a:spcAft>
            <a:buChar char="•"/>
          </a:pPr>
          <a:r>
            <a:rPr lang="en-US" sz="1100" b="0" kern="1200"/>
            <a:t>Internet Gateway</a:t>
          </a:r>
        </a:p>
        <a:p>
          <a:pPr marL="57150" lvl="1" indent="-57150" algn="l" defTabSz="488950">
            <a:lnSpc>
              <a:spcPct val="90000"/>
            </a:lnSpc>
            <a:spcBef>
              <a:spcPct val="0"/>
            </a:spcBef>
            <a:spcAft>
              <a:spcPct val="15000"/>
            </a:spcAft>
            <a:buChar char="•"/>
          </a:pPr>
          <a:r>
            <a:rPr lang="en-US" sz="1100" b="0" kern="1200"/>
            <a:t>NAT Gateway</a:t>
          </a:r>
        </a:p>
      </dsp:txBody>
      <dsp:txXfrm>
        <a:off x="0" y="3405555"/>
        <a:ext cx="6099385" cy="1004850"/>
      </dsp:txXfrm>
    </dsp:sp>
    <dsp:sp modelId="{C390510B-2DBF-43B0-9D0A-B34312B636F4}">
      <dsp:nvSpPr>
        <dsp:cNvPr id="0" name=""/>
        <dsp:cNvSpPr/>
      </dsp:nvSpPr>
      <dsp:spPr>
        <a:xfrm>
          <a:off x="304969" y="3243195"/>
          <a:ext cx="4269569" cy="324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380" tIns="0" rIns="161380" bIns="0" numCol="1" spcCol="1270" anchor="ctr" anchorCtr="0">
          <a:noAutofit/>
        </a:bodyPr>
        <a:lstStyle/>
        <a:p>
          <a:pPr marL="0" lvl="0" indent="0" algn="l" defTabSz="488950" rtl="0">
            <a:lnSpc>
              <a:spcPct val="90000"/>
            </a:lnSpc>
            <a:spcBef>
              <a:spcPct val="0"/>
            </a:spcBef>
            <a:spcAft>
              <a:spcPct val="35000"/>
            </a:spcAft>
            <a:buNone/>
            <a:defRPr b="1"/>
          </a:pPr>
          <a:r>
            <a:rPr lang="en-US" sz="1100" b="1" kern="1200"/>
            <a:t>Components</a:t>
          </a:r>
          <a:r>
            <a:rPr lang="en-US" sz="1100" b="1" kern="1200">
              <a:latin typeface="Posterama"/>
            </a:rPr>
            <a:t> Created</a:t>
          </a:r>
          <a:r>
            <a:rPr lang="en-US" sz="1100" b="0" kern="1200"/>
            <a:t>:</a:t>
          </a:r>
        </a:p>
      </dsp:txBody>
      <dsp:txXfrm>
        <a:off x="320821" y="3259047"/>
        <a:ext cx="4237865" cy="293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DF4D2-10C9-4776-90AC-2454A3C9D8C3}">
      <dsp:nvSpPr>
        <dsp:cNvPr id="0" name=""/>
        <dsp:cNvSpPr/>
      </dsp:nvSpPr>
      <dsp:spPr>
        <a:xfrm>
          <a:off x="0" y="340007"/>
          <a:ext cx="5125941" cy="2249099"/>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97830" tIns="354076" rIns="39783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Virtual server in Amazon's Elastic Compute Cloud (EC2).</a:t>
          </a:r>
        </a:p>
        <a:p>
          <a:pPr marL="171450" lvl="1" indent="-171450" algn="l" defTabSz="755650">
            <a:lnSpc>
              <a:spcPct val="90000"/>
            </a:lnSpc>
            <a:spcBef>
              <a:spcPct val="0"/>
            </a:spcBef>
            <a:spcAft>
              <a:spcPct val="15000"/>
            </a:spcAft>
            <a:buChar char="•"/>
          </a:pPr>
          <a:r>
            <a:rPr lang="en-US" sz="1700" kern="1200"/>
            <a:t>Used for running applications on AWS infrastructure.</a:t>
          </a:r>
        </a:p>
        <a:p>
          <a:pPr marL="171450" lvl="1" indent="-171450" algn="l" defTabSz="755650">
            <a:lnSpc>
              <a:spcPct val="90000"/>
            </a:lnSpc>
            <a:spcBef>
              <a:spcPct val="0"/>
            </a:spcBef>
            <a:spcAft>
              <a:spcPct val="15000"/>
            </a:spcAft>
            <a:buChar char="•"/>
          </a:pPr>
          <a:r>
            <a:rPr lang="en-US" sz="1700" kern="1200"/>
            <a:t>Offers scalable computing capacity.</a:t>
          </a:r>
        </a:p>
        <a:p>
          <a:pPr marL="171450" lvl="1" indent="-171450" algn="l" defTabSz="755650">
            <a:lnSpc>
              <a:spcPct val="90000"/>
            </a:lnSpc>
            <a:spcBef>
              <a:spcPct val="0"/>
            </a:spcBef>
            <a:spcAft>
              <a:spcPct val="15000"/>
            </a:spcAft>
            <a:buChar char="•"/>
          </a:pPr>
          <a:r>
            <a:rPr lang="en-US" sz="1700" kern="1200"/>
            <a:t>Launch as many or as few virtual servers as needed.</a:t>
          </a:r>
        </a:p>
      </dsp:txBody>
      <dsp:txXfrm>
        <a:off x="0" y="340007"/>
        <a:ext cx="5125941" cy="2249099"/>
      </dsp:txXfrm>
    </dsp:sp>
    <dsp:sp modelId="{BFC4EBC5-37C8-43D7-AC6D-8EF459CB0338}">
      <dsp:nvSpPr>
        <dsp:cNvPr id="0" name=""/>
        <dsp:cNvSpPr/>
      </dsp:nvSpPr>
      <dsp:spPr>
        <a:xfrm>
          <a:off x="256297" y="89087"/>
          <a:ext cx="3588158" cy="5018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5624" tIns="0" rIns="135624" bIns="0" numCol="1" spcCol="1270" anchor="ctr" anchorCtr="0">
          <a:noAutofit/>
        </a:bodyPr>
        <a:lstStyle/>
        <a:p>
          <a:pPr marL="0" lvl="0" indent="0" algn="l" defTabSz="755650">
            <a:lnSpc>
              <a:spcPct val="90000"/>
            </a:lnSpc>
            <a:spcBef>
              <a:spcPct val="0"/>
            </a:spcBef>
            <a:spcAft>
              <a:spcPct val="35000"/>
            </a:spcAft>
            <a:buNone/>
            <a:defRPr b="1"/>
          </a:pPr>
          <a:r>
            <a:rPr lang="en-US" sz="1700" kern="1200"/>
            <a:t>What is an EC2 Instance?</a:t>
          </a:r>
        </a:p>
      </dsp:txBody>
      <dsp:txXfrm>
        <a:off x="280795" y="113585"/>
        <a:ext cx="3539162" cy="452844"/>
      </dsp:txXfrm>
    </dsp:sp>
    <dsp:sp modelId="{AEE26B01-9784-47AE-A7D4-F0D730820900}">
      <dsp:nvSpPr>
        <dsp:cNvPr id="0" name=""/>
        <dsp:cNvSpPr/>
      </dsp:nvSpPr>
      <dsp:spPr>
        <a:xfrm>
          <a:off x="0" y="2931827"/>
          <a:ext cx="5125941" cy="1472624"/>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97830" tIns="354076" rIns="39783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Launched instances using Amazon Linux 2023 AMI.</a:t>
          </a:r>
        </a:p>
        <a:p>
          <a:pPr marL="171450" lvl="1" indent="-171450" algn="l" defTabSz="755650">
            <a:lnSpc>
              <a:spcPct val="90000"/>
            </a:lnSpc>
            <a:spcBef>
              <a:spcPct val="0"/>
            </a:spcBef>
            <a:spcAft>
              <a:spcPct val="15000"/>
            </a:spcAft>
            <a:buChar char="•"/>
          </a:pPr>
          <a:r>
            <a:rPr lang="en-US" sz="1700" kern="1200"/>
            <a:t>Automated httpd installation via user data script.</a:t>
          </a:r>
        </a:p>
      </dsp:txBody>
      <dsp:txXfrm>
        <a:off x="0" y="2931827"/>
        <a:ext cx="5125941" cy="1472624"/>
      </dsp:txXfrm>
    </dsp:sp>
    <dsp:sp modelId="{BA789CDA-7E71-4892-B95A-8CE56E4DFA32}">
      <dsp:nvSpPr>
        <dsp:cNvPr id="0" name=""/>
        <dsp:cNvSpPr/>
      </dsp:nvSpPr>
      <dsp:spPr>
        <a:xfrm>
          <a:off x="256297" y="2680907"/>
          <a:ext cx="3588158" cy="5018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5624" tIns="0" rIns="135624" bIns="0" numCol="1" spcCol="1270" anchor="ctr" anchorCtr="0">
          <a:noAutofit/>
        </a:bodyPr>
        <a:lstStyle/>
        <a:p>
          <a:pPr marL="0" lvl="0" indent="0" algn="l" defTabSz="755650">
            <a:lnSpc>
              <a:spcPct val="90000"/>
            </a:lnSpc>
            <a:spcBef>
              <a:spcPct val="0"/>
            </a:spcBef>
            <a:spcAft>
              <a:spcPct val="35000"/>
            </a:spcAft>
            <a:buNone/>
            <a:defRPr b="1"/>
          </a:pPr>
          <a:r>
            <a:rPr lang="en-US" sz="1700" kern="1200"/>
            <a:t>Our EC2 Instance Setup</a:t>
          </a:r>
        </a:p>
      </dsp:txBody>
      <dsp:txXfrm>
        <a:off x="280795" y="2705405"/>
        <a:ext cx="3539162"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8D2A7-329E-4E4D-B186-87C510B09ECE}">
      <dsp:nvSpPr>
        <dsp:cNvPr id="0" name=""/>
        <dsp:cNvSpPr/>
      </dsp:nvSpPr>
      <dsp:spPr>
        <a:xfrm>
          <a:off x="0" y="244959"/>
          <a:ext cx="4991799" cy="1795500"/>
        </a:xfrm>
        <a:prstGeom prst="rect">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7419" tIns="312420" rIns="38741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Configured for direct internet access.</a:t>
          </a:r>
        </a:p>
        <a:p>
          <a:pPr marL="114300" lvl="1" indent="-114300" algn="l" defTabSz="666750">
            <a:lnSpc>
              <a:spcPct val="90000"/>
            </a:lnSpc>
            <a:spcBef>
              <a:spcPct val="0"/>
            </a:spcBef>
            <a:spcAft>
              <a:spcPct val="15000"/>
            </a:spcAft>
            <a:buChar char="•"/>
          </a:pPr>
          <a:r>
            <a:rPr lang="en-US" sz="1500" kern="1200"/>
            <a:t>Associated with a route table that includes a route to an internet gateway.</a:t>
          </a:r>
        </a:p>
        <a:p>
          <a:pPr marL="114300" lvl="1" indent="-114300" algn="l" defTabSz="666750">
            <a:lnSpc>
              <a:spcPct val="90000"/>
            </a:lnSpc>
            <a:spcBef>
              <a:spcPct val="0"/>
            </a:spcBef>
            <a:spcAft>
              <a:spcPct val="15000"/>
            </a:spcAft>
            <a:buChar char="•"/>
          </a:pPr>
          <a:r>
            <a:rPr lang="en-US" sz="1500" kern="1200"/>
            <a:t>Resources (e.g., web servers) can communicate directly with the internet.</a:t>
          </a:r>
        </a:p>
        <a:p>
          <a:pPr marL="114300" lvl="1" indent="-114300" algn="l" defTabSz="666750">
            <a:lnSpc>
              <a:spcPct val="90000"/>
            </a:lnSpc>
            <a:spcBef>
              <a:spcPct val="0"/>
            </a:spcBef>
            <a:spcAft>
              <a:spcPct val="15000"/>
            </a:spcAft>
            <a:buChar char="•"/>
          </a:pPr>
          <a:r>
            <a:rPr lang="en-US" sz="1500" kern="1200"/>
            <a:t>Accessible from the internet.</a:t>
          </a:r>
        </a:p>
      </dsp:txBody>
      <dsp:txXfrm>
        <a:off x="0" y="244959"/>
        <a:ext cx="4991799" cy="1795500"/>
      </dsp:txXfrm>
    </dsp:sp>
    <dsp:sp modelId="{297B1451-AD31-4625-8DD8-A41591DAB6EC}">
      <dsp:nvSpPr>
        <dsp:cNvPr id="0" name=""/>
        <dsp:cNvSpPr/>
      </dsp:nvSpPr>
      <dsp:spPr>
        <a:xfrm>
          <a:off x="249589" y="23559"/>
          <a:ext cx="3494260" cy="442800"/>
        </a:xfrm>
        <a:prstGeom prst="round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2075" tIns="0" rIns="132075" bIns="0" numCol="1" spcCol="1270" anchor="ctr" anchorCtr="0">
          <a:noAutofit/>
        </a:bodyPr>
        <a:lstStyle/>
        <a:p>
          <a:pPr marL="0" lvl="0" indent="0" algn="l" defTabSz="666750">
            <a:lnSpc>
              <a:spcPct val="90000"/>
            </a:lnSpc>
            <a:spcBef>
              <a:spcPct val="0"/>
            </a:spcBef>
            <a:spcAft>
              <a:spcPct val="35000"/>
            </a:spcAft>
            <a:buNone/>
            <a:defRPr b="1"/>
          </a:pPr>
          <a:r>
            <a:rPr lang="en-US" sz="1500" kern="1200"/>
            <a:t>Public Subnet</a:t>
          </a:r>
        </a:p>
      </dsp:txBody>
      <dsp:txXfrm>
        <a:off x="271205" y="45175"/>
        <a:ext cx="3451028" cy="399568"/>
      </dsp:txXfrm>
    </dsp:sp>
    <dsp:sp modelId="{C1E1150A-A63A-4549-A57F-3C42992D153F}">
      <dsp:nvSpPr>
        <dsp:cNvPr id="0" name=""/>
        <dsp:cNvSpPr/>
      </dsp:nvSpPr>
      <dsp:spPr>
        <a:xfrm>
          <a:off x="0" y="2342860"/>
          <a:ext cx="4991799" cy="1559250"/>
        </a:xfrm>
        <a:prstGeom prst="rect">
          <a:avLst/>
        </a:prstGeom>
        <a:solidFill>
          <a:schemeClr val="lt1">
            <a:alpha val="90000"/>
            <a:hueOff val="0"/>
            <a:satOff val="0"/>
            <a:lumOff val="0"/>
            <a:alphaOff val="0"/>
          </a:schemeClr>
        </a:solidFill>
        <a:ln w="12700" cap="flat" cmpd="sng" algn="ctr">
          <a:solidFill>
            <a:schemeClr val="accent1">
              <a:shade val="50000"/>
              <a:hueOff val="-443163"/>
              <a:satOff val="-36681"/>
              <a:lumOff val="479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7419" tIns="312420" rIns="38741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No direct internet access.</a:t>
          </a:r>
        </a:p>
        <a:p>
          <a:pPr marL="114300" lvl="1" indent="-114300" algn="l" defTabSz="666750">
            <a:lnSpc>
              <a:spcPct val="90000"/>
            </a:lnSpc>
            <a:spcBef>
              <a:spcPct val="0"/>
            </a:spcBef>
            <a:spcAft>
              <a:spcPct val="15000"/>
            </a:spcAft>
            <a:buChar char="•"/>
          </a:pPr>
          <a:r>
            <a:rPr lang="en-US" sz="1500" kern="1200"/>
            <a:t>Instances communicate with the internet through a NAT gateway </a:t>
          </a:r>
          <a:r>
            <a:rPr lang="en-US" sz="1500" kern="1200">
              <a:latin typeface="Posterama"/>
            </a:rPr>
            <a:t>in</a:t>
          </a:r>
          <a:r>
            <a:rPr lang="en-US" sz="1500" kern="1200"/>
            <a:t> a public subnet.</a:t>
          </a:r>
        </a:p>
        <a:p>
          <a:pPr marL="114300" lvl="1" indent="-114300" algn="l" defTabSz="666750">
            <a:lnSpc>
              <a:spcPct val="90000"/>
            </a:lnSpc>
            <a:spcBef>
              <a:spcPct val="0"/>
            </a:spcBef>
            <a:spcAft>
              <a:spcPct val="15000"/>
            </a:spcAft>
            <a:buChar char="•"/>
          </a:pPr>
          <a:r>
            <a:rPr lang="en-US" sz="1500" kern="1200"/>
            <a:t>Enhances security by isolating resources from direct internet exposure.</a:t>
          </a:r>
        </a:p>
      </dsp:txBody>
      <dsp:txXfrm>
        <a:off x="0" y="2342860"/>
        <a:ext cx="4991799" cy="1559250"/>
      </dsp:txXfrm>
    </dsp:sp>
    <dsp:sp modelId="{AF3F5DFD-77A4-4796-9BDB-B1CE27431AFB}">
      <dsp:nvSpPr>
        <dsp:cNvPr id="0" name=""/>
        <dsp:cNvSpPr/>
      </dsp:nvSpPr>
      <dsp:spPr>
        <a:xfrm>
          <a:off x="249589" y="2121460"/>
          <a:ext cx="3494260" cy="442800"/>
        </a:xfrm>
        <a:prstGeom prst="roundRect">
          <a:avLst/>
        </a:prstGeom>
        <a:solidFill>
          <a:schemeClr val="accent1">
            <a:shade val="50000"/>
            <a:hueOff val="-443163"/>
            <a:satOff val="-36681"/>
            <a:lumOff val="4798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2075" tIns="0" rIns="132075" bIns="0" numCol="1" spcCol="1270" anchor="ctr" anchorCtr="0">
          <a:noAutofit/>
        </a:bodyPr>
        <a:lstStyle/>
        <a:p>
          <a:pPr marL="0" lvl="0" indent="0" algn="l" defTabSz="666750">
            <a:lnSpc>
              <a:spcPct val="90000"/>
            </a:lnSpc>
            <a:spcBef>
              <a:spcPct val="0"/>
            </a:spcBef>
            <a:spcAft>
              <a:spcPct val="35000"/>
            </a:spcAft>
            <a:buNone/>
            <a:defRPr b="1"/>
          </a:pPr>
          <a:r>
            <a:rPr lang="en-US" sz="1500" kern="1200"/>
            <a:t>Private Subnet</a:t>
          </a:r>
        </a:p>
      </dsp:txBody>
      <dsp:txXfrm>
        <a:off x="271205" y="2143076"/>
        <a:ext cx="3451028"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1AF8E-CF41-4895-8D8B-F8605AC3924A}">
      <dsp:nvSpPr>
        <dsp:cNvPr id="0" name=""/>
        <dsp:cNvSpPr/>
      </dsp:nvSpPr>
      <dsp:spPr>
        <a:xfrm>
          <a:off x="375622" y="1109359"/>
          <a:ext cx="1420192" cy="142019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95C32B-DA82-412B-8FA0-979F0F5E20EF}">
      <dsp:nvSpPr>
        <dsp:cNvPr id="0" name=""/>
        <dsp:cNvSpPr/>
      </dsp:nvSpPr>
      <dsp:spPr>
        <a:xfrm>
          <a:off x="673862" y="1407600"/>
          <a:ext cx="823711" cy="8237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EAC9C3-FBFA-42AE-9DF4-B24F26FECE92}">
      <dsp:nvSpPr>
        <dsp:cNvPr id="0" name=""/>
        <dsp:cNvSpPr/>
      </dsp:nvSpPr>
      <dsp:spPr>
        <a:xfrm>
          <a:off x="2100141" y="1109359"/>
          <a:ext cx="3347595" cy="1420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An </a:t>
          </a:r>
          <a:r>
            <a:rPr lang="en-US" sz="1600" b="1" kern="1200"/>
            <a:t>Internet Gateway</a:t>
          </a:r>
          <a:r>
            <a:rPr lang="en-US" sz="1600" kern="1200"/>
            <a:t> is a horizontally scaled, redundant, and highly available VPC component that allows communication between instances in your VPC and the internet. </a:t>
          </a:r>
        </a:p>
      </dsp:txBody>
      <dsp:txXfrm>
        <a:off x="2100141" y="1109359"/>
        <a:ext cx="3347595" cy="1420192"/>
      </dsp:txXfrm>
    </dsp:sp>
    <dsp:sp modelId="{69877599-698E-442E-9C0F-AB0FE7EFEF89}">
      <dsp:nvSpPr>
        <dsp:cNvPr id="0" name=""/>
        <dsp:cNvSpPr/>
      </dsp:nvSpPr>
      <dsp:spPr>
        <a:xfrm>
          <a:off x="6031030" y="1109359"/>
          <a:ext cx="1420192" cy="142019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A07278-CBC5-443C-8D07-03A652D7AF07}">
      <dsp:nvSpPr>
        <dsp:cNvPr id="0" name=""/>
        <dsp:cNvSpPr/>
      </dsp:nvSpPr>
      <dsp:spPr>
        <a:xfrm>
          <a:off x="6329270" y="1407600"/>
          <a:ext cx="823711" cy="8237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298F1A-099E-443C-8608-D9127E66CC02}">
      <dsp:nvSpPr>
        <dsp:cNvPr id="0" name=""/>
        <dsp:cNvSpPr/>
      </dsp:nvSpPr>
      <dsp:spPr>
        <a:xfrm>
          <a:off x="7755549" y="1109359"/>
          <a:ext cx="3347595" cy="1420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It serves as a bridge between your VPC and the internet, enabling instances in public subnets to send and receive traffic from the internet.</a:t>
          </a:r>
        </a:p>
      </dsp:txBody>
      <dsp:txXfrm>
        <a:off x="7755549" y="1109359"/>
        <a:ext cx="3347595" cy="14201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5850B-E9AD-419D-9EA1-F29503C0E981}">
      <dsp:nvSpPr>
        <dsp:cNvPr id="0" name=""/>
        <dsp:cNvSpPr/>
      </dsp:nvSpPr>
      <dsp:spPr>
        <a:xfrm>
          <a:off x="0" y="1460418"/>
          <a:ext cx="10443633" cy="95819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To create ours, we:</a:t>
          </a:r>
        </a:p>
      </dsp:txBody>
      <dsp:txXfrm>
        <a:off x="0" y="1460418"/>
        <a:ext cx="10443633" cy="517424"/>
      </dsp:txXfrm>
    </dsp:sp>
    <dsp:sp modelId="{EDC779E1-CCB3-4849-A1D5-402625E9268B}">
      <dsp:nvSpPr>
        <dsp:cNvPr id="0" name=""/>
        <dsp:cNvSpPr/>
      </dsp:nvSpPr>
      <dsp:spPr>
        <a:xfrm>
          <a:off x="0" y="1958679"/>
          <a:ext cx="5221816" cy="440768"/>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Configured routes for public and private subnets.</a:t>
          </a:r>
        </a:p>
      </dsp:txBody>
      <dsp:txXfrm>
        <a:off x="0" y="1958679"/>
        <a:ext cx="5221816" cy="440768"/>
      </dsp:txXfrm>
    </dsp:sp>
    <dsp:sp modelId="{BE0EC512-36AF-462B-BD7D-9CBE7118B8B6}">
      <dsp:nvSpPr>
        <dsp:cNvPr id="0" name=""/>
        <dsp:cNvSpPr/>
      </dsp:nvSpPr>
      <dsp:spPr>
        <a:xfrm>
          <a:off x="5221816" y="1958679"/>
          <a:ext cx="5221816" cy="440768"/>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Linked route tables to their respective subnets.</a:t>
          </a:r>
        </a:p>
      </dsp:txBody>
      <dsp:txXfrm>
        <a:off x="5221816" y="1958679"/>
        <a:ext cx="5221816" cy="440768"/>
      </dsp:txXfrm>
    </dsp:sp>
    <dsp:sp modelId="{37060210-8D6F-4D89-B911-1AB779981CDC}">
      <dsp:nvSpPr>
        <dsp:cNvPr id="0" name=""/>
        <dsp:cNvSpPr/>
      </dsp:nvSpPr>
      <dsp:spPr>
        <a:xfrm rot="10800000">
          <a:off x="0" y="1091"/>
          <a:ext cx="10443633" cy="1473700"/>
        </a:xfrm>
        <a:prstGeom prst="upArrowCallou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A </a:t>
          </a:r>
          <a:r>
            <a:rPr lang="en-US" sz="1700" b="1" kern="1200"/>
            <a:t>route table</a:t>
          </a:r>
          <a:r>
            <a:rPr lang="en-US" sz="1700" kern="1200"/>
            <a:t> is a set of rules, called routes, that are used to determine where network traffic is directed within a Virtual Private Cloud (VPC). Each subnet in your VPC must be associated with a route table, which controls the routing of traffic within the VPC and to external destinations.</a:t>
          </a:r>
        </a:p>
      </dsp:txBody>
      <dsp:txXfrm rot="10800000">
        <a:off x="0" y="1091"/>
        <a:ext cx="10443633" cy="9575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D8579-251B-4675-8DA5-E10F3CF0097A}">
      <dsp:nvSpPr>
        <dsp:cNvPr id="0" name=""/>
        <dsp:cNvSpPr/>
      </dsp:nvSpPr>
      <dsp:spPr>
        <a:xfrm>
          <a:off x="26" y="188449"/>
          <a:ext cx="2502440" cy="547200"/>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Purpose:</a:t>
          </a:r>
        </a:p>
      </dsp:txBody>
      <dsp:txXfrm>
        <a:off x="26" y="188449"/>
        <a:ext cx="2502440" cy="547200"/>
      </dsp:txXfrm>
    </dsp:sp>
    <dsp:sp modelId="{DEFCE400-CD94-4607-B625-A64ED0012C24}">
      <dsp:nvSpPr>
        <dsp:cNvPr id="0" name=""/>
        <dsp:cNvSpPr/>
      </dsp:nvSpPr>
      <dsp:spPr>
        <a:xfrm>
          <a:off x="26" y="735649"/>
          <a:ext cx="2502440" cy="2712059"/>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Enables instances in a private subnet to connect to the internet or other AWS services.</a:t>
          </a:r>
        </a:p>
        <a:p>
          <a:pPr marL="171450" lvl="1" indent="-171450" algn="l" defTabSz="844550">
            <a:lnSpc>
              <a:spcPct val="90000"/>
            </a:lnSpc>
            <a:spcBef>
              <a:spcPct val="0"/>
            </a:spcBef>
            <a:spcAft>
              <a:spcPct val="15000"/>
            </a:spcAft>
            <a:buChar char="•"/>
          </a:pPr>
          <a:r>
            <a:rPr lang="en-US" sz="1900" kern="1200"/>
            <a:t>Blocks inbound internet-initiated connections to private instances.</a:t>
          </a:r>
        </a:p>
      </dsp:txBody>
      <dsp:txXfrm>
        <a:off x="26" y="735649"/>
        <a:ext cx="2502440" cy="2712059"/>
      </dsp:txXfrm>
    </dsp:sp>
    <dsp:sp modelId="{4ABF11A8-A712-402B-8AAF-C1671B713B3A}">
      <dsp:nvSpPr>
        <dsp:cNvPr id="0" name=""/>
        <dsp:cNvSpPr/>
      </dsp:nvSpPr>
      <dsp:spPr>
        <a:xfrm>
          <a:off x="2852808" y="188449"/>
          <a:ext cx="2502440" cy="547200"/>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Key Benefits:</a:t>
          </a:r>
        </a:p>
      </dsp:txBody>
      <dsp:txXfrm>
        <a:off x="2852808" y="188449"/>
        <a:ext cx="2502440" cy="547200"/>
      </dsp:txXfrm>
    </dsp:sp>
    <dsp:sp modelId="{6DF6C890-1891-44F8-BA41-95834C775803}">
      <dsp:nvSpPr>
        <dsp:cNvPr id="0" name=""/>
        <dsp:cNvSpPr/>
      </dsp:nvSpPr>
      <dsp:spPr>
        <a:xfrm>
          <a:off x="2852808" y="735649"/>
          <a:ext cx="2502440" cy="2712059"/>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Secure access to external resources for private instances.</a:t>
          </a:r>
        </a:p>
        <a:p>
          <a:pPr marL="171450" lvl="1" indent="-171450" algn="l" defTabSz="844550">
            <a:lnSpc>
              <a:spcPct val="90000"/>
            </a:lnSpc>
            <a:spcBef>
              <a:spcPct val="0"/>
            </a:spcBef>
            <a:spcAft>
              <a:spcPct val="15000"/>
            </a:spcAft>
            <a:buChar char="•"/>
          </a:pPr>
          <a:r>
            <a:rPr lang="en-US" sz="1900" kern="1200"/>
            <a:t>Prevents exposure to inbound internet traffic.</a:t>
          </a:r>
        </a:p>
      </dsp:txBody>
      <dsp:txXfrm>
        <a:off x="2852808" y="735649"/>
        <a:ext cx="2502440" cy="27120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1D5FE-7295-460D-8372-957DB20931ED}">
      <dsp:nvSpPr>
        <dsp:cNvPr id="0" name=""/>
        <dsp:cNvSpPr/>
      </dsp:nvSpPr>
      <dsp:spPr>
        <a:xfrm>
          <a:off x="0" y="2792"/>
          <a:ext cx="6301377" cy="388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38C605-728F-4CE2-9962-2732CFEDFC99}">
      <dsp:nvSpPr>
        <dsp:cNvPr id="0" name=""/>
        <dsp:cNvSpPr/>
      </dsp:nvSpPr>
      <dsp:spPr>
        <a:xfrm>
          <a:off x="117640" y="90294"/>
          <a:ext cx="214101" cy="213892"/>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7586B0-2397-4DDF-B9BE-0A8ADA291B7A}">
      <dsp:nvSpPr>
        <dsp:cNvPr id="0" name=""/>
        <dsp:cNvSpPr/>
      </dsp:nvSpPr>
      <dsp:spPr>
        <a:xfrm>
          <a:off x="449383" y="2792"/>
          <a:ext cx="5804929" cy="47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161" tIns="50161" rIns="50161" bIns="50161" numCol="1" spcCol="1270" anchor="ctr" anchorCtr="0">
          <a:noAutofit/>
        </a:bodyPr>
        <a:lstStyle/>
        <a:p>
          <a:pPr marL="0" lvl="0" indent="0" algn="l" defTabSz="622300">
            <a:lnSpc>
              <a:spcPct val="100000"/>
            </a:lnSpc>
            <a:spcBef>
              <a:spcPct val="0"/>
            </a:spcBef>
            <a:spcAft>
              <a:spcPct val="35000"/>
            </a:spcAft>
            <a:buNone/>
          </a:pPr>
          <a:r>
            <a:rPr lang="en-US" sz="1400" kern="1200"/>
            <a:t>#!/bin/bash: Specifies the script runs in BASH shell.</a:t>
          </a:r>
          <a:endParaRPr lang="en-US" sz="1400" kern="1200">
            <a:latin typeface="Posterama"/>
          </a:endParaRPr>
        </a:p>
      </dsp:txBody>
      <dsp:txXfrm>
        <a:off x="449383" y="2792"/>
        <a:ext cx="5804929" cy="473966"/>
      </dsp:txXfrm>
    </dsp:sp>
    <dsp:sp modelId="{0240A434-C025-484E-864E-C4FE3D11EC78}">
      <dsp:nvSpPr>
        <dsp:cNvPr id="0" name=""/>
        <dsp:cNvSpPr/>
      </dsp:nvSpPr>
      <dsp:spPr>
        <a:xfrm>
          <a:off x="0" y="595250"/>
          <a:ext cx="6301377" cy="388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2AB9F-ACD5-465A-89B1-EC65C50F6423}">
      <dsp:nvSpPr>
        <dsp:cNvPr id="0" name=""/>
        <dsp:cNvSpPr/>
      </dsp:nvSpPr>
      <dsp:spPr>
        <a:xfrm>
          <a:off x="117640" y="682751"/>
          <a:ext cx="214101" cy="213892"/>
        </a:xfrm>
        <a:prstGeom prst="rect">
          <a:avLst/>
        </a:prstGeom>
        <a:solidFill>
          <a:schemeClr val="accent2">
            <a:hueOff val="2057680"/>
            <a:satOff val="-1257"/>
            <a:lumOff val="-694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4FC4C2-2587-44DE-BB1D-B8DAA7B7EEE8}">
      <dsp:nvSpPr>
        <dsp:cNvPr id="0" name=""/>
        <dsp:cNvSpPr/>
      </dsp:nvSpPr>
      <dsp:spPr>
        <a:xfrm>
          <a:off x="449383" y="595250"/>
          <a:ext cx="5804929" cy="47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161" tIns="50161" rIns="50161" bIns="50161" numCol="1" spcCol="1270" anchor="ctr" anchorCtr="0">
          <a:noAutofit/>
        </a:bodyPr>
        <a:lstStyle/>
        <a:p>
          <a:pPr marL="0" lvl="0" indent="0" algn="l" defTabSz="622300" rtl="0">
            <a:lnSpc>
              <a:spcPct val="100000"/>
            </a:lnSpc>
            <a:spcBef>
              <a:spcPct val="0"/>
            </a:spcBef>
            <a:spcAft>
              <a:spcPct val="35000"/>
            </a:spcAft>
            <a:buNone/>
          </a:pPr>
          <a:r>
            <a:rPr lang="en-US" sz="1400" kern="1200">
              <a:latin typeface="Posterama"/>
            </a:rPr>
            <a:t> yum update -y: </a:t>
          </a:r>
          <a:r>
            <a:rPr lang="en-US" sz="1400" kern="1200"/>
            <a:t>Updates system packages; YUM (Yellowdog Updater, Modified) is a package manager.</a:t>
          </a:r>
        </a:p>
      </dsp:txBody>
      <dsp:txXfrm>
        <a:off x="449383" y="595250"/>
        <a:ext cx="5804929" cy="473966"/>
      </dsp:txXfrm>
    </dsp:sp>
    <dsp:sp modelId="{BBE28534-61FB-4351-8B18-329774252E65}">
      <dsp:nvSpPr>
        <dsp:cNvPr id="0" name=""/>
        <dsp:cNvSpPr/>
      </dsp:nvSpPr>
      <dsp:spPr>
        <a:xfrm>
          <a:off x="0" y="1187708"/>
          <a:ext cx="6301377" cy="388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A29ADA-3D4B-4C9C-8E88-A3135F1D5D2C}">
      <dsp:nvSpPr>
        <dsp:cNvPr id="0" name=""/>
        <dsp:cNvSpPr/>
      </dsp:nvSpPr>
      <dsp:spPr>
        <a:xfrm>
          <a:off x="117640" y="1275209"/>
          <a:ext cx="214101" cy="213892"/>
        </a:xfrm>
        <a:prstGeom prst="rect">
          <a:avLst/>
        </a:prstGeom>
        <a:solidFill>
          <a:schemeClr val="accent2">
            <a:hueOff val="4115359"/>
            <a:satOff val="-2514"/>
            <a:lumOff val="-13881"/>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0DF11-E655-4ACA-948A-60F319F40780}">
      <dsp:nvSpPr>
        <dsp:cNvPr id="0" name=""/>
        <dsp:cNvSpPr/>
      </dsp:nvSpPr>
      <dsp:spPr>
        <a:xfrm>
          <a:off x="449383" y="1187708"/>
          <a:ext cx="5804929" cy="47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161" tIns="50161" rIns="50161" bIns="50161" numCol="1" spcCol="1270" anchor="ctr" anchorCtr="0">
          <a:noAutofit/>
        </a:bodyPr>
        <a:lstStyle/>
        <a:p>
          <a:pPr marL="0" lvl="0" indent="0" algn="l" defTabSz="622300">
            <a:lnSpc>
              <a:spcPct val="100000"/>
            </a:lnSpc>
            <a:spcBef>
              <a:spcPct val="0"/>
            </a:spcBef>
            <a:spcAft>
              <a:spcPct val="35000"/>
            </a:spcAft>
            <a:buNone/>
          </a:pPr>
          <a:r>
            <a:rPr lang="en-US" sz="1400" kern="1200"/>
            <a:t>yum install -y httpd: Installs Apache HTTP server. </a:t>
          </a:r>
          <a:endParaRPr lang="en-US" sz="1400" kern="1200">
            <a:latin typeface="Posterama"/>
          </a:endParaRPr>
        </a:p>
      </dsp:txBody>
      <dsp:txXfrm>
        <a:off x="449383" y="1187708"/>
        <a:ext cx="5804929" cy="473966"/>
      </dsp:txXfrm>
    </dsp:sp>
    <dsp:sp modelId="{27D6D222-C3FA-489B-9B47-CB7401960DD4}">
      <dsp:nvSpPr>
        <dsp:cNvPr id="0" name=""/>
        <dsp:cNvSpPr/>
      </dsp:nvSpPr>
      <dsp:spPr>
        <a:xfrm>
          <a:off x="0" y="1780165"/>
          <a:ext cx="6301377" cy="388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A19C4-892E-4067-93F1-369A9592BF63}">
      <dsp:nvSpPr>
        <dsp:cNvPr id="0" name=""/>
        <dsp:cNvSpPr/>
      </dsp:nvSpPr>
      <dsp:spPr>
        <a:xfrm>
          <a:off x="117640" y="1867667"/>
          <a:ext cx="214101" cy="213892"/>
        </a:xfrm>
        <a:prstGeom prst="rect">
          <a:avLst/>
        </a:prstGeom>
        <a:solidFill>
          <a:schemeClr val="accent2">
            <a:hueOff val="6173039"/>
            <a:satOff val="-3772"/>
            <a:lumOff val="-20821"/>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371D52-F254-4ADB-A49E-296472985210}">
      <dsp:nvSpPr>
        <dsp:cNvPr id="0" name=""/>
        <dsp:cNvSpPr/>
      </dsp:nvSpPr>
      <dsp:spPr>
        <a:xfrm>
          <a:off x="449383" y="1780165"/>
          <a:ext cx="5804929" cy="47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161" tIns="50161" rIns="50161" bIns="50161" numCol="1" spcCol="1270" anchor="ctr" anchorCtr="0">
          <a:noAutofit/>
        </a:bodyPr>
        <a:lstStyle/>
        <a:p>
          <a:pPr marL="0" lvl="0" indent="0" algn="l" defTabSz="622300">
            <a:lnSpc>
              <a:spcPct val="100000"/>
            </a:lnSpc>
            <a:spcBef>
              <a:spcPct val="0"/>
            </a:spcBef>
            <a:spcAft>
              <a:spcPct val="35000"/>
            </a:spcAft>
            <a:buNone/>
          </a:pPr>
          <a:r>
            <a:rPr lang="en-US" sz="1400" kern="1200" err="1"/>
            <a:t>systemctl</a:t>
          </a:r>
          <a:r>
            <a:rPr lang="en-US" sz="1400" kern="1200"/>
            <a:t> start httpd: Starts the </a:t>
          </a:r>
          <a:r>
            <a:rPr lang="en-US" sz="1400" kern="1200" err="1"/>
            <a:t>HTTPd</a:t>
          </a:r>
          <a:r>
            <a:rPr lang="en-US" sz="1400" kern="1200"/>
            <a:t> service. </a:t>
          </a:r>
          <a:endParaRPr lang="en-US" sz="1400" kern="1200">
            <a:latin typeface="Posterama"/>
          </a:endParaRPr>
        </a:p>
      </dsp:txBody>
      <dsp:txXfrm>
        <a:off x="449383" y="1780165"/>
        <a:ext cx="5804929" cy="473966"/>
      </dsp:txXfrm>
    </dsp:sp>
    <dsp:sp modelId="{D6360A6B-9FB5-4910-979A-C06DC086328E}">
      <dsp:nvSpPr>
        <dsp:cNvPr id="0" name=""/>
        <dsp:cNvSpPr/>
      </dsp:nvSpPr>
      <dsp:spPr>
        <a:xfrm>
          <a:off x="0" y="2372623"/>
          <a:ext cx="6301377" cy="388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3B2005-2A5A-4162-8691-4E21835BE7BB}">
      <dsp:nvSpPr>
        <dsp:cNvPr id="0" name=""/>
        <dsp:cNvSpPr/>
      </dsp:nvSpPr>
      <dsp:spPr>
        <a:xfrm>
          <a:off x="117640" y="2460124"/>
          <a:ext cx="214101" cy="213892"/>
        </a:xfrm>
        <a:prstGeom prst="rect">
          <a:avLst/>
        </a:prstGeom>
        <a:solidFill>
          <a:schemeClr val="accent2">
            <a:hueOff val="8230718"/>
            <a:satOff val="-5029"/>
            <a:lumOff val="-27762"/>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E7930-F1E0-4622-A06C-AD84ACBCEE8D}">
      <dsp:nvSpPr>
        <dsp:cNvPr id="0" name=""/>
        <dsp:cNvSpPr/>
      </dsp:nvSpPr>
      <dsp:spPr>
        <a:xfrm>
          <a:off x="449383" y="2372623"/>
          <a:ext cx="5804929" cy="47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161" tIns="50161" rIns="50161" bIns="50161" numCol="1" spcCol="1270" anchor="ctr" anchorCtr="0">
          <a:noAutofit/>
        </a:bodyPr>
        <a:lstStyle/>
        <a:p>
          <a:pPr marL="0" lvl="0" indent="0" algn="l" defTabSz="622300">
            <a:lnSpc>
              <a:spcPct val="100000"/>
            </a:lnSpc>
            <a:spcBef>
              <a:spcPct val="0"/>
            </a:spcBef>
            <a:spcAft>
              <a:spcPct val="35000"/>
            </a:spcAft>
            <a:buNone/>
          </a:pPr>
          <a:r>
            <a:rPr lang="en-US" sz="1400" kern="1200" err="1"/>
            <a:t>systemctl</a:t>
          </a:r>
          <a:r>
            <a:rPr lang="en-US" sz="1400" kern="1200"/>
            <a:t> enable httpd: Ensures the service starts on reboot. </a:t>
          </a:r>
          <a:endParaRPr lang="en-US" sz="1400" kern="1200">
            <a:latin typeface="Posterama"/>
          </a:endParaRPr>
        </a:p>
      </dsp:txBody>
      <dsp:txXfrm>
        <a:off x="449383" y="2372623"/>
        <a:ext cx="5804929" cy="473966"/>
      </dsp:txXfrm>
    </dsp:sp>
    <dsp:sp modelId="{6BE56F99-9CB6-413A-8A0A-3953273A4A5B}">
      <dsp:nvSpPr>
        <dsp:cNvPr id="0" name=""/>
        <dsp:cNvSpPr/>
      </dsp:nvSpPr>
      <dsp:spPr>
        <a:xfrm>
          <a:off x="0" y="2965081"/>
          <a:ext cx="6301377" cy="388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F35B2-06A6-4680-A72E-1B3E508C0227}">
      <dsp:nvSpPr>
        <dsp:cNvPr id="0" name=""/>
        <dsp:cNvSpPr/>
      </dsp:nvSpPr>
      <dsp:spPr>
        <a:xfrm>
          <a:off x="117640" y="3052582"/>
          <a:ext cx="214101" cy="213892"/>
        </a:xfrm>
        <a:prstGeom prst="rect">
          <a:avLst/>
        </a:prstGeom>
        <a:solidFill>
          <a:schemeClr val="accent2">
            <a:hueOff val="10288398"/>
            <a:satOff val="-6286"/>
            <a:lumOff val="-34702"/>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339E9B-2338-4882-B0C8-1830BB233A4E}">
      <dsp:nvSpPr>
        <dsp:cNvPr id="0" name=""/>
        <dsp:cNvSpPr/>
      </dsp:nvSpPr>
      <dsp:spPr>
        <a:xfrm>
          <a:off x="449383" y="2965081"/>
          <a:ext cx="5804929" cy="47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161" tIns="50161" rIns="50161" bIns="50161" numCol="1" spcCol="1270" anchor="ctr" anchorCtr="0">
          <a:noAutofit/>
        </a:bodyPr>
        <a:lstStyle/>
        <a:p>
          <a:pPr marL="0" lvl="0" indent="0" algn="l" defTabSz="622300">
            <a:lnSpc>
              <a:spcPct val="100000"/>
            </a:lnSpc>
            <a:spcBef>
              <a:spcPct val="0"/>
            </a:spcBef>
            <a:spcAft>
              <a:spcPct val="35000"/>
            </a:spcAft>
            <a:buNone/>
          </a:pPr>
          <a:r>
            <a:rPr lang="en-US" sz="1400" kern="1200"/>
            <a:t>HTML File Creation: Adds a basic webpage to verify server functionality.</a:t>
          </a:r>
        </a:p>
      </dsp:txBody>
      <dsp:txXfrm>
        <a:off x="449383" y="2965081"/>
        <a:ext cx="5804929" cy="47396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66576-2A21-4921-9F04-46F5A8A2570D}" type="datetimeFigureOut">
              <a:t>3/27/25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FDE4F-FA89-4002-9AC9-D39549CF6E70}" type="slidenum">
              <a:t>‹#›</a:t>
            </a:fld>
            <a:endParaRPr lang="en-US"/>
          </a:p>
        </p:txBody>
      </p:sp>
    </p:spTree>
    <p:extLst>
      <p:ext uri="{BB962C8B-B14F-4D97-AF65-F5344CB8AC3E}">
        <p14:creationId xmlns:p14="http://schemas.microsoft.com/office/powerpoint/2010/main" val="1097760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that overview in mind, let’s move into the details of our work. Welcome to the Cloud Operations and Security Team’s presentation on our Capstone Project for Fall 2024, titled AWS Security Operations. </a:t>
            </a:r>
          </a:p>
        </p:txBody>
      </p:sp>
      <p:sp>
        <p:nvSpPr>
          <p:cNvPr id="4" name="Slide Number Placeholder 3"/>
          <p:cNvSpPr>
            <a:spLocks noGrp="1"/>
          </p:cNvSpPr>
          <p:nvPr>
            <p:ph type="sldNum" sz="quarter" idx="5"/>
          </p:nvPr>
        </p:nvSpPr>
        <p:spPr/>
        <p:txBody>
          <a:bodyPr/>
          <a:lstStyle/>
          <a:p>
            <a:fld id="{466FDE4F-FA89-4002-9AC9-D39549CF6E70}" type="slidenum">
              <a:rPr lang="en-US"/>
              <a:t>1</a:t>
            </a:fld>
            <a:endParaRPr lang="en-US"/>
          </a:p>
        </p:txBody>
      </p:sp>
    </p:spTree>
    <p:extLst>
      <p:ext uri="{BB962C8B-B14F-4D97-AF65-F5344CB8AC3E}">
        <p14:creationId xmlns:p14="http://schemas.microsoft.com/office/powerpoint/2010/main" val="369408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Internet Gateway is a key component for public subnets, enabling instances to send and receive internet traffic. It serves as the bridge between our VPC and the wider internet." As you can see in the screenshot, it was implemented in our </a:t>
            </a:r>
            <a:r>
              <a:rPr lang="en-US" err="1"/>
              <a:t>vpc</a:t>
            </a:r>
            <a:r>
              <a:rPr lang="en-US"/>
              <a:t>.</a:t>
            </a:r>
          </a:p>
        </p:txBody>
      </p:sp>
      <p:sp>
        <p:nvSpPr>
          <p:cNvPr id="4" name="Slide Number Placeholder 3"/>
          <p:cNvSpPr>
            <a:spLocks noGrp="1"/>
          </p:cNvSpPr>
          <p:nvPr>
            <p:ph type="sldNum" sz="quarter" idx="5"/>
          </p:nvPr>
        </p:nvSpPr>
        <p:spPr/>
        <p:txBody>
          <a:bodyPr/>
          <a:lstStyle/>
          <a:p>
            <a:fld id="{466FDE4F-FA89-4002-9AC9-D39549CF6E70}" type="slidenum">
              <a:rPr lang="en-US"/>
              <a:t>10</a:t>
            </a:fld>
            <a:endParaRPr lang="en-US"/>
          </a:p>
        </p:txBody>
      </p:sp>
    </p:spTree>
    <p:extLst>
      <p:ext uri="{BB962C8B-B14F-4D97-AF65-F5344CB8AC3E}">
        <p14:creationId xmlns:p14="http://schemas.microsoft.com/office/powerpoint/2010/main" val="2801917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"Route tables were configured to direct traffic within the VPC and to external destinations. Public subnets use a route to the Internet Gateway, while private subnets route through the NAT Gateway for outbound traffic." "We configured routes for public and private subnets and linked each route table to its respective subnet."</a:t>
            </a:r>
          </a:p>
          <a:p>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466FDE4F-FA89-4002-9AC9-D39549CF6E70}" type="slidenum">
              <a:rPr lang="en-US"/>
              <a:t>11</a:t>
            </a:fld>
            <a:endParaRPr lang="en-US"/>
          </a:p>
        </p:txBody>
      </p:sp>
    </p:spTree>
    <p:extLst>
      <p:ext uri="{BB962C8B-B14F-4D97-AF65-F5344CB8AC3E}">
        <p14:creationId xmlns:p14="http://schemas.microsoft.com/office/powerpoint/2010/main" val="1669727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10000"/>
              </a:lnSpc>
              <a:spcBef>
                <a:spcPts val="1000"/>
              </a:spcBef>
              <a:buFont typeface="Arial,Sans-Serif"/>
              <a:buChar char="•"/>
            </a:pPr>
            <a:r>
              <a:rPr lang="en-US"/>
              <a:t>A </a:t>
            </a:r>
            <a:r>
              <a:rPr lang="en-US" b="1"/>
              <a:t>NAT Gateway</a:t>
            </a:r>
            <a:r>
              <a:rPr lang="en-US"/>
              <a:t> (Network Address Translation Gateway) is a managed service that enables instances in a private subnet to connect to the internet or other AWS services, while preventing the internet from initiating connections with those instances. It provides a secure way for private instances to access external resources without exposing them to inbound internet traffic.</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a:t>12</a:t>
            </a:fld>
            <a:endParaRPr lang="en-US"/>
          </a:p>
        </p:txBody>
      </p:sp>
    </p:spTree>
    <p:extLst>
      <p:ext uri="{BB962C8B-B14F-4D97-AF65-F5344CB8AC3E}">
        <p14:creationId xmlns:p14="http://schemas.microsoft.com/office/powerpoint/2010/main" val="334130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Key Pair in AWS is a set of security credentials consisting of a public key stored by AWS and a private key stored by the user, used to authenticate connections to EC2 instances.</a:t>
            </a:r>
          </a:p>
          <a:p>
            <a:r>
              <a:rPr lang="en-US"/>
              <a:t>"Key pairs were created to enable secure SSH access to our Linux EC2 instances. AWS stored the public key, while we retained the private key to authenticate and establish secure connections."</a:t>
            </a:r>
          </a:p>
        </p:txBody>
      </p:sp>
      <p:sp>
        <p:nvSpPr>
          <p:cNvPr id="4" name="Slide Number Placeholder 3"/>
          <p:cNvSpPr>
            <a:spLocks noGrp="1"/>
          </p:cNvSpPr>
          <p:nvPr>
            <p:ph type="sldNum" sz="quarter" idx="5"/>
          </p:nvPr>
        </p:nvSpPr>
        <p:spPr/>
        <p:txBody>
          <a:bodyPr/>
          <a:lstStyle/>
          <a:p>
            <a:fld id="{466FDE4F-FA89-4002-9AC9-D39549CF6E70}" type="slidenum">
              <a:rPr lang="en-US"/>
              <a:t>13</a:t>
            </a:fld>
            <a:endParaRPr lang="en-US"/>
          </a:p>
        </p:txBody>
      </p:sp>
    </p:spTree>
    <p:extLst>
      <p:ext uri="{BB962C8B-B14F-4D97-AF65-F5344CB8AC3E}">
        <p14:creationId xmlns:p14="http://schemas.microsoft.com/office/powerpoint/2010/main" val="2619086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EC2 instance launch, we ran a user data BASH script to automate web server configuration. This Linux BASH scripts only runs when the EC2 instance is first ever started. As you can see in the slide, there is a breakdown of what each command does. They each have a specific role, from updating packages to enabling </a:t>
            </a:r>
            <a:r>
              <a:rPr lang="en-US" err="1"/>
              <a:t>HTTPd</a:t>
            </a:r>
            <a:r>
              <a:rPr lang="en-US"/>
              <a:t> on startup. By creating a simple HTML file, we could verify that the web server was functioning correctly. This automation streamlines deployment and ensures consistency across instances.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a:t>14</a:t>
            </a:fld>
            <a:endParaRPr lang="en-US"/>
          </a:p>
        </p:txBody>
      </p:sp>
    </p:spTree>
    <p:extLst>
      <p:ext uri="{BB962C8B-B14F-4D97-AF65-F5344CB8AC3E}">
        <p14:creationId xmlns:p14="http://schemas.microsoft.com/office/powerpoint/2010/main" val="2510082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t>A Target Group in AWS Elastic Load Balancing routes traffic to registered targets, such as EC2 instances or Lambda functions, ensuring balanced traffic distribution and high availability.</a:t>
            </a:r>
            <a:endParaRPr lang="en-US">
              <a:ea typeface="Calibri"/>
              <a:cs typeface="Calibri"/>
            </a:endParaRPr>
          </a:p>
          <a:p>
            <a:pPr marL="171450" indent="-171450">
              <a:buFont typeface="Calibri"/>
              <a:buChar char="-"/>
            </a:pPr>
            <a:endParaRPr lang="en-US">
              <a:cs typeface="Calibri"/>
            </a:endParaRPr>
          </a:p>
          <a:p>
            <a:pPr marL="171450" indent="-171450">
              <a:buFont typeface="Calibri"/>
              <a:buChar char="-"/>
            </a:pPr>
            <a:r>
              <a:rPr lang="en-US"/>
              <a:t>"We created target groups to manage traffic distribution. Registered targets, including EC2 instances, ensured efficient routing of application traffic and supported load balancing for high availability."</a:t>
            </a:r>
          </a:p>
        </p:txBody>
      </p:sp>
      <p:sp>
        <p:nvSpPr>
          <p:cNvPr id="4" name="Slide Number Placeholder 3"/>
          <p:cNvSpPr>
            <a:spLocks noGrp="1"/>
          </p:cNvSpPr>
          <p:nvPr>
            <p:ph type="sldNum" sz="quarter" idx="5"/>
          </p:nvPr>
        </p:nvSpPr>
        <p:spPr/>
        <p:txBody>
          <a:bodyPr/>
          <a:lstStyle/>
          <a:p>
            <a:fld id="{466FDE4F-FA89-4002-9AC9-D39549CF6E70}" type="slidenum">
              <a:rPr lang="en-US"/>
              <a:t>15</a:t>
            </a:fld>
            <a:endParaRPr lang="en-US"/>
          </a:p>
        </p:txBody>
      </p:sp>
    </p:spTree>
    <p:extLst>
      <p:ext uri="{BB962C8B-B14F-4D97-AF65-F5344CB8AC3E}">
        <p14:creationId xmlns:p14="http://schemas.microsoft.com/office/powerpoint/2010/main" val="3698343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AWS, there are two primary types of firewalls to control traffic: Security Groups and Network Access Control Lists, or NACLs.</a:t>
            </a:r>
          </a:p>
          <a:p>
            <a:pPr marL="285750" indent="-285750">
              <a:buFont typeface="Arial"/>
              <a:buChar char="•"/>
            </a:pPr>
            <a:r>
              <a:rPr lang="en-US" b="1"/>
              <a:t>Security Groups</a:t>
            </a:r>
            <a:r>
              <a:rPr lang="en-US"/>
              <a:t> are stateful firewalls, meaning they automatically allow return traffic for any outbound connections. These are applied at the instance level, simplifying rule management for Elastic Compute Cloud (EC2) instances and load balancers.</a:t>
            </a:r>
          </a:p>
          <a:p>
            <a:pPr marL="285750" indent="-285750">
              <a:buFont typeface="Arial"/>
              <a:buChar char="•"/>
            </a:pPr>
            <a:r>
              <a:rPr lang="en-US" b="1"/>
              <a:t>NACLs</a:t>
            </a:r>
            <a:r>
              <a:rPr lang="en-US"/>
              <a:t> are stateless firewalls, which require explicit rules for both inbound and outbound traffic. They operate at the subnet level, providing an additional layer of security.</a:t>
            </a:r>
          </a:p>
          <a:p>
            <a:r>
              <a:rPr lang="en-US"/>
              <a:t>When a Virtual Private Cloud (VPC) is created, a default NACL is automatically created and associated with it. For this project, we used the default NACL that came with the VPC but did not modify it. By default, this NACL allows all inbound and outbound traffic unless explicitly changed. The key distinction is that Security Groups manage traffic at the instance and load balancer level, while NACLs handle subnet-level traffic.</a:t>
            </a:r>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a:t>16</a:t>
            </a:fld>
            <a:endParaRPr lang="en-US"/>
          </a:p>
        </p:txBody>
      </p:sp>
    </p:spTree>
    <p:extLst>
      <p:ext uri="{BB962C8B-B14F-4D97-AF65-F5344CB8AC3E}">
        <p14:creationId xmlns:p14="http://schemas.microsoft.com/office/powerpoint/2010/main" val="2781403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panose="020F0502020204030204"/>
              <a:cs typeface="Calibri" panose="020F0502020204030204"/>
            </a:endParaRPr>
          </a:p>
          <a:p>
            <a:pPr marL="171450" indent="-171450">
              <a:buFont typeface="Arial"/>
              <a:buChar char="•"/>
            </a:pPr>
            <a:r>
              <a:rPr lang="en-US"/>
              <a:t>We created two security groups to ensure that the traffic only goes through Application load balancer </a:t>
            </a:r>
            <a:endParaRPr lang="en-US">
              <a:ea typeface="Calibri" panose="020F0502020204030204"/>
              <a:cs typeface="Calibri" panose="020F0502020204030204"/>
            </a:endParaRPr>
          </a:p>
          <a:p>
            <a:pPr>
              <a:buFont typeface="Arial"/>
              <a:buChar char="•"/>
            </a:pPr>
            <a:endParaRPr lang="en-US">
              <a:ea typeface="Calibri" panose="020F0502020204030204"/>
              <a:cs typeface="Calibri" panose="020F0502020204030204"/>
            </a:endParaRPr>
          </a:p>
          <a:p>
            <a:pPr>
              <a:buFont typeface="Arial"/>
              <a:buChar char="•"/>
            </a:pPr>
            <a:r>
              <a:rPr lang="en-US"/>
              <a:t>The security group for the Application Load Balancer (ALB) acts as a virtual firewall, controlling inbound and outbound traffic to and from the ALB. It is configured to allow traffic only on port 80, ensuring that only HTTP traffic is processed.</a:t>
            </a:r>
            <a:endParaRPr lang="en-US">
              <a:ea typeface="Calibri" panose="020F0502020204030204"/>
              <a:cs typeface="Calibri" panose="020F0502020204030204"/>
            </a:endParaRPr>
          </a:p>
          <a:p>
            <a:pPr>
              <a:buFont typeface="Arial"/>
              <a:buChar char="•"/>
            </a:pPr>
            <a:r>
              <a:rPr lang="en-US"/>
              <a:t>The security group for the EC2 instances controls traffic at the instance level, ensuring that all inbound traffic originates exclusively from the ALB.</a:t>
            </a:r>
            <a:endParaRPr lang="en-US">
              <a:ea typeface="Calibri" panose="020F0502020204030204"/>
              <a:cs typeface="Calibri" panose="020F0502020204030204"/>
            </a:endParaRPr>
          </a:p>
          <a:p>
            <a:pPr>
              <a:buFont typeface="Arial"/>
              <a:buChar char="•"/>
            </a:pPr>
            <a:r>
              <a:rPr lang="en-US"/>
              <a:t>As a best practice, we modified the configuration to restrict inbound source traffic to the ALB’s security group. This ensures that the targets—our EC2 instances—only receive traffic routed through the ALB, enhancing security and maintaining proper traffic control. Restricting traffic in this way aligns with AWS best practices for securing load balancer targets.</a:t>
            </a:r>
            <a:endParaRPr lang="en-US">
              <a:ea typeface="Calibri"/>
              <a:cs typeface="Calibri"/>
            </a:endParaRPr>
          </a:p>
          <a:p>
            <a:pPr>
              <a:buFont typeface="Arial"/>
              <a:buChar char="•"/>
            </a:pPr>
            <a:endParaRPr lang="en-US">
              <a:ea typeface="Calibri"/>
              <a:cs typeface="Calibri"/>
            </a:endParaRPr>
          </a:p>
          <a:p>
            <a:pPr>
              <a:buFont typeface="Arial"/>
              <a:buChar char="•"/>
            </a:pPr>
            <a:endParaRPr lang="en-US">
              <a:ea typeface="Calibri"/>
              <a:cs typeface="Calibri"/>
            </a:endParaRPr>
          </a:p>
          <a:p>
            <a:pPr marL="171450" indent="-171450">
              <a:buFont typeface="Calibri"/>
              <a:buChar char="-"/>
            </a:pPr>
            <a:endParaRPr lang="en-US">
              <a:ea typeface="Calibri"/>
              <a:cs typeface="Calibri"/>
            </a:endParaRPr>
          </a:p>
          <a:p>
            <a:pPr marL="171450" indent="-171450">
              <a:lnSpc>
                <a:spcPct val="110000"/>
              </a:lnSpc>
              <a:spcBef>
                <a:spcPts val="1000"/>
              </a:spcBef>
              <a:buFont typeface="Arial"/>
              <a:buChar char="•"/>
            </a:pPr>
            <a:endParaRPr lang="en-US"/>
          </a:p>
          <a:p>
            <a:pPr marL="171450" indent="-171450">
              <a:lnSpc>
                <a:spcPct val="110000"/>
              </a:lnSpc>
              <a:spcBef>
                <a:spcPts val="1000"/>
              </a:spcBef>
              <a:buFont typeface="Arial"/>
              <a:buChar char="•"/>
            </a:pPr>
            <a:endParaRPr lang="en-US">
              <a:ea typeface="Calibri" panose="020F0502020204030204"/>
              <a:cs typeface="Calibri"/>
            </a:endParaRPr>
          </a:p>
          <a:p>
            <a:pPr marL="171450" indent="-171450">
              <a:lnSpc>
                <a:spcPct val="110000"/>
              </a:lnSpc>
              <a:spcBef>
                <a:spcPts val="1000"/>
              </a:spcBef>
              <a:buFont typeface="Arial"/>
              <a:buChar char="•"/>
            </a:pPr>
            <a:endParaRPr lang="en-US">
              <a:ea typeface="Calibri" panose="020F0502020204030204"/>
              <a:cs typeface="Calibri"/>
            </a:endParaRPr>
          </a:p>
          <a:p>
            <a:pPr marL="171450" indent="-171450">
              <a:buFont typeface="Calibri"/>
              <a:buChar char="-"/>
            </a:pPr>
            <a:endParaRPr lang="en-US">
              <a:ea typeface="Calibri" panose="020F0502020204030204"/>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a:t>17</a:t>
            </a:fld>
            <a:endParaRPr lang="en-US"/>
          </a:p>
        </p:txBody>
      </p:sp>
    </p:spTree>
    <p:extLst>
      <p:ext uri="{BB962C8B-B14F-4D97-AF65-F5344CB8AC3E}">
        <p14:creationId xmlns:p14="http://schemas.microsoft.com/office/powerpoint/2010/main" val="3575335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pPr marL="171450" indent="-171450">
              <a:buFont typeface="Arial,Sans-Serif"/>
              <a:buChar char="•"/>
            </a:pPr>
            <a:r>
              <a:rPr lang="en-US"/>
              <a:t>An </a:t>
            </a:r>
            <a:r>
              <a:rPr lang="en-US" b="1"/>
              <a:t>Application Load Balancer (ALB)</a:t>
            </a:r>
            <a:r>
              <a:rPr lang="en-US"/>
              <a:t> is a type of load balancer within the AWS Elastic Load Balancing service that automatically distributes incoming application traffic across multiple targets, such as EC2 instances, containers, and IP addresses. ALBs operate at the application layer (Layer 7) of the OSI model and are ideal for web applications.</a:t>
            </a:r>
            <a:endParaRPr lang="en-US">
              <a:cs typeface="Calibri"/>
            </a:endParaRPr>
          </a:p>
          <a:p>
            <a:pPr marL="171450" indent="-171450">
              <a:buFont typeface="Arial"/>
              <a:buChar char="•"/>
            </a:pPr>
            <a:endParaRPr lang="en-US">
              <a:cs typeface="Calibri"/>
            </a:endParaRPr>
          </a:p>
          <a:p>
            <a:pPr marL="171450" indent="-171450">
              <a:buFont typeface="Arial"/>
              <a:buChar char="•"/>
            </a:pPr>
            <a:r>
              <a:rPr lang="en-US"/>
              <a:t>An ALB operates at </a:t>
            </a:r>
            <a:r>
              <a:rPr lang="en-US" b="1"/>
              <a:t>Layer 7</a:t>
            </a:r>
            <a:r>
              <a:rPr lang="en-US"/>
              <a:t> (the </a:t>
            </a:r>
            <a:r>
              <a:rPr lang="en-US" b="1"/>
              <a:t>Application Layer</a:t>
            </a:r>
            <a:r>
              <a:rPr lang="en-US"/>
              <a:t>) of the OSI model. It is designed to distribute incoming application traffic based on various application-level data, like HTTP headers, cookies, and request paths. Here's how it functions at this layer</a:t>
            </a:r>
          </a:p>
          <a:p>
            <a:pPr marL="171450" indent="-171450">
              <a:buFont typeface="Arial"/>
              <a:buChar char="•"/>
            </a:pPr>
            <a:endParaRPr lang="en-US">
              <a:ea typeface="Calibri"/>
              <a:cs typeface="Calibri"/>
            </a:endParaRPr>
          </a:p>
          <a:p>
            <a:pPr marL="171450" indent="-171450">
              <a:buFont typeface="Arial"/>
              <a:buChar char="•"/>
            </a:pPr>
            <a:r>
              <a:rPr lang="en-US"/>
              <a:t>This slide demonstrates the setup and configuration of our Application Load Balancer (ALB). The diagram shows how the ALB routes traffic from users to EC2 instances, ensuring that no traffic directly accesses the instances. The screenshot provides a view of the ALB configuration, highlighting its integration with the EC2 instances and associated target groups. This setup aligns with best practices for security and high availability, ensuring that the ALB manages all traffic efficiently.</a:t>
            </a:r>
            <a:endParaRPr lang="en-US">
              <a:ea typeface="Calibri"/>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a:t>18</a:t>
            </a:fld>
            <a:endParaRPr lang="en-US"/>
          </a:p>
        </p:txBody>
      </p:sp>
    </p:spTree>
    <p:extLst>
      <p:ext uri="{BB962C8B-B14F-4D97-AF65-F5344CB8AC3E}">
        <p14:creationId xmlns:p14="http://schemas.microsoft.com/office/powerpoint/2010/main" val="4181695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 best practice, we deployed the Application Load Balancer (ALB) to act as a security layer, ensuring web traffic does not directly access the EC2 instances. To test its functionality, we accessed the ALB’s Domain Name System (DNS) name in a browser. The screenshots show successful connections to the ALB, displaying 'Hello World' along with each EC2 instance's hostname or IP. By refreshing the page, we observed traffic alternating between the instances, confirming the ALB’s load distribution and high availability. This configuration enhances security, ensures redundancy, and routes traffic only to healthy instances, aligning with best practices for reliability and performance."</a:t>
            </a: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a:t>19</a:t>
            </a:fld>
            <a:endParaRPr lang="en-US"/>
          </a:p>
        </p:txBody>
      </p:sp>
    </p:spTree>
    <p:extLst>
      <p:ext uri="{BB962C8B-B14F-4D97-AF65-F5344CB8AC3E}">
        <p14:creationId xmlns:p14="http://schemas.microsoft.com/office/powerpoint/2010/main" val="47306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466FDE4F-FA89-4002-9AC9-D39549CF6E70}" type="slidenum">
              <a:rPr lang="en-US"/>
              <a:t>2</a:t>
            </a:fld>
            <a:endParaRPr lang="en-US"/>
          </a:p>
        </p:txBody>
      </p:sp>
    </p:spTree>
    <p:extLst>
      <p:ext uri="{BB962C8B-B14F-4D97-AF65-F5344CB8AC3E}">
        <p14:creationId xmlns:p14="http://schemas.microsoft.com/office/powerpoint/2010/main" val="3372349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We faced challenges such as:</a:t>
            </a:r>
          </a:p>
          <a:p>
            <a:r>
              <a:rPr lang="en-US"/>
              <a:t>Limited time, which required task prioritization and efficient teamwork.</a:t>
            </a:r>
            <a:endParaRPr lang="en-US">
              <a:ea typeface="Calibri"/>
              <a:cs typeface="Calibri"/>
            </a:endParaRPr>
          </a:p>
          <a:p>
            <a:r>
              <a:rPr lang="en-US"/>
              <a:t>Learning AWS tools, addressed through collaboration and AWS documentation.</a:t>
            </a:r>
            <a:endParaRPr lang="en-US">
              <a:ea typeface="Calibri"/>
              <a:cs typeface="Calibri"/>
            </a:endParaRPr>
          </a:p>
          <a:p>
            <a:r>
              <a:rPr lang="en-US"/>
              <a:t>Integrating components, solved by breaking tasks into smaller, verifiable steps.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a:t>20</a:t>
            </a:fld>
            <a:endParaRPr lang="en-US"/>
          </a:p>
        </p:txBody>
      </p:sp>
    </p:spTree>
    <p:extLst>
      <p:ext uri="{BB962C8B-B14F-4D97-AF65-F5344CB8AC3E}">
        <p14:creationId xmlns:p14="http://schemas.microsoft.com/office/powerpoint/2010/main" val="626350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We successfully created a secure and resilient AWS infrastructure.</a:t>
            </a:r>
          </a:p>
          <a:p>
            <a:r>
              <a:rPr lang="en-US"/>
              <a:t>Compliance was achieved with NIST, ISO, and SOC2.</a:t>
            </a:r>
            <a:endParaRPr lang="en-US">
              <a:ea typeface="Calibri"/>
              <a:cs typeface="Calibri"/>
            </a:endParaRPr>
          </a:p>
          <a:p>
            <a:r>
              <a:rPr lang="en-US"/>
              <a:t>The architecture supports seamless failover, scalability, and resource optimization, ready for future growth.</a:t>
            </a:r>
            <a:endParaRPr lang="en-US">
              <a:ea typeface="Calibri"/>
              <a:cs typeface="Calibri"/>
            </a:endParaRPr>
          </a:p>
          <a:p>
            <a:endParaRPr lang="en-US">
              <a:ea typeface="Calibri"/>
              <a:cs typeface="Calibri"/>
            </a:endParaRPr>
          </a:p>
          <a:p>
            <a:pPr marL="171450" indent="-171450">
              <a:buFont typeface="Arial"/>
              <a:buChar char="•"/>
            </a:pPr>
            <a:r>
              <a:rPr lang="en-US"/>
              <a:t>Our project successfully met the objectives of the GSU Cybersecurity Team by delivering key outcomes:</a:t>
            </a:r>
            <a:endParaRPr lang="en-US">
              <a:ea typeface="Calibri" panose="020F0502020204030204"/>
              <a:cs typeface="Calibri" panose="020F0502020204030204"/>
            </a:endParaRPr>
          </a:p>
          <a:p>
            <a:r>
              <a:rPr lang="en-US"/>
              <a:t>We created a secure and resilient AWS environment, following best practices for VPC design, EC2 setup, and ALB configuration.</a:t>
            </a:r>
            <a:endParaRPr lang="en-US">
              <a:ea typeface="Calibri" panose="020F0502020204030204"/>
              <a:cs typeface="Calibri" panose="020F0502020204030204"/>
            </a:endParaRPr>
          </a:p>
          <a:p>
            <a:r>
              <a:rPr lang="en-US"/>
              <a:t>In coordination with the risk assessment team, We ensured compliance with frameworks like NIST, ISO 27001, and SOC2 using Prowler, a CSPM tool.</a:t>
            </a:r>
            <a:endParaRPr lang="en-US">
              <a:ea typeface="Calibri" panose="020F0502020204030204"/>
              <a:cs typeface="Calibri" panose="020F0502020204030204"/>
            </a:endParaRPr>
          </a:p>
          <a:p>
            <a:r>
              <a:rPr lang="en-US"/>
              <a:t>The architecture supports seamless failover and load management, maintaining high availability.</a:t>
            </a:r>
            <a:endParaRPr lang="en-US">
              <a:ea typeface="Calibri" panose="020F0502020204030204"/>
              <a:cs typeface="Calibri" panose="020F0502020204030204"/>
            </a:endParaRPr>
          </a:p>
          <a:p>
            <a:r>
              <a:rPr lang="en-US"/>
              <a:t>Lastly, we implemented a scalable three-tier architecture that provides a foundation for future expansion, such as adding a database in a production environment."</a:t>
            </a:r>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smtClean="0"/>
              <a:t>21</a:t>
            </a:fld>
            <a:endParaRPr lang="en-US"/>
          </a:p>
        </p:txBody>
      </p:sp>
    </p:spTree>
    <p:extLst>
      <p:ext uri="{BB962C8B-B14F-4D97-AF65-F5344CB8AC3E}">
        <p14:creationId xmlns:p14="http://schemas.microsoft.com/office/powerpoint/2010/main" val="3580785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ts val="1000"/>
              </a:spcBef>
            </a:pPr>
            <a:r>
              <a:rPr lang="en-US" b="1"/>
              <a:t>Speaker Notes:</a:t>
            </a:r>
            <a:endParaRPr lang="en-US"/>
          </a:p>
          <a:p>
            <a:pPr marL="285750" indent="-285750">
              <a:lnSpc>
                <a:spcPct val="110000"/>
              </a:lnSpc>
              <a:spcBef>
                <a:spcPts val="1000"/>
              </a:spcBef>
              <a:buFont typeface="Arial,Sans-Serif"/>
              <a:buChar char="•"/>
            </a:pPr>
            <a:r>
              <a:rPr lang="en-US"/>
              <a:t>Our setup demonstrated the importance of key AWS components:</a:t>
            </a:r>
          </a:p>
          <a:p>
            <a:pPr marL="285750" indent="-285750">
              <a:lnSpc>
                <a:spcPct val="110000"/>
              </a:lnSpc>
              <a:spcBef>
                <a:spcPts val="1000"/>
              </a:spcBef>
              <a:buFont typeface="Arial,Sans-Serif"/>
              <a:buChar char="•"/>
            </a:pPr>
            <a:r>
              <a:rPr lang="en-US" b="1"/>
              <a:t>Virtual Private Cloud (VPC)</a:t>
            </a:r>
            <a:r>
              <a:rPr lang="en-US"/>
              <a:t>: "The VPC provides a secure and isolated network environment, crucial for protecting sensitive data and ensuring compliance with security standards. It allows for granular control over network traffic and segmentation of resources."</a:t>
            </a:r>
            <a:endParaRPr lang="en-US">
              <a:ea typeface="Calibri"/>
              <a:cs typeface="Calibri"/>
            </a:endParaRPr>
          </a:p>
          <a:p>
            <a:pPr marL="285750" indent="-285750">
              <a:lnSpc>
                <a:spcPct val="110000"/>
              </a:lnSpc>
              <a:spcBef>
                <a:spcPts val="1000"/>
              </a:spcBef>
              <a:buFont typeface="Arial,Sans-Serif"/>
              <a:buChar char="•"/>
            </a:pPr>
            <a:r>
              <a:rPr lang="en-US" b="1"/>
              <a:t>EC2 Instances</a:t>
            </a:r>
            <a:r>
              <a:rPr lang="en-US"/>
              <a:t>: "EC2 instances are the backbone of our application, providing scalable compute capacity. Security groups and key pairs ensure that only authorized users can access these instances, protecting against unauthorized access and potential breaches."</a:t>
            </a:r>
            <a:endParaRPr lang="en-US">
              <a:cs typeface="Calibri"/>
            </a:endParaRPr>
          </a:p>
          <a:p>
            <a:pPr marL="285750" indent="-285750">
              <a:lnSpc>
                <a:spcPct val="110000"/>
              </a:lnSpc>
              <a:spcBef>
                <a:spcPts val="1000"/>
              </a:spcBef>
              <a:buFont typeface="Arial,Sans-Serif"/>
              <a:buChar char="•"/>
            </a:pPr>
            <a:r>
              <a:rPr lang="en-US" b="1"/>
              <a:t>Load Balancers</a:t>
            </a:r>
            <a:r>
              <a:rPr lang="en-US"/>
              <a:t>: "These services ensure high availability and fault tolerance by automatically adjusting the number of instances based on traffic and distributing incoming traffic across multiple instances. This setup minimizes downtime and enhances the user experience."</a:t>
            </a:r>
            <a:endParaRPr lang="en-US">
              <a:cs typeface="Calibri"/>
            </a:endParaRPr>
          </a:p>
          <a:p>
            <a:pPr marL="285750" indent="-285750">
              <a:lnSpc>
                <a:spcPct val="110000"/>
              </a:lnSpc>
              <a:spcBef>
                <a:spcPts val="1000"/>
              </a:spcBef>
              <a:buFont typeface="Arial,Sans-Serif"/>
              <a:buChar char="•"/>
            </a:pPr>
            <a:r>
              <a:rPr lang="en-US" b="1"/>
              <a:t>Tagging Strategy</a:t>
            </a:r>
            <a:r>
              <a:rPr lang="en-US"/>
              <a:t>: "Tags help in organizing and managing resources efficiently, making it easier to track usage and costs. This strategy is essential for maintaining operational efficiency and optimizing resource allocation."</a:t>
            </a:r>
            <a:endParaRPr lang="en-US">
              <a:ea typeface="Calibri"/>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a:t>22</a:t>
            </a:fld>
            <a:endParaRPr lang="en-US"/>
          </a:p>
        </p:txBody>
      </p:sp>
    </p:spTree>
    <p:extLst>
      <p:ext uri="{BB962C8B-B14F-4D97-AF65-F5344CB8AC3E}">
        <p14:creationId xmlns:p14="http://schemas.microsoft.com/office/powerpoint/2010/main" val="3205008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ts val="1000"/>
              </a:spcBef>
            </a:pPr>
            <a:r>
              <a:rPr lang="en-US" b="1"/>
              <a:t>Speaker Notes:</a:t>
            </a:r>
            <a:endParaRPr lang="en-US"/>
          </a:p>
          <a:p>
            <a:pPr>
              <a:lnSpc>
                <a:spcPct val="110000"/>
              </a:lnSpc>
              <a:spcBef>
                <a:spcPts val="1000"/>
              </a:spcBef>
            </a:pPr>
            <a:r>
              <a:rPr lang="en-US"/>
              <a:t>Although we worked in an AWS Sandbox, if we were working in a real environment, these are the industry’s best practices we would implement: </a:t>
            </a:r>
            <a:endParaRPr lang="en-US">
              <a:ea typeface="Calibri"/>
              <a:cs typeface="Calibri"/>
            </a:endParaRPr>
          </a:p>
          <a:p>
            <a:pPr marL="285750" indent="-285750">
              <a:lnSpc>
                <a:spcPct val="110000"/>
              </a:lnSpc>
              <a:spcBef>
                <a:spcPts val="1000"/>
              </a:spcBef>
              <a:buFont typeface="Arial,Sans-Serif"/>
              <a:buChar char="•"/>
            </a:pPr>
            <a:r>
              <a:rPr lang="en-US" b="1"/>
              <a:t>Virtual Private Cloud (VPC)</a:t>
            </a:r>
            <a:r>
              <a:rPr lang="en-US"/>
              <a:t>: "To enhance security, implement network ACLs and security groups to control traffic flow. Use private subnets for sensitive data and services, ensuring they are not directly accessible from the internet. Properly configure route tables and gateways to prevent unauthorized access."</a:t>
            </a:r>
            <a:endParaRPr lang="en-US">
              <a:cs typeface="Calibri"/>
            </a:endParaRPr>
          </a:p>
          <a:p>
            <a:pPr marL="285750" indent="-285750">
              <a:lnSpc>
                <a:spcPct val="110000"/>
              </a:lnSpc>
              <a:spcBef>
                <a:spcPts val="1000"/>
              </a:spcBef>
              <a:buFont typeface="Arial,Sans-Serif"/>
              <a:buChar char="•"/>
            </a:pPr>
            <a:r>
              <a:rPr lang="en-US" b="1"/>
              <a:t>EC2 Instances</a:t>
            </a:r>
            <a:r>
              <a:rPr lang="en-US"/>
              <a:t>: "Regularly update and patch EC2 instances to protect against vulnerabilities. Use IAM roles to manage permissions securely, ensuring that instances have only the necessary permissions. Enable logging and monitoring with services like AWS CloudTrail and Amazon CloudWatch to detect and respond to security incidents promptly."</a:t>
            </a:r>
            <a:endParaRPr lang="en-US">
              <a:cs typeface="Calibri"/>
            </a:endParaRPr>
          </a:p>
          <a:p>
            <a:pPr marL="285750" indent="-285750">
              <a:lnSpc>
                <a:spcPct val="110000"/>
              </a:lnSpc>
              <a:spcBef>
                <a:spcPts val="1000"/>
              </a:spcBef>
              <a:buFont typeface="Arial,Sans-Serif"/>
              <a:buChar char="•"/>
            </a:pPr>
            <a:r>
              <a:rPr lang="en-US" b="1"/>
              <a:t>Load Balancers</a:t>
            </a:r>
            <a:r>
              <a:rPr lang="en-US"/>
              <a:t>: "Configure health checks to ensure that only healthy instances receive traffic, improving the reliability of the application. Use TLS certificates to encrypt data in transit, protecting it from interception and tampering. Implement a Web Application Firewall (WAF) to protect against common web exploits and attacks. A WAF protects applications by filtering and monitoring HTTP and HTTPS requests, shielding them from exploits like SQL injection</a:t>
            </a:r>
            <a:endParaRPr lang="en-US">
              <a:cs typeface="Calibri"/>
            </a:endParaRPr>
          </a:p>
          <a:p>
            <a:pPr marL="285750" indent="-285750">
              <a:lnSpc>
                <a:spcPct val="110000"/>
              </a:lnSpc>
              <a:spcBef>
                <a:spcPts val="1000"/>
              </a:spcBef>
              <a:buFont typeface="Arial"/>
              <a:buChar char="•"/>
            </a:pPr>
            <a:r>
              <a:rPr lang="en-US"/>
              <a:t>ALB: Deploy an Application Load Balancer to route web traffic, ensuring traffic does not connect directly to EC2 instances. This improves security by protecting instances from direct exposure to the internet and enhances availability by distributing traffic across multiple instances. ALBs are ideal for handling complex routing based on content like URL paths or headers."</a:t>
            </a:r>
            <a:endParaRPr lang="en-US">
              <a:ea typeface="Calibri" panose="020F0502020204030204"/>
              <a:cs typeface="Calibri" panose="020F0502020204030204"/>
            </a:endParaRPr>
          </a:p>
          <a:p>
            <a:pPr>
              <a:buFont typeface="Arial"/>
              <a:buChar char="•"/>
            </a:pPr>
            <a:endParaRPr lang="en-US">
              <a:ea typeface="Calibri" panose="020F0502020204030204"/>
              <a:cs typeface="Calibri" panose="020F0502020204030204"/>
            </a:endParaRPr>
          </a:p>
          <a:p>
            <a:pPr marL="285750" indent="-285750">
              <a:lnSpc>
                <a:spcPct val="110000"/>
              </a:lnSpc>
              <a:spcBef>
                <a:spcPts val="1000"/>
              </a:spcBef>
              <a:buFont typeface="Arial,Sans-Serif"/>
              <a:buChar char="•"/>
            </a:pPr>
            <a:r>
              <a:rPr lang="en-US" b="1"/>
              <a:t>Tagging Strategy</a:t>
            </a:r>
            <a:r>
              <a:rPr lang="en-US"/>
              <a:t>: "Use consistent and meaningful tags to categorize resources by environment, owner, and purpose. This practice helps in identifying and managing resources effectively, ensuring compliance with security policies and optimizing costs. Regularly audit tags to ensure they are up-to-date and accurately reflect the resource usage."</a:t>
            </a:r>
            <a:endParaRPr lang="en-US">
              <a:ea typeface="Calibri"/>
              <a:cs typeface="Calibri"/>
            </a:endParaRPr>
          </a:p>
          <a:p>
            <a:pPr marL="285750" indent="-285750">
              <a:lnSpc>
                <a:spcPct val="110000"/>
              </a:lnSpc>
              <a:spcBef>
                <a:spcPts val="1000"/>
              </a:spcBef>
              <a:buFont typeface="Arial,Sans-Serif"/>
              <a:buChar char="•"/>
            </a:pPr>
            <a:r>
              <a:rPr lang="en-US" b="1"/>
              <a:t>Auto Scaling Groups (ASGs):</a:t>
            </a:r>
            <a:r>
              <a:rPr lang="en-US"/>
              <a:t> "Automatically adjust the number of instances based on demand, ensuring consistent application performance and availability. ASGs also replace failed instances to maintain fault tolerance, improving reliability and resilience in production environments."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a:t>23</a:t>
            </a:fld>
            <a:endParaRPr lang="en-US"/>
          </a:p>
        </p:txBody>
      </p:sp>
    </p:spTree>
    <p:extLst>
      <p:ext uri="{BB962C8B-B14F-4D97-AF65-F5344CB8AC3E}">
        <p14:creationId xmlns:p14="http://schemas.microsoft.com/office/powerpoint/2010/main" val="1357073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We appreciate your attention to our portion of the presentation, where we outlined our approach to building a secure and scalable AWS infrastructure. </a:t>
            </a:r>
          </a:p>
          <a:p>
            <a:pPr marL="171450" indent="-171450">
              <a:buFont typeface="Arial"/>
              <a:buChar char="•"/>
            </a:pPr>
            <a:r>
              <a:rPr lang="en-US"/>
              <a:t>Now, our collaborating team, the Risk Assessment Team, will provide a detailed analysis of the risks and compliance measures associated with the AWS environment we created, ensuring its alignment with industry security standards.</a:t>
            </a:r>
            <a:endParaRPr lang="en-US">
              <a:ea typeface="Calibri"/>
              <a:cs typeface="Calibri"/>
            </a:endParaRPr>
          </a:p>
          <a:p>
            <a:pPr marL="171450" indent="-171450">
              <a:buFont typeface="Arial"/>
              <a:buChar char="•"/>
            </a:pPr>
            <a:endParaRPr lang="en-US"/>
          </a:p>
        </p:txBody>
      </p:sp>
      <p:sp>
        <p:nvSpPr>
          <p:cNvPr id="4" name="Slide Number Placeholder 3"/>
          <p:cNvSpPr>
            <a:spLocks noGrp="1"/>
          </p:cNvSpPr>
          <p:nvPr>
            <p:ph type="sldNum" sz="quarter" idx="5"/>
          </p:nvPr>
        </p:nvSpPr>
        <p:spPr/>
        <p:txBody>
          <a:bodyPr/>
          <a:lstStyle/>
          <a:p>
            <a:fld id="{466FDE4F-FA89-4002-9AC9-D39549CF6E70}" type="slidenum">
              <a:rPr lang="en-US"/>
              <a:t>24</a:t>
            </a:fld>
            <a:endParaRPr lang="en-US"/>
          </a:p>
        </p:txBody>
      </p:sp>
    </p:spTree>
    <p:extLst>
      <p:ext uri="{BB962C8B-B14F-4D97-AF65-F5344CB8AC3E}">
        <p14:creationId xmlns:p14="http://schemas.microsoft.com/office/powerpoint/2010/main" val="2370967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client, the GSU Cybersecurity Team, required us to design a secure, scalable, and resilient AWS infrastructure for a three-tier web application. </a:t>
            </a:r>
          </a:p>
          <a:p>
            <a:r>
              <a:rPr lang="en-US"/>
              <a:t> </a:t>
            </a:r>
            <a:endParaRPr lang="en-US">
              <a:ea typeface="Calibri"/>
              <a:cs typeface="Calibri"/>
            </a:endParaRPr>
          </a:p>
          <a:p>
            <a:r>
              <a:rPr lang="en-US"/>
              <a:t>The goals included ensuring high availability and strong security while minimizing costs through efficient resource management. </a:t>
            </a:r>
          </a:p>
          <a:p>
            <a:r>
              <a:rPr lang="en-US"/>
              <a:t> </a:t>
            </a:r>
            <a:endParaRPr lang="en-US">
              <a:ea typeface="Calibri"/>
              <a:cs typeface="Calibri"/>
            </a:endParaRPr>
          </a:p>
          <a:p>
            <a:r>
              <a:rPr lang="en-US"/>
              <a:t>We also aimed to coordinate with the Risk Assessment team to maintain compliance with key security frameworks like NIST. </a:t>
            </a:r>
          </a:p>
          <a:p>
            <a:r>
              <a:rPr lang="en-US"/>
              <a:t> </a:t>
            </a:r>
            <a:endParaRPr lang="en-US">
              <a:ea typeface="Calibri"/>
              <a:cs typeface="Calibri"/>
            </a:endParaRPr>
          </a:p>
          <a:p>
            <a:r>
              <a:rPr lang="en-US"/>
              <a:t>Our tasks included setting up a VPC with public and private subnets, configuring EC2 instances for hosting, implementing a load balancer, and coordinating running compliance checks using Prowler. </a:t>
            </a:r>
          </a:p>
        </p:txBody>
      </p:sp>
      <p:sp>
        <p:nvSpPr>
          <p:cNvPr id="4" name="Slide Number Placeholder 3"/>
          <p:cNvSpPr>
            <a:spLocks noGrp="1"/>
          </p:cNvSpPr>
          <p:nvPr>
            <p:ph type="sldNum" sz="quarter" idx="5"/>
          </p:nvPr>
        </p:nvSpPr>
        <p:spPr/>
        <p:txBody>
          <a:bodyPr/>
          <a:lstStyle/>
          <a:p>
            <a:fld id="{466FDE4F-FA89-4002-9AC9-D39549CF6E70}" type="slidenum">
              <a:t>3</a:t>
            </a:fld>
            <a:endParaRPr lang="en-US"/>
          </a:p>
        </p:txBody>
      </p:sp>
    </p:spTree>
    <p:extLst>
      <p:ext uri="{BB962C8B-B14F-4D97-AF65-F5344CB8AC3E}">
        <p14:creationId xmlns:p14="http://schemas.microsoft.com/office/powerpoint/2010/main" val="3777476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To begin, let’s dive into the concept of a three-tier application architecture, which is a well-established software application architecture that organizes applications into three logical and physical computing tiers.</a:t>
            </a:r>
          </a:p>
          <a:p>
            <a:pPr marL="171450" indent="-171450">
              <a:buFont typeface="Arial"/>
              <a:buChar char="•"/>
            </a:pPr>
            <a:r>
              <a:rPr lang="en-US"/>
              <a:t>It essentially forms the foundation of modern web applications.</a:t>
            </a:r>
            <a:endParaRPr lang="en-US">
              <a:ea typeface="Calibri"/>
              <a:cs typeface="Calibri"/>
            </a:endParaRPr>
          </a:p>
          <a:p>
            <a:pPr>
              <a:buFont typeface="Arial"/>
              <a:buChar char="•"/>
            </a:pPr>
            <a:r>
              <a:rPr lang="en-US"/>
              <a:t>A three-tier architecture separates components into three logical layers:</a:t>
            </a:r>
            <a:endParaRPr lang="en-US">
              <a:ea typeface="Calibri" panose="020F0502020204030204"/>
              <a:cs typeface="Calibri" panose="020F0502020204030204"/>
            </a:endParaRPr>
          </a:p>
          <a:p>
            <a:pPr>
              <a:buFont typeface="Arial"/>
              <a:buChar char="•"/>
            </a:pPr>
            <a:r>
              <a:rPr lang="en-US" b="1"/>
              <a:t>Tier 1, the Presentation Layer</a:t>
            </a:r>
            <a:r>
              <a:rPr lang="en-US"/>
              <a:t>, consists of user-facing resources like the Application Load Balancer (ALB) and the web servers. For this project, we created and tested two EC2 web servers, which form this tier.</a:t>
            </a:r>
            <a:endParaRPr lang="en-US">
              <a:ea typeface="Calibri"/>
              <a:cs typeface="Calibri"/>
            </a:endParaRPr>
          </a:p>
          <a:p>
            <a:pPr>
              <a:buFont typeface="Arial"/>
              <a:buChar char="•"/>
            </a:pPr>
            <a:r>
              <a:rPr lang="en-US" b="1"/>
              <a:t>Tier 2, the Application Layer</a:t>
            </a:r>
            <a:r>
              <a:rPr lang="en-US"/>
              <a:t>, processes business logic and communicates with both the presentation and data layers. While not implemented in this project, in a production environment, this tier would include application servers to handle processing.</a:t>
            </a:r>
            <a:endParaRPr lang="en-US">
              <a:ea typeface="Calibri"/>
              <a:cs typeface="Calibri"/>
            </a:endParaRPr>
          </a:p>
          <a:p>
            <a:pPr>
              <a:buFont typeface="Arial"/>
              <a:buChar char="•"/>
            </a:pPr>
            <a:r>
              <a:rPr lang="en-US" b="1"/>
              <a:t>Tier 3, the Data Layer</a:t>
            </a:r>
            <a:r>
              <a:rPr lang="en-US"/>
              <a:t>, manages storage and retrieval of data. This typically involves a relational database service, like AWS RDS, which we did not create.</a:t>
            </a:r>
            <a:endParaRPr lang="en-US">
              <a:ea typeface="Calibri"/>
              <a:cs typeface="Calibri"/>
            </a:endParaRPr>
          </a:p>
          <a:p>
            <a:pPr>
              <a:buFont typeface="Arial"/>
              <a:buChar char="•"/>
            </a:pPr>
            <a:r>
              <a:rPr lang="en-US"/>
              <a:t>In a real-world production environment, user requests are routed through the ALB in Tier 1 to the application servers in Tier 2. These servers process the requests and interact with the database in Tier 3 to retrieve or store data. This architecture ensures scalability, modularity, and ease of maintenance."</a:t>
            </a:r>
            <a:endParaRPr lang="en-US">
              <a:ea typeface="Calibri"/>
              <a:cs typeface="Calibri"/>
            </a:endParaRPr>
          </a:p>
          <a:p>
            <a:pPr marL="171450" indent="-171450">
              <a:buFont typeface="Arial"/>
              <a:buChar char="•"/>
            </a:pPr>
            <a:endParaRPr lang="en-US">
              <a:ea typeface="Calibri"/>
              <a:cs typeface="Calibri"/>
            </a:endParaRPr>
          </a:p>
          <a:p>
            <a:pPr marL="171450" indent="-171450">
              <a:buFont typeface="Arial"/>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a:t>4</a:t>
            </a:fld>
            <a:endParaRPr lang="en-US"/>
          </a:p>
        </p:txBody>
      </p:sp>
    </p:spTree>
    <p:extLst>
      <p:ext uri="{BB962C8B-B14F-4D97-AF65-F5344CB8AC3E}">
        <p14:creationId xmlns:p14="http://schemas.microsoft.com/office/powerpoint/2010/main" val="390734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start, we created a Virtual Private Cloud, or VPC, named FALL2024CAPSTONE-VPC. A VPC is a logically isolated section of the AWS cloud, giving us complete control over networking components like IP address ranges, subnets, route tables, and gateways.</a:t>
            </a:r>
          </a:p>
          <a:p>
            <a:r>
              <a:rPr lang="en-US"/>
              <a:t>Within the VPC:</a:t>
            </a:r>
          </a:p>
          <a:p>
            <a:pPr marL="171450" indent="-171450">
              <a:buFont typeface="Arial"/>
              <a:buChar char="•"/>
            </a:pPr>
            <a:r>
              <a:rPr lang="en-US" b="1"/>
              <a:t>Public Subnets</a:t>
            </a:r>
            <a:r>
              <a:rPr lang="en-US"/>
              <a:t> were created to host resources that need direct access to the internet, such as the web servers.</a:t>
            </a:r>
          </a:p>
          <a:p>
            <a:pPr marL="171450" indent="-171450">
              <a:buFont typeface="Arial"/>
              <a:buChar char="•"/>
            </a:pPr>
            <a:r>
              <a:rPr lang="en-US" b="1"/>
              <a:t>Private Subnets</a:t>
            </a:r>
            <a:r>
              <a:rPr lang="en-US"/>
              <a:t> were configured for resources requiring enhanced security, isolated from direct internet access.</a:t>
            </a:r>
          </a:p>
          <a:p>
            <a:pPr marL="171450" indent="-171450">
              <a:buFont typeface="Arial"/>
              <a:buChar char="•"/>
            </a:pPr>
            <a:r>
              <a:rPr lang="en-US"/>
              <a:t>A </a:t>
            </a:r>
            <a:r>
              <a:rPr lang="en-US" b="1"/>
              <a:t>NAT Gateway</a:t>
            </a:r>
            <a:r>
              <a:rPr lang="en-US"/>
              <a:t> (Network Address Translation) was used to enable instances in private subnets to securely access the internet for updates or external services, without exposing them to inbound internet traffic.</a:t>
            </a:r>
          </a:p>
          <a:p>
            <a:r>
              <a:rPr lang="en-US"/>
              <a:t>These components work together to ensure secure and efficient traffic flow within the VPC, aligning with industry best practices."</a:t>
            </a: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a:t>5</a:t>
            </a:fld>
            <a:endParaRPr lang="en-US"/>
          </a:p>
        </p:txBody>
      </p:sp>
    </p:spTree>
    <p:extLst>
      <p:ext uri="{BB962C8B-B14F-4D97-AF65-F5344CB8AC3E}">
        <p14:creationId xmlns:p14="http://schemas.microsoft.com/office/powerpoint/2010/main" val="37582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diagram illustrates our VPC layout, showing the public and private subnets, route tables, and gateways. Each subnet was designed to handle specific traffic, ensuring both security and functionality for our architecture.</a:t>
            </a:r>
          </a:p>
        </p:txBody>
      </p:sp>
      <p:sp>
        <p:nvSpPr>
          <p:cNvPr id="4" name="Slide Number Placeholder 3"/>
          <p:cNvSpPr>
            <a:spLocks noGrp="1"/>
          </p:cNvSpPr>
          <p:nvPr>
            <p:ph type="sldNum" sz="quarter" idx="5"/>
          </p:nvPr>
        </p:nvSpPr>
        <p:spPr/>
        <p:txBody>
          <a:bodyPr/>
          <a:lstStyle/>
          <a:p>
            <a:fld id="{466FDE4F-FA89-4002-9AC9-D39549CF6E70}" type="slidenum">
              <a:rPr lang="en-US"/>
              <a:t>6</a:t>
            </a:fld>
            <a:endParaRPr lang="en-US"/>
          </a:p>
        </p:txBody>
      </p:sp>
    </p:spTree>
    <p:extLst>
      <p:ext uri="{BB962C8B-B14F-4D97-AF65-F5344CB8AC3E}">
        <p14:creationId xmlns:p14="http://schemas.microsoft.com/office/powerpoint/2010/main" val="858021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EC2 instance is a scalable virtual server in Amazon's Elastic Compute Cloud (EC2) used to run applications on AWS infrastructure.</a:t>
            </a:r>
          </a:p>
          <a:p>
            <a:r>
              <a:rPr lang="en-US"/>
              <a:t>"</a:t>
            </a:r>
            <a:endParaRPr lang="en-US">
              <a:ea typeface="Calibri"/>
              <a:cs typeface="Calibri"/>
            </a:endParaRPr>
          </a:p>
          <a:p>
            <a:r>
              <a:rPr lang="en-US"/>
              <a:t>For compute resources, we used EC2 instances with Amazon Linux 2023 AMI. A user data script was automated to install the httpd service during instance creation. This allowed us to host the web application seamlessly.</a:t>
            </a:r>
            <a:endParaRPr lang="en-US">
              <a:ea typeface="Calibri"/>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a:t>7</a:t>
            </a:fld>
            <a:endParaRPr lang="en-US"/>
          </a:p>
        </p:txBody>
      </p:sp>
    </p:spTree>
    <p:extLst>
      <p:ext uri="{BB962C8B-B14F-4D97-AF65-F5344CB8AC3E}">
        <p14:creationId xmlns:p14="http://schemas.microsoft.com/office/powerpoint/2010/main" val="2866844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EC2 diagram outlines the deployment of instances across availability zones. This distribution ensures high availability and fault tolerance within our architecture.</a:t>
            </a:r>
          </a:p>
        </p:txBody>
      </p:sp>
      <p:sp>
        <p:nvSpPr>
          <p:cNvPr id="4" name="Slide Number Placeholder 3"/>
          <p:cNvSpPr>
            <a:spLocks noGrp="1"/>
          </p:cNvSpPr>
          <p:nvPr>
            <p:ph type="sldNum" sz="quarter" idx="5"/>
          </p:nvPr>
        </p:nvSpPr>
        <p:spPr/>
        <p:txBody>
          <a:bodyPr/>
          <a:lstStyle/>
          <a:p>
            <a:fld id="{466FDE4F-FA89-4002-9AC9-D39549CF6E70}" type="slidenum">
              <a:rPr lang="en-US"/>
              <a:t>8</a:t>
            </a:fld>
            <a:endParaRPr lang="en-US"/>
          </a:p>
        </p:txBody>
      </p:sp>
    </p:spTree>
    <p:extLst>
      <p:ext uri="{BB962C8B-B14F-4D97-AF65-F5344CB8AC3E}">
        <p14:creationId xmlns:p14="http://schemas.microsoft.com/office/powerpoint/2010/main" val="2399375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10000"/>
              </a:lnSpc>
              <a:spcBef>
                <a:spcPts val="1000"/>
              </a:spcBef>
              <a:buFont typeface="Arial,Sans-Serif"/>
              <a:buChar char="•"/>
            </a:pPr>
            <a:r>
              <a:rPr lang="en-US"/>
              <a:t>-A </a:t>
            </a:r>
            <a:r>
              <a:rPr lang="en-US" b="1"/>
              <a:t>public subnet</a:t>
            </a:r>
            <a:r>
              <a:rPr lang="en-US"/>
              <a:t> is a subnet within a Virtual Private Cloud (VPC) that is configured to allow direct access to the internet. This is typically achieved by associating the subnet with a route table that has a route to an internet gateway. Resources in a public subnet, such as web servers, can communicate directly with the internet and are accessible from the internet.</a:t>
            </a:r>
          </a:p>
          <a:p>
            <a:pPr marL="171450" indent="-171450">
              <a:lnSpc>
                <a:spcPct val="110000"/>
              </a:lnSpc>
              <a:spcBef>
                <a:spcPts val="1000"/>
              </a:spcBef>
              <a:buFont typeface="Arial,Sans-Serif"/>
              <a:buChar char="•"/>
            </a:pPr>
            <a:r>
              <a:rPr lang="en-US"/>
              <a:t>A </a:t>
            </a:r>
            <a:r>
              <a:rPr lang="en-US" b="1"/>
              <a:t>private subnet</a:t>
            </a:r>
            <a:r>
              <a:rPr lang="en-US"/>
              <a:t> is a subnet within a VPC that is not directly accessible from the internet. Instances in a private subnet can communicate with the internet only through a Network Address Translation (NAT) gateway in a public subnet. This setup enhances security by isolating resources from direct internet access.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466FDE4F-FA89-4002-9AC9-D39549CF6E70}" type="slidenum">
              <a:rPr lang="en-US" smtClean="0"/>
              <a:t>9</a:t>
            </a:fld>
            <a:endParaRPr lang="en-US"/>
          </a:p>
        </p:txBody>
      </p:sp>
    </p:spTree>
    <p:extLst>
      <p:ext uri="{BB962C8B-B14F-4D97-AF65-F5344CB8AC3E}">
        <p14:creationId xmlns:p14="http://schemas.microsoft.com/office/powerpoint/2010/main" val="1375827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3/27/25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2205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3/27/25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9575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3/27/25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6063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3/27/25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820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3/27/25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9969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3/27/25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9787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3/27/25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1775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3/27/25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6539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3/27/25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0940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3/27/25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9907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3/27/25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5893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3/27/25</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26769618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54" r:id="rId6"/>
    <p:sldLayoutId id="2147483850" r:id="rId7"/>
    <p:sldLayoutId id="2147483851" r:id="rId8"/>
    <p:sldLayoutId id="2147483852" r:id="rId9"/>
    <p:sldLayoutId id="2147483853" r:id="rId10"/>
    <p:sldLayoutId id="214748385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9.jpeg"/><Relationship Id="rId7" Type="http://schemas.openxmlformats.org/officeDocument/2006/relationships/diagramColors" Target="../diagrams/colors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37.jpeg"/><Relationship Id="rId7" Type="http://schemas.openxmlformats.org/officeDocument/2006/relationships/diagramColors" Target="../diagrams/colors1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 Id="rId9" Type="http://schemas.openxmlformats.org/officeDocument/2006/relationships/image" Target="../media/image3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9.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2.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4.jpe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BBB887A-DB02-4431-8FDF-F517505C9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064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0461" y="783561"/>
            <a:ext cx="5464643" cy="3130807"/>
          </a:xfrm>
        </p:spPr>
        <p:txBody>
          <a:bodyPr>
            <a:normAutofit fontScale="90000"/>
          </a:bodyPr>
          <a:lstStyle/>
          <a:p>
            <a:r>
              <a:rPr lang="en-US">
                <a:solidFill>
                  <a:schemeClr val="bg1"/>
                </a:solidFill>
                <a:latin typeface="Avenir Next LT Pro Light"/>
                <a:ea typeface="+mj-lt"/>
                <a:cs typeface="+mj-lt"/>
              </a:rPr>
              <a:t>GSU Fall 2024 Capstone Project: AWS Security Operations </a:t>
            </a:r>
          </a:p>
        </p:txBody>
      </p:sp>
      <p:sp>
        <p:nvSpPr>
          <p:cNvPr id="3" name="Subtitle 2"/>
          <p:cNvSpPr>
            <a:spLocks noGrp="1"/>
          </p:cNvSpPr>
          <p:nvPr>
            <p:ph type="subTitle" idx="1"/>
          </p:nvPr>
        </p:nvSpPr>
        <p:spPr>
          <a:xfrm>
            <a:off x="5702406" y="4226762"/>
            <a:ext cx="5852698" cy="2240529"/>
          </a:xfrm>
        </p:spPr>
        <p:txBody>
          <a:bodyPr vert="horz" lIns="91440" tIns="45720" rIns="91440" bIns="45720" rtlCol="0" anchor="t">
            <a:normAutofit/>
          </a:bodyPr>
          <a:lstStyle/>
          <a:p>
            <a:r>
              <a:rPr lang="en-US" sz="2600">
                <a:solidFill>
                  <a:schemeClr val="bg1"/>
                </a:solidFill>
                <a:ea typeface="+mn-lt"/>
                <a:cs typeface="+mn-lt"/>
              </a:rPr>
              <a:t>Cloud Operations and Security Team</a:t>
            </a:r>
            <a:endParaRPr lang="en-US" sz="2600">
              <a:solidFill>
                <a:schemeClr val="bg1"/>
              </a:solidFill>
            </a:endParaRPr>
          </a:p>
        </p:txBody>
      </p:sp>
      <p:pic>
        <p:nvPicPr>
          <p:cNvPr id="19" name="Picture 18">
            <a:extLst>
              <a:ext uri="{FF2B5EF4-FFF2-40B4-BE49-F238E27FC236}">
                <a16:creationId xmlns:a16="http://schemas.microsoft.com/office/drawing/2014/main" id="{967713FF-A486-6405-7D87-FBA908D1E5AA}"/>
              </a:ext>
            </a:extLst>
          </p:cNvPr>
          <p:cNvPicPr>
            <a:picLocks noChangeAspect="1"/>
          </p:cNvPicPr>
          <p:nvPr/>
        </p:nvPicPr>
        <p:blipFill>
          <a:blip r:embed="rId3"/>
          <a:srcRect l="9117" r="7613"/>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FFF"/>
        </a:solidFill>
        <a:effectLst/>
      </p:bgPr>
    </p:bg>
    <p:spTree>
      <p:nvGrpSpPr>
        <p:cNvPr id="1" name=""/>
        <p:cNvGrpSpPr/>
        <p:nvPr/>
      </p:nvGrpSpPr>
      <p:grpSpPr>
        <a:xfrm>
          <a:off x="0" y="0"/>
          <a:ext cx="0" cy="0"/>
          <a:chOff x="0" y="0"/>
          <a:chExt cx="0" cy="0"/>
        </a:xfrm>
      </p:grpSpPr>
      <p:sp useBgFill="1">
        <p:nvSpPr>
          <p:cNvPr id="3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C3D32-45F2-886B-51DA-0A949F9509AA}"/>
              </a:ext>
            </a:extLst>
          </p:cNvPr>
          <p:cNvSpPr>
            <a:spLocks noGrp="1"/>
          </p:cNvSpPr>
          <p:nvPr>
            <p:ph type="title"/>
          </p:nvPr>
        </p:nvSpPr>
        <p:spPr>
          <a:xfrm>
            <a:off x="609600" y="557784"/>
            <a:ext cx="10972800" cy="1446390"/>
          </a:xfrm>
        </p:spPr>
        <p:txBody>
          <a:bodyPr vert="horz" lIns="91440" tIns="45720" rIns="91440" bIns="45720" rtlCol="0" anchor="t">
            <a:normAutofit/>
          </a:bodyPr>
          <a:lstStyle/>
          <a:p>
            <a:pPr algn="ctr"/>
            <a:r>
              <a:rPr lang="en-US" kern="1200">
                <a:solidFill>
                  <a:schemeClr val="tx1"/>
                </a:solidFill>
                <a:latin typeface="+mj-lt"/>
                <a:ea typeface="+mj-ea"/>
                <a:cs typeface="+mj-cs"/>
              </a:rPr>
              <a:t>Internet Gateway </a:t>
            </a:r>
            <a:endParaRPr lang="en-US">
              <a:ea typeface="+mj-ea"/>
              <a:cs typeface="+mj-cs"/>
            </a:endParaRPr>
          </a:p>
        </p:txBody>
      </p:sp>
      <p:graphicFrame>
        <p:nvGraphicFramePr>
          <p:cNvPr id="33" name="TextBox 2">
            <a:extLst>
              <a:ext uri="{FF2B5EF4-FFF2-40B4-BE49-F238E27FC236}">
                <a16:creationId xmlns:a16="http://schemas.microsoft.com/office/drawing/2014/main" id="{A8E9F918-157D-E9B8-D926-C0B8E5D9F8DF}"/>
              </a:ext>
            </a:extLst>
          </p:cNvPr>
          <p:cNvGraphicFramePr/>
          <p:nvPr>
            <p:extLst>
              <p:ext uri="{D42A27DB-BD31-4B8C-83A1-F6EECF244321}">
                <p14:modId xmlns:p14="http://schemas.microsoft.com/office/powerpoint/2010/main" val="678444390"/>
              </p:ext>
            </p:extLst>
          </p:nvPr>
        </p:nvGraphicFramePr>
        <p:xfrm>
          <a:off x="359664" y="1277830"/>
          <a:ext cx="11478768" cy="3638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 name="Picture 28" descr="A screenshot of a computer&#10;&#10;Description automatically generated">
            <a:extLst>
              <a:ext uri="{FF2B5EF4-FFF2-40B4-BE49-F238E27FC236}">
                <a16:creationId xmlns:a16="http://schemas.microsoft.com/office/drawing/2014/main" id="{DDD9D0FE-94B2-2FCD-9C4A-0A3DADC050D1}"/>
              </a:ext>
            </a:extLst>
          </p:cNvPr>
          <p:cNvPicPr>
            <a:picLocks noChangeAspect="1"/>
          </p:cNvPicPr>
          <p:nvPr/>
        </p:nvPicPr>
        <p:blipFill>
          <a:blip r:embed="rId8"/>
          <a:stretch>
            <a:fillRect/>
          </a:stretch>
        </p:blipFill>
        <p:spPr>
          <a:xfrm>
            <a:off x="2644521" y="4499419"/>
            <a:ext cx="6902958" cy="1650873"/>
          </a:xfrm>
          <a:prstGeom prst="rect">
            <a:avLst/>
          </a:prstGeom>
        </p:spPr>
      </p:pic>
    </p:spTree>
    <p:extLst>
      <p:ext uri="{BB962C8B-B14F-4D97-AF65-F5344CB8AC3E}">
        <p14:creationId xmlns:p14="http://schemas.microsoft.com/office/powerpoint/2010/main" val="96590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E9C90"/>
        </a:solidFill>
        <a:effectLst/>
      </p:bgPr>
    </p:bg>
    <p:spTree>
      <p:nvGrpSpPr>
        <p:cNvPr id="1" name=""/>
        <p:cNvGrpSpPr/>
        <p:nvPr/>
      </p:nvGrpSpPr>
      <p:grpSpPr>
        <a:xfrm>
          <a:off x="0" y="0"/>
          <a:ext cx="0" cy="0"/>
          <a:chOff x="0" y="0"/>
          <a:chExt cx="0" cy="0"/>
        </a:xfrm>
      </p:grpSpPr>
      <p:sp useBgFill="1">
        <p:nvSpPr>
          <p:cNvPr id="2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8E9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086D1-7264-EE85-A501-31D9F2752251}"/>
              </a:ext>
            </a:extLst>
          </p:cNvPr>
          <p:cNvSpPr>
            <a:spLocks noGrp="1"/>
          </p:cNvSpPr>
          <p:nvPr>
            <p:ph type="title"/>
          </p:nvPr>
        </p:nvSpPr>
        <p:spPr>
          <a:xfrm>
            <a:off x="609600" y="557784"/>
            <a:ext cx="10972800" cy="1325563"/>
          </a:xfrm>
        </p:spPr>
        <p:txBody>
          <a:bodyPr vert="horz" lIns="91440" tIns="45720" rIns="91440" bIns="45720" rtlCol="0" anchor="t">
            <a:normAutofit/>
          </a:bodyPr>
          <a:lstStyle/>
          <a:p>
            <a:r>
              <a:rPr lang="en-US">
                <a:cs typeface="Posterama"/>
              </a:rPr>
              <a:t>Route Table</a:t>
            </a:r>
            <a:endParaRPr lang="en-US"/>
          </a:p>
        </p:txBody>
      </p:sp>
      <p:graphicFrame>
        <p:nvGraphicFramePr>
          <p:cNvPr id="21" name="Content Placeholder 7">
            <a:extLst>
              <a:ext uri="{FF2B5EF4-FFF2-40B4-BE49-F238E27FC236}">
                <a16:creationId xmlns:a16="http://schemas.microsoft.com/office/drawing/2014/main" id="{EF688014-5C1B-3B08-7C31-E779651E71D1}"/>
              </a:ext>
            </a:extLst>
          </p:cNvPr>
          <p:cNvGraphicFramePr>
            <a:graphicFrameLocks noGrp="1"/>
          </p:cNvGraphicFramePr>
          <p:nvPr>
            <p:ph idx="1"/>
            <p:extLst>
              <p:ext uri="{D42A27DB-BD31-4B8C-83A1-F6EECF244321}">
                <p14:modId xmlns:p14="http://schemas.microsoft.com/office/powerpoint/2010/main" val="3062890511"/>
              </p:ext>
            </p:extLst>
          </p:nvPr>
        </p:nvGraphicFramePr>
        <p:xfrm>
          <a:off x="870655" y="1422224"/>
          <a:ext cx="10443633" cy="24197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7" name="Picture 36" descr="A screenshot of a computer&#10;&#10;Description automatically generated">
            <a:extLst>
              <a:ext uri="{FF2B5EF4-FFF2-40B4-BE49-F238E27FC236}">
                <a16:creationId xmlns:a16="http://schemas.microsoft.com/office/drawing/2014/main" id="{32AB9AFD-4E6A-9F92-EBAF-954AC6AF870D}"/>
              </a:ext>
            </a:extLst>
          </p:cNvPr>
          <p:cNvPicPr>
            <a:picLocks noChangeAspect="1"/>
          </p:cNvPicPr>
          <p:nvPr/>
        </p:nvPicPr>
        <p:blipFill>
          <a:blip r:embed="rId8"/>
          <a:stretch>
            <a:fillRect/>
          </a:stretch>
        </p:blipFill>
        <p:spPr>
          <a:xfrm>
            <a:off x="1492956" y="4107392"/>
            <a:ext cx="9220200" cy="2495550"/>
          </a:xfrm>
          <a:prstGeom prst="rect">
            <a:avLst/>
          </a:prstGeom>
        </p:spPr>
      </p:pic>
    </p:spTree>
    <p:extLst>
      <p:ext uri="{BB962C8B-B14F-4D97-AF65-F5344CB8AC3E}">
        <p14:creationId xmlns:p14="http://schemas.microsoft.com/office/powerpoint/2010/main" val="110868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6F9345-F263-A67E-AD79-BCC62DF9EBCA}"/>
              </a:ext>
            </a:extLst>
          </p:cNvPr>
          <p:cNvSpPr>
            <a:spLocks noGrp="1"/>
          </p:cNvSpPr>
          <p:nvPr>
            <p:ph type="title"/>
          </p:nvPr>
        </p:nvSpPr>
        <p:spPr>
          <a:xfrm>
            <a:off x="609600" y="517386"/>
            <a:ext cx="5369169" cy="1570986"/>
          </a:xfrm>
        </p:spPr>
        <p:txBody>
          <a:bodyPr>
            <a:normAutofit/>
          </a:bodyPr>
          <a:lstStyle/>
          <a:p>
            <a:r>
              <a:rPr lang="en-US">
                <a:cs typeface="Posterama"/>
              </a:rPr>
              <a:t>NAT Gateway</a:t>
            </a:r>
            <a:endParaRPr lang="en-US"/>
          </a:p>
        </p:txBody>
      </p:sp>
      <p:pic>
        <p:nvPicPr>
          <p:cNvPr id="43" name="Picture 42" descr="A screenshot of a computer screen&#10;&#10;Description automatically generated">
            <a:extLst>
              <a:ext uri="{FF2B5EF4-FFF2-40B4-BE49-F238E27FC236}">
                <a16:creationId xmlns:a16="http://schemas.microsoft.com/office/drawing/2014/main" id="{40F9446A-8D74-94AA-1706-15A6710B72C1}"/>
              </a:ext>
            </a:extLst>
          </p:cNvPr>
          <p:cNvPicPr>
            <a:picLocks noChangeAspect="1"/>
          </p:cNvPicPr>
          <p:nvPr/>
        </p:nvPicPr>
        <p:blipFill>
          <a:blip r:embed="rId3"/>
          <a:stretch>
            <a:fillRect/>
          </a:stretch>
        </p:blipFill>
        <p:spPr>
          <a:xfrm>
            <a:off x="7231255" y="2850173"/>
            <a:ext cx="4535056" cy="2473793"/>
          </a:xfrm>
          <a:prstGeom prst="rect">
            <a:avLst/>
          </a:prstGeom>
        </p:spPr>
      </p:pic>
      <p:graphicFrame>
        <p:nvGraphicFramePr>
          <p:cNvPr id="41" name="Content Placeholder 7">
            <a:extLst>
              <a:ext uri="{FF2B5EF4-FFF2-40B4-BE49-F238E27FC236}">
                <a16:creationId xmlns:a16="http://schemas.microsoft.com/office/drawing/2014/main" id="{FB13CD98-C54D-7059-D88C-99F85331234B}"/>
              </a:ext>
            </a:extLst>
          </p:cNvPr>
          <p:cNvGraphicFramePr>
            <a:graphicFrameLocks noGrp="1"/>
          </p:cNvGraphicFramePr>
          <p:nvPr>
            <p:ph idx="1"/>
            <p:extLst>
              <p:ext uri="{D42A27DB-BD31-4B8C-83A1-F6EECF244321}">
                <p14:modId xmlns:p14="http://schemas.microsoft.com/office/powerpoint/2010/main" val="2445413981"/>
              </p:ext>
            </p:extLst>
          </p:nvPr>
        </p:nvGraphicFramePr>
        <p:xfrm>
          <a:off x="610198" y="2356598"/>
          <a:ext cx="5355276" cy="36361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3757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B5F8F"/>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66A284E-7850-C404-5B8D-84597162487A}"/>
              </a:ext>
            </a:extLst>
          </p:cNvPr>
          <p:cNvSpPr>
            <a:spLocks noGrp="1"/>
          </p:cNvSpPr>
          <p:nvPr>
            <p:ph type="title"/>
          </p:nvPr>
        </p:nvSpPr>
        <p:spPr>
          <a:xfrm>
            <a:off x="6456458" y="552782"/>
            <a:ext cx="5125941" cy="1936746"/>
          </a:xfrm>
        </p:spPr>
        <p:txBody>
          <a:bodyPr vert="horz" lIns="91440" tIns="45720" rIns="91440" bIns="45720" rtlCol="0" anchor="ctr">
            <a:normAutofit/>
          </a:bodyPr>
          <a:lstStyle/>
          <a:p>
            <a:r>
              <a:rPr lang="en-US" kern="1200">
                <a:solidFill>
                  <a:schemeClr val="bg1"/>
                </a:solidFill>
                <a:latin typeface="+mj-lt"/>
                <a:ea typeface="+mj-ea"/>
                <a:cs typeface="+mj-cs"/>
              </a:rPr>
              <a:t>Key Pair Creation</a:t>
            </a:r>
            <a:r>
              <a:rPr lang="en-US" kern="1200">
                <a:latin typeface="+mj-lt"/>
                <a:ea typeface="+mj-ea"/>
                <a:cs typeface="+mj-cs"/>
              </a:rPr>
              <a:t> </a:t>
            </a:r>
          </a:p>
        </p:txBody>
      </p:sp>
      <p:sp>
        <p:nvSpPr>
          <p:cNvPr id="3" name="TextBox 2">
            <a:extLst>
              <a:ext uri="{FF2B5EF4-FFF2-40B4-BE49-F238E27FC236}">
                <a16:creationId xmlns:a16="http://schemas.microsoft.com/office/drawing/2014/main" id="{10F6C36D-95AF-CC92-B115-F2E62A62782B}"/>
              </a:ext>
            </a:extLst>
          </p:cNvPr>
          <p:cNvSpPr txBox="1"/>
          <p:nvPr/>
        </p:nvSpPr>
        <p:spPr>
          <a:xfrm>
            <a:off x="6456458" y="2735229"/>
            <a:ext cx="5125941" cy="348459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71450">
              <a:lnSpc>
                <a:spcPct val="110000"/>
              </a:lnSpc>
              <a:spcAft>
                <a:spcPts val="600"/>
              </a:spcAft>
              <a:buClr>
                <a:schemeClr val="accent5"/>
              </a:buClr>
            </a:pPr>
            <a:r>
              <a:rPr lang="en-US">
                <a:solidFill>
                  <a:schemeClr val="bg1"/>
                </a:solidFill>
              </a:rPr>
              <a:t>A </a:t>
            </a:r>
            <a:r>
              <a:rPr lang="en-US" b="1">
                <a:solidFill>
                  <a:schemeClr val="bg1"/>
                </a:solidFill>
              </a:rPr>
              <a:t>Key Pair</a:t>
            </a:r>
            <a:r>
              <a:rPr lang="en-US">
                <a:solidFill>
                  <a:schemeClr val="bg1"/>
                </a:solidFill>
              </a:rPr>
              <a:t> in AWS is a set of security credentials that you use to prove your identity when connecting to an EC2 instance. </a:t>
            </a:r>
          </a:p>
          <a:p>
            <a:pPr marL="171450">
              <a:lnSpc>
                <a:spcPct val="110000"/>
              </a:lnSpc>
              <a:spcAft>
                <a:spcPts val="600"/>
              </a:spcAft>
            </a:pPr>
            <a:r>
              <a:rPr lang="en-US">
                <a:solidFill>
                  <a:schemeClr val="bg1"/>
                </a:solidFill>
              </a:rPr>
              <a:t>It consists of a public key that AWS stores and a private key that you store. </a:t>
            </a:r>
          </a:p>
          <a:p>
            <a:pPr marL="171450">
              <a:lnSpc>
                <a:spcPct val="110000"/>
              </a:lnSpc>
              <a:spcAft>
                <a:spcPts val="600"/>
              </a:spcAft>
            </a:pPr>
            <a:r>
              <a:rPr lang="en-US">
                <a:solidFill>
                  <a:schemeClr val="bg1"/>
                </a:solidFill>
              </a:rPr>
              <a:t>Key pairs are used primarily for SSH access to Linux instances and RDP access to Windows instances.</a:t>
            </a:r>
          </a:p>
        </p:txBody>
      </p:sp>
      <p:pic>
        <p:nvPicPr>
          <p:cNvPr id="4" name="Content Placeholder 3">
            <a:extLst>
              <a:ext uri="{FF2B5EF4-FFF2-40B4-BE49-F238E27FC236}">
                <a16:creationId xmlns:a16="http://schemas.microsoft.com/office/drawing/2014/main" id="{52704933-AC78-0C09-822A-62FE36CD6334}"/>
              </a:ext>
            </a:extLst>
          </p:cNvPr>
          <p:cNvPicPr>
            <a:picLocks noGrp="1" noChangeAspect="1"/>
          </p:cNvPicPr>
          <p:nvPr>
            <p:ph idx="1"/>
          </p:nvPr>
        </p:nvPicPr>
        <p:blipFill>
          <a:blip r:embed="rId3"/>
          <a:stretch>
            <a:fillRect/>
          </a:stretch>
        </p:blipFill>
        <p:spPr>
          <a:xfrm>
            <a:off x="644878" y="1713139"/>
            <a:ext cx="4805524" cy="4080108"/>
          </a:xfrm>
          <a:prstGeom prst="rect">
            <a:avLst/>
          </a:prstGeom>
        </p:spPr>
      </p:pic>
    </p:spTree>
    <p:extLst>
      <p:ext uri="{BB962C8B-B14F-4D97-AF65-F5344CB8AC3E}">
        <p14:creationId xmlns:p14="http://schemas.microsoft.com/office/powerpoint/2010/main" val="3108534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B293-BB96-2AE3-0A6C-4E7CD03A3E86}"/>
              </a:ext>
            </a:extLst>
          </p:cNvPr>
          <p:cNvSpPr>
            <a:spLocks noGrp="1"/>
          </p:cNvSpPr>
          <p:nvPr>
            <p:ph type="title"/>
          </p:nvPr>
        </p:nvSpPr>
        <p:spPr>
          <a:xfrm>
            <a:off x="571808" y="-244099"/>
            <a:ext cx="11063621" cy="1477083"/>
          </a:xfrm>
        </p:spPr>
        <p:txBody>
          <a:bodyPr vert="horz" lIns="91440" tIns="45720" rIns="91440" bIns="45720" rtlCol="0" anchor="b">
            <a:normAutofit/>
          </a:bodyPr>
          <a:lstStyle/>
          <a:p>
            <a:pPr algn="ctr"/>
            <a:r>
              <a:rPr lang="en-US">
                <a:ea typeface="+mj-lt"/>
                <a:cs typeface="+mj-lt"/>
              </a:rPr>
              <a:t>Automating Web Server Setup </a:t>
            </a:r>
            <a:endParaRPr lang="en-US">
              <a:cs typeface="Posterama"/>
            </a:endParaRPr>
          </a:p>
        </p:txBody>
      </p:sp>
      <p:graphicFrame>
        <p:nvGraphicFramePr>
          <p:cNvPr id="8" name="TextBox 4">
            <a:extLst>
              <a:ext uri="{FF2B5EF4-FFF2-40B4-BE49-F238E27FC236}">
                <a16:creationId xmlns:a16="http://schemas.microsoft.com/office/drawing/2014/main" id="{7C1AD257-8E80-C60C-8BF2-A9EF70ADA8D9}"/>
              </a:ext>
            </a:extLst>
          </p:cNvPr>
          <p:cNvGraphicFramePr/>
          <p:nvPr>
            <p:extLst>
              <p:ext uri="{D42A27DB-BD31-4B8C-83A1-F6EECF244321}">
                <p14:modId xmlns:p14="http://schemas.microsoft.com/office/powerpoint/2010/main" val="64600749"/>
              </p:ext>
            </p:extLst>
          </p:nvPr>
        </p:nvGraphicFramePr>
        <p:xfrm>
          <a:off x="570971" y="2865289"/>
          <a:ext cx="6301377" cy="3441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3" name="Picture 82" descr="A screenshot of a computer&#10;&#10;Description automatically generated">
            <a:extLst>
              <a:ext uri="{FF2B5EF4-FFF2-40B4-BE49-F238E27FC236}">
                <a16:creationId xmlns:a16="http://schemas.microsoft.com/office/drawing/2014/main" id="{E6ACB96B-57C8-F091-C707-1A663F7B8D45}"/>
              </a:ext>
            </a:extLst>
          </p:cNvPr>
          <p:cNvPicPr>
            <a:picLocks noChangeAspect="1"/>
          </p:cNvPicPr>
          <p:nvPr/>
        </p:nvPicPr>
        <p:blipFill>
          <a:blip r:embed="rId8"/>
          <a:srcRect t="64" r="21629" b="10569"/>
          <a:stretch/>
        </p:blipFill>
        <p:spPr>
          <a:xfrm>
            <a:off x="7298079" y="2867729"/>
            <a:ext cx="4345041" cy="3437966"/>
          </a:xfrm>
          <a:prstGeom prst="rect">
            <a:avLst/>
          </a:prstGeom>
        </p:spPr>
      </p:pic>
      <p:sp>
        <p:nvSpPr>
          <p:cNvPr id="511" name="Content Placeholder 2">
            <a:extLst>
              <a:ext uri="{FF2B5EF4-FFF2-40B4-BE49-F238E27FC236}">
                <a16:creationId xmlns:a16="http://schemas.microsoft.com/office/drawing/2014/main" id="{7A438C33-A5A4-E5AD-109B-269A5C6E10E6}"/>
              </a:ext>
            </a:extLst>
          </p:cNvPr>
          <p:cNvSpPr>
            <a:spLocks noGrp="1"/>
          </p:cNvSpPr>
          <p:nvPr>
            <p:ph idx="1"/>
          </p:nvPr>
        </p:nvSpPr>
        <p:spPr>
          <a:xfrm>
            <a:off x="569701" y="1380298"/>
            <a:ext cx="11057585" cy="1483533"/>
          </a:xfrm>
        </p:spPr>
        <p:txBody>
          <a:bodyPr vert="horz" lIns="91440" tIns="45720" rIns="91440" bIns="45720" rtlCol="0" anchor="t">
            <a:noAutofit/>
          </a:bodyPr>
          <a:lstStyle/>
          <a:p>
            <a:pPr marL="342900" indent="-342900">
              <a:lnSpc>
                <a:spcPct val="100000"/>
              </a:lnSpc>
              <a:spcBef>
                <a:spcPts val="500"/>
              </a:spcBef>
              <a:buFont typeface="Arial" panose="020B0504020202020204" pitchFamily="34" charset="0"/>
              <a:buChar char="•"/>
            </a:pPr>
            <a:r>
              <a:rPr lang="en-US" sz="1800">
                <a:latin typeface="Avenir Next LT Pro"/>
                <a:ea typeface="Calibri"/>
                <a:cs typeface="Calibri"/>
              </a:rPr>
              <a:t>Purpose: </a:t>
            </a:r>
            <a:r>
              <a:rPr lang="en-US" sz="1800">
                <a:ea typeface="+mn-lt"/>
                <a:cs typeface="+mn-lt"/>
              </a:rPr>
              <a:t>The User Data field automates EC2 instance setup by running scripts at launch to ensure consistent, efficient, and scalable configurations, such as installing and configuring a web server.</a:t>
            </a:r>
            <a:endParaRPr lang="en-US" sz="1800">
              <a:latin typeface="Avenir Next LT Pro"/>
              <a:ea typeface="Calibri"/>
              <a:cs typeface="Calibri"/>
            </a:endParaRPr>
          </a:p>
          <a:p>
            <a:pPr marL="342900" indent="-342900">
              <a:lnSpc>
                <a:spcPct val="100000"/>
              </a:lnSpc>
              <a:spcBef>
                <a:spcPts val="500"/>
              </a:spcBef>
              <a:buFont typeface="Arial" panose="020B0504020202020204" pitchFamily="34" charset="0"/>
              <a:buChar char="•"/>
            </a:pPr>
            <a:r>
              <a:rPr lang="en-US" sz="1800">
                <a:latin typeface="Avenir Next LT Pro"/>
                <a:ea typeface="Calibri"/>
                <a:cs typeface="Calibri"/>
              </a:rPr>
              <a:t>Program turns the EC2 instances into a web server. </a:t>
            </a:r>
            <a:endParaRPr lang="en-US" sz="1800">
              <a:ea typeface="Calibri"/>
              <a:cs typeface="Calibri"/>
            </a:endParaRPr>
          </a:p>
          <a:p>
            <a:pPr marL="342900" indent="-342900">
              <a:lnSpc>
                <a:spcPct val="100000"/>
              </a:lnSpc>
              <a:spcBef>
                <a:spcPts val="500"/>
              </a:spcBef>
              <a:buFont typeface="Arial" panose="020B0504020202020204" pitchFamily="34" charset="0"/>
              <a:buChar char="•"/>
            </a:pPr>
            <a:r>
              <a:rPr lang="en-US" sz="1800">
                <a:ea typeface="+mn-lt"/>
                <a:cs typeface="+mn-lt"/>
              </a:rPr>
              <a:t>This Linux BASH scripts only runs when the EC2 instance is first ever started</a:t>
            </a:r>
            <a:endParaRPr lang="en-US" sz="1800">
              <a:latin typeface="Avenir Next LT Pro"/>
              <a:ea typeface="Calibri"/>
              <a:cs typeface="Calibri"/>
            </a:endParaRPr>
          </a:p>
        </p:txBody>
      </p:sp>
    </p:spTree>
    <p:extLst>
      <p:ext uri="{BB962C8B-B14F-4D97-AF65-F5344CB8AC3E}">
        <p14:creationId xmlns:p14="http://schemas.microsoft.com/office/powerpoint/2010/main" val="327338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31BC8F63-97F8-423D-89DA-297A1A40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BAB87D-2851-4F58-8AE4-FCF1D741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91B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6CFDFE-8E78-4E0B-8719-596F3ACB9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50BBDC-510B-5484-2402-67AA897EA423}"/>
              </a:ext>
            </a:extLst>
          </p:cNvPr>
          <p:cNvSpPr>
            <a:spLocks noGrp="1"/>
          </p:cNvSpPr>
          <p:nvPr>
            <p:ph type="title"/>
          </p:nvPr>
        </p:nvSpPr>
        <p:spPr>
          <a:xfrm>
            <a:off x="609600" y="663960"/>
            <a:ext cx="4534894" cy="3310164"/>
          </a:xfrm>
        </p:spPr>
        <p:txBody>
          <a:bodyPr vert="horz" lIns="91440" tIns="45720" rIns="91440" bIns="45720" rtlCol="0" anchor="t">
            <a:normAutofit/>
          </a:bodyPr>
          <a:lstStyle/>
          <a:p>
            <a:r>
              <a:rPr lang="en-US"/>
              <a:t>Target Group Creation </a:t>
            </a:r>
          </a:p>
        </p:txBody>
      </p:sp>
      <p:pic>
        <p:nvPicPr>
          <p:cNvPr id="4" name="Content Placeholder 3" descr="A screenshot of a computer&#10;&#10;Description automatically generated">
            <a:extLst>
              <a:ext uri="{FF2B5EF4-FFF2-40B4-BE49-F238E27FC236}">
                <a16:creationId xmlns:a16="http://schemas.microsoft.com/office/drawing/2014/main" id="{D0FFE807-A22F-71E5-FCF8-228C9310060A}"/>
              </a:ext>
            </a:extLst>
          </p:cNvPr>
          <p:cNvPicPr>
            <a:picLocks noGrp="1" noChangeAspect="1"/>
          </p:cNvPicPr>
          <p:nvPr>
            <p:ph idx="1"/>
          </p:nvPr>
        </p:nvPicPr>
        <p:blipFill>
          <a:blip r:embed="rId3"/>
          <a:stretch>
            <a:fillRect/>
          </a:stretch>
        </p:blipFill>
        <p:spPr>
          <a:xfrm>
            <a:off x="5871949" y="663960"/>
            <a:ext cx="4934955" cy="5048548"/>
          </a:xfrm>
          <a:prstGeom prst="rect">
            <a:avLst/>
          </a:prstGeom>
        </p:spPr>
      </p:pic>
      <p:sp>
        <p:nvSpPr>
          <p:cNvPr id="3" name="TextBox 2">
            <a:extLst>
              <a:ext uri="{FF2B5EF4-FFF2-40B4-BE49-F238E27FC236}">
                <a16:creationId xmlns:a16="http://schemas.microsoft.com/office/drawing/2014/main" id="{763A2C6E-D48D-A679-FFA3-65EB8CA7E817}"/>
              </a:ext>
            </a:extLst>
          </p:cNvPr>
          <p:cNvSpPr txBox="1"/>
          <p:nvPr/>
        </p:nvSpPr>
        <p:spPr>
          <a:xfrm>
            <a:off x="391123" y="2259663"/>
            <a:ext cx="465849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solidFill>
                  <a:srgbClr val="242424"/>
                </a:solidFill>
                <a:latin typeface="Segoe UI"/>
                <a:cs typeface="Segoe UI"/>
              </a:rPr>
              <a:t>A </a:t>
            </a:r>
            <a:r>
              <a:rPr lang="en-US" sz="2000" b="1">
                <a:solidFill>
                  <a:srgbClr val="242424"/>
                </a:solidFill>
                <a:latin typeface="Segoe UI"/>
                <a:cs typeface="Segoe UI"/>
              </a:rPr>
              <a:t>Target Group</a:t>
            </a:r>
            <a:r>
              <a:rPr lang="en-US" sz="2000">
                <a:solidFill>
                  <a:srgbClr val="242424"/>
                </a:solidFill>
                <a:latin typeface="Segoe UI"/>
                <a:cs typeface="Segoe UI"/>
              </a:rPr>
              <a:t> in AWS Elastic Load Balancing is used to route requests to one or more registered targets, such as EC2 instances, IP addresses, or Lambda functions. Target groups are essential for distributing traffic equally and ensuring high availability and scalability of your applications.</a:t>
            </a:r>
            <a:endParaRPr lang="en-US" sz="2000"/>
          </a:p>
        </p:txBody>
      </p:sp>
    </p:spTree>
    <p:extLst>
      <p:ext uri="{BB962C8B-B14F-4D97-AF65-F5344CB8AC3E}">
        <p14:creationId xmlns:p14="http://schemas.microsoft.com/office/powerpoint/2010/main" val="828547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815F-327A-E16B-16CD-427C055C9D83}"/>
              </a:ext>
            </a:extLst>
          </p:cNvPr>
          <p:cNvSpPr>
            <a:spLocks noGrp="1"/>
          </p:cNvSpPr>
          <p:nvPr>
            <p:ph type="title"/>
          </p:nvPr>
        </p:nvSpPr>
        <p:spPr/>
        <p:txBody>
          <a:bodyPr/>
          <a:lstStyle/>
          <a:p>
            <a:pPr algn="ctr"/>
            <a:r>
              <a:rPr lang="en-US">
                <a:cs typeface="Posterama"/>
              </a:rPr>
              <a:t>AWS Firewalls</a:t>
            </a:r>
          </a:p>
        </p:txBody>
      </p:sp>
      <p:graphicFrame>
        <p:nvGraphicFramePr>
          <p:cNvPr id="4" name="Diagram 3">
            <a:extLst>
              <a:ext uri="{FF2B5EF4-FFF2-40B4-BE49-F238E27FC236}">
                <a16:creationId xmlns:a16="http://schemas.microsoft.com/office/drawing/2014/main" id="{964E3784-F660-D26E-1524-78036C16FD31}"/>
              </a:ext>
            </a:extLst>
          </p:cNvPr>
          <p:cNvGraphicFramePr/>
          <p:nvPr>
            <p:extLst>
              <p:ext uri="{D42A27DB-BD31-4B8C-83A1-F6EECF244321}">
                <p14:modId xmlns:p14="http://schemas.microsoft.com/office/powerpoint/2010/main" val="191304305"/>
              </p:ext>
            </p:extLst>
          </p:nvPr>
        </p:nvGraphicFramePr>
        <p:xfrm>
          <a:off x="1052286" y="2301724"/>
          <a:ext cx="10087427" cy="3814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530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6C09A2-761D-8E57-95DA-27E81547E048}"/>
              </a:ext>
            </a:extLst>
          </p:cNvPr>
          <p:cNvSpPr>
            <a:spLocks noGrp="1"/>
          </p:cNvSpPr>
          <p:nvPr>
            <p:ph type="title"/>
          </p:nvPr>
        </p:nvSpPr>
        <p:spPr>
          <a:xfrm>
            <a:off x="630382" y="-359824"/>
            <a:ext cx="10972800" cy="1325563"/>
          </a:xfrm>
        </p:spPr>
        <p:txBody>
          <a:bodyPr vert="horz" lIns="91440" tIns="45720" rIns="91440" bIns="45720" rtlCol="0">
            <a:normAutofit/>
          </a:bodyPr>
          <a:lstStyle/>
          <a:p>
            <a:pPr algn="ctr"/>
            <a:r>
              <a:rPr lang="en-US">
                <a:cs typeface="Posterama"/>
              </a:rPr>
              <a:t>Security Group Creation </a:t>
            </a:r>
            <a:endParaRPr lang="en-US"/>
          </a:p>
        </p:txBody>
      </p:sp>
      <p:sp>
        <p:nvSpPr>
          <p:cNvPr id="13" name="Title 1">
            <a:extLst>
              <a:ext uri="{FF2B5EF4-FFF2-40B4-BE49-F238E27FC236}">
                <a16:creationId xmlns:a16="http://schemas.microsoft.com/office/drawing/2014/main" id="{196C09A2-761D-8E57-95DA-27E81547E048}"/>
              </a:ext>
            </a:extLst>
          </p:cNvPr>
          <p:cNvSpPr>
            <a:spLocks noGrp="1"/>
          </p:cNvSpPr>
          <p:nvPr/>
        </p:nvSpPr>
        <p:spPr>
          <a:xfrm>
            <a:off x="588817" y="10530"/>
            <a:ext cx="10972800" cy="81987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endParaRPr lang="en-US">
              <a:cs typeface="Posterama"/>
            </a:endParaRPr>
          </a:p>
        </p:txBody>
      </p:sp>
      <p:sp>
        <p:nvSpPr>
          <p:cNvPr id="14" name="Content Placeholder 2">
            <a:extLst>
              <a:ext uri="{FF2B5EF4-FFF2-40B4-BE49-F238E27FC236}">
                <a16:creationId xmlns:a16="http://schemas.microsoft.com/office/drawing/2014/main" id="{D295C1CB-67BC-3E58-8C96-79AE4CCA34AF}"/>
              </a:ext>
            </a:extLst>
          </p:cNvPr>
          <p:cNvSpPr>
            <a:spLocks noGrp="1"/>
          </p:cNvSpPr>
          <p:nvPr/>
        </p:nvSpPr>
        <p:spPr>
          <a:xfrm>
            <a:off x="616527" y="1250007"/>
            <a:ext cx="10972800" cy="4272060"/>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00"/>
              </a:spcBef>
            </a:pPr>
            <a:r>
              <a:rPr lang="en-US" sz="1600" b="1"/>
              <a:t>Application Load Balancer</a:t>
            </a:r>
            <a:r>
              <a:rPr lang="en-US" sz="1600"/>
              <a:t> -</a:t>
            </a:r>
            <a:r>
              <a:rPr lang="en-US" sz="1600">
                <a:solidFill>
                  <a:srgbClr val="262626"/>
                </a:solidFill>
                <a:latin typeface="Avenir Next LT Pro"/>
                <a:cs typeface="Segoe UI"/>
              </a:rPr>
              <a:t> a</a:t>
            </a:r>
            <a:r>
              <a:rPr lang="en-US" sz="1600">
                <a:solidFill>
                  <a:srgbClr val="242424"/>
                </a:solidFill>
                <a:latin typeface="Segoe UI"/>
                <a:cs typeface="Segoe UI"/>
              </a:rPr>
              <a:t> virtual firewall that controls the inbound and outbound traffic to and from the ALB. </a:t>
            </a:r>
            <a:endParaRPr lang="en-US" sz="1600">
              <a:solidFill>
                <a:srgbClr val="262626"/>
              </a:solidFill>
              <a:latin typeface="Avenir Next LT Pro"/>
              <a:cs typeface="Segoe UI"/>
            </a:endParaRPr>
          </a:p>
          <a:p>
            <a:pPr>
              <a:spcBef>
                <a:spcPts val="200"/>
              </a:spcBef>
            </a:pPr>
            <a:r>
              <a:rPr lang="en-US" sz="1600">
                <a:solidFill>
                  <a:srgbClr val="242424"/>
                </a:solidFill>
                <a:latin typeface="Avenir Next LT Pro"/>
                <a:cs typeface="Segoe UI"/>
              </a:rPr>
              <a:t>The</a:t>
            </a:r>
            <a:r>
              <a:rPr lang="en-US" sz="1600">
                <a:solidFill>
                  <a:srgbClr val="242424"/>
                </a:solidFill>
                <a:ea typeface="+mn-lt"/>
                <a:cs typeface="+mn-lt"/>
              </a:rPr>
              <a:t> application load balancer security group ensures that only traffic from port 80 is allowed </a:t>
            </a:r>
            <a:endParaRPr lang="en-US" sz="1600"/>
          </a:p>
          <a:p>
            <a:endParaRPr lang="en-US"/>
          </a:p>
          <a:p>
            <a:endParaRPr lang="en-US"/>
          </a:p>
          <a:p>
            <a:endParaRPr lang="en-US"/>
          </a:p>
          <a:p>
            <a:endParaRPr lang="en-US"/>
          </a:p>
          <a:p>
            <a:endParaRPr lang="en-US" sz="1350" b="1"/>
          </a:p>
          <a:p>
            <a:r>
              <a:rPr lang="en-US" sz="1600" b="1"/>
              <a:t>EC2 </a:t>
            </a:r>
            <a:r>
              <a:rPr lang="en-US" sz="1600"/>
              <a:t> -</a:t>
            </a:r>
            <a:r>
              <a:rPr lang="en-US" sz="1600">
                <a:solidFill>
                  <a:srgbClr val="262626"/>
                </a:solidFill>
                <a:latin typeface="Avenir Next LT Pro"/>
                <a:cs typeface="Segoe UI"/>
              </a:rPr>
              <a:t> </a:t>
            </a:r>
            <a:r>
              <a:rPr lang="en-US" sz="1600">
                <a:solidFill>
                  <a:srgbClr val="242424"/>
                </a:solidFill>
                <a:latin typeface="Segoe UI"/>
                <a:cs typeface="Segoe UI"/>
              </a:rPr>
              <a:t>a virtual firewall that controls the inbound and outbound traffic to and from an EC2 instance. </a:t>
            </a:r>
            <a:r>
              <a:rPr lang="en-US" sz="1600">
                <a:solidFill>
                  <a:srgbClr val="242424"/>
                </a:solidFill>
                <a:ea typeface="+mn-lt"/>
                <a:cs typeface="+mn-lt"/>
              </a:rPr>
              <a:t>The EC2 security group ensures that all traffic goes through the application load balancer.</a:t>
            </a:r>
            <a:endParaRPr lang="en-US" sz="1600"/>
          </a:p>
          <a:p>
            <a:endParaRPr lang="en-US" sz="1000"/>
          </a:p>
          <a:p>
            <a:endParaRPr lang="en-US" sz="1000"/>
          </a:p>
          <a:p>
            <a:endParaRPr lang="en-US" sz="1000"/>
          </a:p>
          <a:p>
            <a:endParaRPr lang="en-US"/>
          </a:p>
          <a:p>
            <a:endParaRPr lang="en-US"/>
          </a:p>
        </p:txBody>
      </p:sp>
      <p:pic>
        <p:nvPicPr>
          <p:cNvPr id="15" name="Picture 14" descr="A screenshot of a computer&#10;&#10;Description automatically generated">
            <a:extLst>
              <a:ext uri="{FF2B5EF4-FFF2-40B4-BE49-F238E27FC236}">
                <a16:creationId xmlns:a16="http://schemas.microsoft.com/office/drawing/2014/main" id="{2C35772E-61DF-ED4C-030A-C41ACC3F61F6}"/>
              </a:ext>
            </a:extLst>
          </p:cNvPr>
          <p:cNvPicPr>
            <a:picLocks noChangeAspect="1"/>
          </p:cNvPicPr>
          <p:nvPr/>
        </p:nvPicPr>
        <p:blipFill>
          <a:blip r:embed="rId3"/>
          <a:stretch>
            <a:fillRect/>
          </a:stretch>
        </p:blipFill>
        <p:spPr>
          <a:xfrm>
            <a:off x="587908" y="2216576"/>
            <a:ext cx="10855377" cy="1700328"/>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CAD03FDF-97BF-948E-623E-FE7DECE4E393}"/>
              </a:ext>
            </a:extLst>
          </p:cNvPr>
          <p:cNvPicPr>
            <a:picLocks noChangeAspect="1"/>
          </p:cNvPicPr>
          <p:nvPr/>
        </p:nvPicPr>
        <p:blipFill>
          <a:blip r:embed="rId4"/>
          <a:stretch>
            <a:fillRect/>
          </a:stretch>
        </p:blipFill>
        <p:spPr>
          <a:xfrm>
            <a:off x="612098" y="4908758"/>
            <a:ext cx="11258445" cy="1543708"/>
          </a:xfrm>
          <a:prstGeom prst="rect">
            <a:avLst/>
          </a:prstGeom>
        </p:spPr>
      </p:pic>
    </p:spTree>
    <p:extLst>
      <p:ext uri="{BB962C8B-B14F-4D97-AF65-F5344CB8AC3E}">
        <p14:creationId xmlns:p14="http://schemas.microsoft.com/office/powerpoint/2010/main" val="71970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23B8252-9DAF-4317-A157-4D08E826B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15EF8A2A-9BE7-4739-B899-3711D8C4CD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49" y="0"/>
            <a:ext cx="12188951" cy="6858001"/>
            <a:chOff x="3049" y="0"/>
            <a:chExt cx="12188951" cy="6858001"/>
          </a:xfrm>
        </p:grpSpPr>
        <p:sp>
          <p:nvSpPr>
            <p:cNvPr id="35" name="Freeform: Shape 34">
              <a:extLst>
                <a:ext uri="{FF2B5EF4-FFF2-40B4-BE49-F238E27FC236}">
                  <a16:creationId xmlns:a16="http://schemas.microsoft.com/office/drawing/2014/main" id="{38C975BA-5C5B-4951-86E0-10E2ED224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49" y="3172570"/>
              <a:ext cx="6023049" cy="3685431"/>
            </a:xfrm>
            <a:custGeom>
              <a:avLst/>
              <a:gdLst>
                <a:gd name="connsiteX0" fmla="*/ 0 w 6023049"/>
                <a:gd name="connsiteY0" fmla="*/ 6283 h 3685431"/>
                <a:gd name="connsiteX1" fmla="*/ 68397 w 6023049"/>
                <a:gd name="connsiteY1" fmla="*/ 13609 h 3685431"/>
                <a:gd name="connsiteX2" fmla="*/ 407879 w 6023049"/>
                <a:gd name="connsiteY2" fmla="*/ 456170 h 3685431"/>
                <a:gd name="connsiteX3" fmla="*/ 68397 w 6023049"/>
                <a:gd name="connsiteY3" fmla="*/ 898730 h 3685431"/>
                <a:gd name="connsiteX4" fmla="*/ 0 w 6023049"/>
                <a:gd name="connsiteY4" fmla="*/ 906056 h 3685431"/>
                <a:gd name="connsiteX5" fmla="*/ 4706615 w 6023049"/>
                <a:gd name="connsiteY5" fmla="*/ 921 h 3685431"/>
                <a:gd name="connsiteX6" fmla="*/ 5590945 w 6023049"/>
                <a:gd name="connsiteY6" fmla="*/ 343993 h 3685431"/>
                <a:gd name="connsiteX7" fmla="*/ 5561665 w 6023049"/>
                <a:gd name="connsiteY7" fmla="*/ 2132990 h 3685431"/>
                <a:gd name="connsiteX8" fmla="*/ 5077341 w 6023049"/>
                <a:gd name="connsiteY8" fmla="*/ 2534265 h 3685431"/>
                <a:gd name="connsiteX9" fmla="*/ 4946985 w 6023049"/>
                <a:gd name="connsiteY9" fmla="*/ 3044924 h 3685431"/>
                <a:gd name="connsiteX10" fmla="*/ 5109088 w 6023049"/>
                <a:gd name="connsiteY10" fmla="*/ 3529149 h 3685431"/>
                <a:gd name="connsiteX11" fmla="*/ 5149011 w 6023049"/>
                <a:gd name="connsiteY11" fmla="*/ 3685431 h 3685431"/>
                <a:gd name="connsiteX12" fmla="*/ 0 w 6023049"/>
                <a:gd name="connsiteY12" fmla="*/ 3685431 h 3685431"/>
                <a:gd name="connsiteX13" fmla="*/ 0 w 6023049"/>
                <a:gd name="connsiteY13" fmla="*/ 1060801 h 3685431"/>
                <a:gd name="connsiteX14" fmla="*/ 139131 w 6023049"/>
                <a:gd name="connsiteY14" fmla="*/ 1053680 h 3685431"/>
                <a:gd name="connsiteX15" fmla="*/ 581340 w 6023049"/>
                <a:gd name="connsiteY15" fmla="*/ 704022 h 3685431"/>
                <a:gd name="connsiteX16" fmla="*/ 1634353 w 6023049"/>
                <a:gd name="connsiteY16" fmla="*/ 331954 h 3685431"/>
                <a:gd name="connsiteX17" fmla="*/ 2047167 w 6023049"/>
                <a:gd name="connsiteY17" fmla="*/ 648318 h 3685431"/>
                <a:gd name="connsiteX18" fmla="*/ 3083902 w 6023049"/>
                <a:gd name="connsiteY18" fmla="*/ 727732 h 3685431"/>
                <a:gd name="connsiteX19" fmla="*/ 3788996 w 6023049"/>
                <a:gd name="connsiteY19" fmla="*/ 246530 h 3685431"/>
                <a:gd name="connsiteX20" fmla="*/ 4706615 w 6023049"/>
                <a:gd name="connsiteY20" fmla="*/ 921 h 368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3049" h="3685431">
                  <a:moveTo>
                    <a:pt x="0" y="6283"/>
                  </a:moveTo>
                  <a:lnTo>
                    <a:pt x="68397" y="13609"/>
                  </a:lnTo>
                  <a:cubicBezTo>
                    <a:pt x="262139" y="55732"/>
                    <a:pt x="407879" y="237867"/>
                    <a:pt x="407879" y="456170"/>
                  </a:cubicBezTo>
                  <a:cubicBezTo>
                    <a:pt x="407879" y="674472"/>
                    <a:pt x="262139" y="856607"/>
                    <a:pt x="68397" y="898730"/>
                  </a:cubicBezTo>
                  <a:lnTo>
                    <a:pt x="0" y="906056"/>
                  </a:lnTo>
                  <a:close/>
                  <a:moveTo>
                    <a:pt x="4706615" y="921"/>
                  </a:moveTo>
                  <a:cubicBezTo>
                    <a:pt x="5009393" y="11879"/>
                    <a:pt x="5306622" y="120950"/>
                    <a:pt x="5590945" y="343993"/>
                  </a:cubicBezTo>
                  <a:cubicBezTo>
                    <a:pt x="6044330" y="699640"/>
                    <a:pt x="6289889" y="1603744"/>
                    <a:pt x="5561665" y="2132990"/>
                  </a:cubicBezTo>
                  <a:cubicBezTo>
                    <a:pt x="5393014" y="2255649"/>
                    <a:pt x="5235192" y="2395784"/>
                    <a:pt x="5077341" y="2534265"/>
                  </a:cubicBezTo>
                  <a:cubicBezTo>
                    <a:pt x="4927901" y="2665240"/>
                    <a:pt x="4884764" y="2848127"/>
                    <a:pt x="4946985" y="3044924"/>
                  </a:cubicBezTo>
                  <a:cubicBezTo>
                    <a:pt x="4998429" y="3206971"/>
                    <a:pt x="5061197" y="3366297"/>
                    <a:pt x="5109088" y="3529149"/>
                  </a:cubicBezTo>
                  <a:lnTo>
                    <a:pt x="5149011" y="3685431"/>
                  </a:lnTo>
                  <a:lnTo>
                    <a:pt x="0" y="3685431"/>
                  </a:lnTo>
                  <a:lnTo>
                    <a:pt x="0" y="1060801"/>
                  </a:lnTo>
                  <a:lnTo>
                    <a:pt x="139131" y="1053680"/>
                  </a:lnTo>
                  <a:cubicBezTo>
                    <a:pt x="341162" y="1036356"/>
                    <a:pt x="462984" y="861765"/>
                    <a:pt x="581340" y="704022"/>
                  </a:cubicBezTo>
                  <a:cubicBezTo>
                    <a:pt x="876480" y="310872"/>
                    <a:pt x="1238794" y="167499"/>
                    <a:pt x="1634353" y="331954"/>
                  </a:cubicBezTo>
                  <a:cubicBezTo>
                    <a:pt x="1787763" y="395732"/>
                    <a:pt x="1923503" y="525667"/>
                    <a:pt x="2047167" y="648318"/>
                  </a:cubicBezTo>
                  <a:cubicBezTo>
                    <a:pt x="2378974" y="977326"/>
                    <a:pt x="2750438" y="949604"/>
                    <a:pt x="3083902" y="727732"/>
                  </a:cubicBezTo>
                  <a:cubicBezTo>
                    <a:pt x="3320768" y="569738"/>
                    <a:pt x="3541982" y="382586"/>
                    <a:pt x="3788996" y="246530"/>
                  </a:cubicBezTo>
                  <a:cubicBezTo>
                    <a:pt x="4095512" y="77118"/>
                    <a:pt x="4403838" y="-10037"/>
                    <a:pt x="4706615" y="92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857DEC2B-A6F5-43B5-9EA7-9DD930FD1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74156" y="0"/>
              <a:ext cx="6717844" cy="3562393"/>
            </a:xfrm>
            <a:custGeom>
              <a:avLst/>
              <a:gdLst>
                <a:gd name="connsiteX0" fmla="*/ 385567 w 6717844"/>
                <a:gd name="connsiteY0" fmla="*/ 0 h 3562393"/>
                <a:gd name="connsiteX1" fmla="*/ 5410124 w 6717844"/>
                <a:gd name="connsiteY1" fmla="*/ 0 h 3562393"/>
                <a:gd name="connsiteX2" fmla="*/ 6678482 w 6717844"/>
                <a:gd name="connsiteY2" fmla="*/ 0 h 3562393"/>
                <a:gd name="connsiteX3" fmla="*/ 6714795 w 6717844"/>
                <a:gd name="connsiteY3" fmla="*/ 0 h 3562393"/>
                <a:gd name="connsiteX4" fmla="*/ 6714795 w 6717844"/>
                <a:gd name="connsiteY4" fmla="*/ 559991 h 3562393"/>
                <a:gd name="connsiteX5" fmla="*/ 6717844 w 6717844"/>
                <a:gd name="connsiteY5" fmla="*/ 563984 h 3562393"/>
                <a:gd name="connsiteX6" fmla="*/ 6717844 w 6717844"/>
                <a:gd name="connsiteY6" fmla="*/ 2075984 h 3562393"/>
                <a:gd name="connsiteX7" fmla="*/ 6708358 w 6717844"/>
                <a:gd name="connsiteY7" fmla="*/ 2091432 h 3562393"/>
                <a:gd name="connsiteX8" fmla="*/ 6549788 w 6717844"/>
                <a:gd name="connsiteY8" fmla="*/ 2266880 h 3562393"/>
                <a:gd name="connsiteX9" fmla="*/ 5371185 w 6717844"/>
                <a:gd name="connsiteY9" fmla="*/ 2568942 h 3562393"/>
                <a:gd name="connsiteX10" fmla="*/ 4577500 w 6717844"/>
                <a:gd name="connsiteY10" fmla="*/ 2914857 h 3562393"/>
                <a:gd name="connsiteX11" fmla="*/ 2821558 w 6717844"/>
                <a:gd name="connsiteY11" fmla="*/ 3392089 h 3562393"/>
                <a:gd name="connsiteX12" fmla="*/ 2492787 w 6717844"/>
                <a:gd name="connsiteY12" fmla="*/ 3123033 h 3562393"/>
                <a:gd name="connsiteX13" fmla="*/ 2487852 w 6717844"/>
                <a:gd name="connsiteY13" fmla="*/ 3117388 h 3562393"/>
                <a:gd name="connsiteX14" fmla="*/ 2242501 w 6717844"/>
                <a:gd name="connsiteY14" fmla="*/ 3030569 h 3562393"/>
                <a:gd name="connsiteX15" fmla="*/ 1027767 w 6717844"/>
                <a:gd name="connsiteY15" fmla="*/ 2845997 h 3562393"/>
                <a:gd name="connsiteX16" fmla="*/ 443056 w 6717844"/>
                <a:gd name="connsiteY16" fmla="*/ 2376618 h 3562393"/>
                <a:gd name="connsiteX17" fmla="*/ 362914 w 6717844"/>
                <a:gd name="connsiteY17" fmla="*/ 28204 h 3562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17844" h="3562393">
                  <a:moveTo>
                    <a:pt x="385567" y="0"/>
                  </a:moveTo>
                  <a:lnTo>
                    <a:pt x="5410124" y="0"/>
                  </a:lnTo>
                  <a:lnTo>
                    <a:pt x="6678482" y="0"/>
                  </a:lnTo>
                  <a:lnTo>
                    <a:pt x="6714795" y="0"/>
                  </a:lnTo>
                  <a:lnTo>
                    <a:pt x="6714795" y="559991"/>
                  </a:lnTo>
                  <a:lnTo>
                    <a:pt x="6717844" y="563984"/>
                  </a:lnTo>
                  <a:lnTo>
                    <a:pt x="6717844" y="2075984"/>
                  </a:lnTo>
                  <a:lnTo>
                    <a:pt x="6708358" y="2091432"/>
                  </a:lnTo>
                  <a:cubicBezTo>
                    <a:pt x="6661788" y="2153760"/>
                    <a:pt x="6608912" y="2212561"/>
                    <a:pt x="6549788" y="2266880"/>
                  </a:cubicBezTo>
                  <a:cubicBezTo>
                    <a:pt x="6232598" y="2559065"/>
                    <a:pt x="5789832" y="2672570"/>
                    <a:pt x="5371185" y="2568942"/>
                  </a:cubicBezTo>
                  <a:cubicBezTo>
                    <a:pt x="5058372" y="2492056"/>
                    <a:pt x="4737323" y="2635189"/>
                    <a:pt x="4577500" y="2914857"/>
                  </a:cubicBezTo>
                  <a:cubicBezTo>
                    <a:pt x="4224396" y="3531535"/>
                    <a:pt x="3438252" y="3745180"/>
                    <a:pt x="2821558" y="3392089"/>
                  </a:cubicBezTo>
                  <a:cubicBezTo>
                    <a:pt x="2697824" y="3321223"/>
                    <a:pt x="2586705" y="3230316"/>
                    <a:pt x="2492787" y="3123033"/>
                  </a:cubicBezTo>
                  <a:lnTo>
                    <a:pt x="2487852" y="3117388"/>
                  </a:lnTo>
                  <a:cubicBezTo>
                    <a:pt x="2427162" y="3047107"/>
                    <a:pt x="2333872" y="3014090"/>
                    <a:pt x="2242501" y="3030569"/>
                  </a:cubicBezTo>
                  <a:cubicBezTo>
                    <a:pt x="1821467" y="3105897"/>
                    <a:pt x="1395354" y="3036669"/>
                    <a:pt x="1027767" y="2845997"/>
                  </a:cubicBezTo>
                  <a:cubicBezTo>
                    <a:pt x="807215" y="2731593"/>
                    <a:pt x="607731" y="2573470"/>
                    <a:pt x="443056" y="2376618"/>
                  </a:cubicBezTo>
                  <a:cubicBezTo>
                    <a:pt x="-126044" y="1697526"/>
                    <a:pt x="-140525" y="722068"/>
                    <a:pt x="362914" y="2820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D1CA098-041A-6DEE-8130-CE16CCE22DAF}"/>
              </a:ext>
            </a:extLst>
          </p:cNvPr>
          <p:cNvSpPr>
            <a:spLocks noGrp="1"/>
          </p:cNvSpPr>
          <p:nvPr>
            <p:ph type="title"/>
          </p:nvPr>
        </p:nvSpPr>
        <p:spPr>
          <a:xfrm>
            <a:off x="841248" y="552782"/>
            <a:ext cx="4438418" cy="2102954"/>
          </a:xfrm>
        </p:spPr>
        <p:txBody>
          <a:bodyPr vert="horz" lIns="91440" tIns="45720" rIns="91440" bIns="45720" rtlCol="0">
            <a:normAutofit/>
          </a:bodyPr>
          <a:lstStyle/>
          <a:p>
            <a:pPr>
              <a:lnSpc>
                <a:spcPct val="90000"/>
              </a:lnSpc>
            </a:pPr>
            <a:r>
              <a:rPr lang="en-US">
                <a:cs typeface="Posterama"/>
              </a:rPr>
              <a:t>Application Load Balancer Creation </a:t>
            </a:r>
            <a:endParaRPr lang="en-US"/>
          </a:p>
        </p:txBody>
      </p:sp>
      <p:sp>
        <p:nvSpPr>
          <p:cNvPr id="8" name="Content Placeholder 7">
            <a:extLst>
              <a:ext uri="{FF2B5EF4-FFF2-40B4-BE49-F238E27FC236}">
                <a16:creationId xmlns:a16="http://schemas.microsoft.com/office/drawing/2014/main" id="{EC5060BA-0D3B-CD0D-4166-1B24EE7C594C}"/>
              </a:ext>
            </a:extLst>
          </p:cNvPr>
          <p:cNvSpPr>
            <a:spLocks noGrp="1"/>
          </p:cNvSpPr>
          <p:nvPr>
            <p:ph idx="1"/>
          </p:nvPr>
        </p:nvSpPr>
        <p:spPr>
          <a:xfrm>
            <a:off x="6334620" y="4439139"/>
            <a:ext cx="5239026" cy="2307783"/>
          </a:xfrm>
        </p:spPr>
        <p:txBody>
          <a:bodyPr vert="horz" lIns="91440" tIns="45720" rIns="91440" bIns="45720" rtlCol="0" anchor="t">
            <a:normAutofit/>
          </a:bodyPr>
          <a:lstStyle/>
          <a:p>
            <a:pPr marL="171450" indent="-171450">
              <a:lnSpc>
                <a:spcPct val="100000"/>
              </a:lnSpc>
              <a:spcBef>
                <a:spcPts val="0"/>
              </a:spcBef>
              <a:buFont typeface="Arial,Sans-Serif"/>
              <a:buChar char="•"/>
            </a:pPr>
            <a:r>
              <a:rPr lang="en-US" sz="1700">
                <a:latin typeface="Calibri"/>
                <a:cs typeface="Calibri"/>
              </a:rPr>
              <a:t>What is an ALB?</a:t>
            </a:r>
          </a:p>
          <a:p>
            <a:pPr marL="400050" lvl="1" indent="-285750">
              <a:lnSpc>
                <a:spcPct val="100000"/>
              </a:lnSpc>
              <a:spcBef>
                <a:spcPts val="0"/>
              </a:spcBef>
              <a:buFont typeface="Courier New"/>
              <a:buChar char="o"/>
            </a:pPr>
            <a:r>
              <a:rPr lang="en-US" sz="1700">
                <a:latin typeface="Calibri"/>
                <a:cs typeface="Calibri"/>
              </a:rPr>
              <a:t>A load balancer in AWS Elastic Load Balancing.</a:t>
            </a:r>
          </a:p>
          <a:p>
            <a:pPr marL="400050" lvl="1" indent="-285750">
              <a:lnSpc>
                <a:spcPct val="100000"/>
              </a:lnSpc>
              <a:spcBef>
                <a:spcPts val="0"/>
              </a:spcBef>
              <a:buFont typeface="Courier New"/>
              <a:buChar char="o"/>
            </a:pPr>
            <a:r>
              <a:rPr lang="en-US" sz="1700">
                <a:latin typeface="Calibri"/>
                <a:cs typeface="Calibri"/>
              </a:rPr>
              <a:t>Distributes incoming application traffic across multiple targets (e.g., EC2 instances, containers, IP addresses).</a:t>
            </a:r>
          </a:p>
          <a:p>
            <a:pPr marL="400050" lvl="1" indent="-285750">
              <a:lnSpc>
                <a:spcPct val="100000"/>
              </a:lnSpc>
              <a:spcBef>
                <a:spcPts val="0"/>
              </a:spcBef>
              <a:buFont typeface="Courier New"/>
              <a:buChar char="o"/>
            </a:pPr>
            <a:r>
              <a:rPr lang="en-US" sz="1700">
                <a:latin typeface="Calibri"/>
                <a:cs typeface="Calibri"/>
              </a:rPr>
              <a:t>Operates at the application layer (Layer 7) of the OSI model.</a:t>
            </a:r>
          </a:p>
          <a:p>
            <a:pPr marL="400050" lvl="1" indent="-285750">
              <a:lnSpc>
                <a:spcPct val="100000"/>
              </a:lnSpc>
              <a:spcBef>
                <a:spcPts val="0"/>
              </a:spcBef>
              <a:buFont typeface="Courier New"/>
              <a:buChar char="o"/>
            </a:pPr>
            <a:r>
              <a:rPr lang="en-US" sz="1700">
                <a:latin typeface="Calibri"/>
                <a:cs typeface="Calibri"/>
              </a:rPr>
              <a:t>Designed for web applications.</a:t>
            </a:r>
          </a:p>
          <a:p>
            <a:pPr>
              <a:lnSpc>
                <a:spcPct val="100000"/>
              </a:lnSpc>
            </a:pPr>
            <a:endParaRPr lang="en-US" sz="1700"/>
          </a:p>
        </p:txBody>
      </p:sp>
      <p:pic>
        <p:nvPicPr>
          <p:cNvPr id="3" name="Picture 2" descr="A screenshot of a computer&#10;&#10;Description automatically generated">
            <a:extLst>
              <a:ext uri="{FF2B5EF4-FFF2-40B4-BE49-F238E27FC236}">
                <a16:creationId xmlns:a16="http://schemas.microsoft.com/office/drawing/2014/main" id="{C0C1D8D8-8DA7-2C9E-C925-2B36C377D7F5}"/>
              </a:ext>
            </a:extLst>
          </p:cNvPr>
          <p:cNvPicPr>
            <a:picLocks noChangeAspect="1"/>
          </p:cNvPicPr>
          <p:nvPr/>
        </p:nvPicPr>
        <p:blipFill>
          <a:blip r:embed="rId3"/>
          <a:stretch>
            <a:fillRect/>
          </a:stretch>
        </p:blipFill>
        <p:spPr>
          <a:xfrm>
            <a:off x="6333327" y="114071"/>
            <a:ext cx="5550995" cy="4201929"/>
          </a:xfrm>
          <a:prstGeom prst="rect">
            <a:avLst/>
          </a:prstGeom>
        </p:spPr>
      </p:pic>
      <p:pic>
        <p:nvPicPr>
          <p:cNvPr id="11" name="Content Placeholder 2" descr="A screenshot of a computer&#10;&#10;Description automatically generated">
            <a:extLst>
              <a:ext uri="{FF2B5EF4-FFF2-40B4-BE49-F238E27FC236}">
                <a16:creationId xmlns:a16="http://schemas.microsoft.com/office/drawing/2014/main" id="{988DDFC3-911B-A859-88E0-A6F17811ECFF}"/>
              </a:ext>
            </a:extLst>
          </p:cNvPr>
          <p:cNvPicPr>
            <a:picLocks noChangeAspect="1"/>
          </p:cNvPicPr>
          <p:nvPr/>
        </p:nvPicPr>
        <p:blipFill>
          <a:blip r:embed="rId4"/>
          <a:stretch>
            <a:fillRect/>
          </a:stretch>
        </p:blipFill>
        <p:spPr>
          <a:xfrm>
            <a:off x="258472" y="3002793"/>
            <a:ext cx="5425378" cy="3474305"/>
          </a:xfrm>
          <a:prstGeom prst="rect">
            <a:avLst/>
          </a:prstGeom>
        </p:spPr>
      </p:pic>
    </p:spTree>
    <p:extLst>
      <p:ext uri="{BB962C8B-B14F-4D97-AF65-F5344CB8AC3E}">
        <p14:creationId xmlns:p14="http://schemas.microsoft.com/office/powerpoint/2010/main" val="3729696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61DDC38-D3E1-447D-8E7A-F1FB7A613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C7A5CC7-A1F9-46CC-BAC8-46E258CD3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582197-B483-06F8-FDC6-D5C2F5D48474}"/>
              </a:ext>
            </a:extLst>
          </p:cNvPr>
          <p:cNvSpPr>
            <a:spLocks noGrp="1"/>
          </p:cNvSpPr>
          <p:nvPr>
            <p:ph type="title"/>
          </p:nvPr>
        </p:nvSpPr>
        <p:spPr>
          <a:xfrm>
            <a:off x="663651" y="-294560"/>
            <a:ext cx="8196895" cy="1653118"/>
          </a:xfrm>
        </p:spPr>
        <p:txBody>
          <a:bodyPr>
            <a:normAutofit/>
          </a:bodyPr>
          <a:lstStyle/>
          <a:p>
            <a:r>
              <a:rPr lang="en-US">
                <a:cs typeface="Posterama"/>
              </a:rPr>
              <a:t>Application Load Balancer</a:t>
            </a:r>
            <a:endParaRPr lang="en-US"/>
          </a:p>
        </p:txBody>
      </p:sp>
      <p:pic>
        <p:nvPicPr>
          <p:cNvPr id="4" name="Picture 3" descr="A screenshot of a computer&#10;&#10;Description automatically generated">
            <a:extLst>
              <a:ext uri="{FF2B5EF4-FFF2-40B4-BE49-F238E27FC236}">
                <a16:creationId xmlns:a16="http://schemas.microsoft.com/office/drawing/2014/main" id="{F1CD6BD9-6FEB-358F-D594-BABEF17AFEC3}"/>
              </a:ext>
            </a:extLst>
          </p:cNvPr>
          <p:cNvPicPr>
            <a:picLocks noChangeAspect="1"/>
          </p:cNvPicPr>
          <p:nvPr/>
        </p:nvPicPr>
        <p:blipFill>
          <a:blip r:embed="rId3"/>
          <a:srcRect t="-1390" b="27475"/>
          <a:stretch/>
        </p:blipFill>
        <p:spPr>
          <a:xfrm>
            <a:off x="7557294" y="1959985"/>
            <a:ext cx="4045746" cy="1958725"/>
          </a:xfrm>
          <a:prstGeom prst="rect">
            <a:avLst/>
          </a:prstGeom>
        </p:spPr>
      </p:pic>
      <p:graphicFrame>
        <p:nvGraphicFramePr>
          <p:cNvPr id="89" name="Diagram 88">
            <a:extLst>
              <a:ext uri="{FF2B5EF4-FFF2-40B4-BE49-F238E27FC236}">
                <a16:creationId xmlns:a16="http://schemas.microsoft.com/office/drawing/2014/main" id="{6626FB06-8922-C082-C1C1-AF012D723F05}"/>
              </a:ext>
            </a:extLst>
          </p:cNvPr>
          <p:cNvGraphicFramePr/>
          <p:nvPr>
            <p:extLst>
              <p:ext uri="{D42A27DB-BD31-4B8C-83A1-F6EECF244321}">
                <p14:modId xmlns:p14="http://schemas.microsoft.com/office/powerpoint/2010/main" val="988128158"/>
              </p:ext>
            </p:extLst>
          </p:nvPr>
        </p:nvGraphicFramePr>
        <p:xfrm>
          <a:off x="664749" y="1631354"/>
          <a:ext cx="6241709" cy="45825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5" name="Picture 14" descr="A screenshot of a computer&#10;&#10;Description automatically generated">
            <a:extLst>
              <a:ext uri="{FF2B5EF4-FFF2-40B4-BE49-F238E27FC236}">
                <a16:creationId xmlns:a16="http://schemas.microsoft.com/office/drawing/2014/main" id="{566728B0-3B25-A597-04C9-48DD259B1CEC}"/>
              </a:ext>
            </a:extLst>
          </p:cNvPr>
          <p:cNvPicPr>
            <a:picLocks noChangeAspect="1"/>
          </p:cNvPicPr>
          <p:nvPr/>
        </p:nvPicPr>
        <p:blipFill>
          <a:blip r:embed="rId9"/>
          <a:srcRect t="-56" b="30213"/>
          <a:stretch/>
        </p:blipFill>
        <p:spPr>
          <a:xfrm>
            <a:off x="7556255" y="4161535"/>
            <a:ext cx="4045825" cy="1956337"/>
          </a:xfrm>
          <a:prstGeom prst="rect">
            <a:avLst/>
          </a:prstGeom>
        </p:spPr>
      </p:pic>
    </p:spTree>
    <p:extLst>
      <p:ext uri="{BB962C8B-B14F-4D97-AF65-F5344CB8AC3E}">
        <p14:creationId xmlns:p14="http://schemas.microsoft.com/office/powerpoint/2010/main" val="244503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31C47"/>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988800-4054-4E60-A352-60CF604AB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1FB661E-0D75-43BF-813D-0FBD5093E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17625" cy="6840668"/>
          </a:xfrm>
          <a:custGeom>
            <a:avLst/>
            <a:gdLst>
              <a:gd name="connsiteX0" fmla="*/ 4958378 w 6317625"/>
              <a:gd name="connsiteY0" fmla="*/ 6031137 h 6840668"/>
              <a:gd name="connsiteX1" fmla="*/ 5305315 w 6317625"/>
              <a:gd name="connsiteY1" fmla="*/ 6282257 h 6840668"/>
              <a:gd name="connsiteX2" fmla="*/ 5065129 w 6317625"/>
              <a:gd name="connsiteY2" fmla="*/ 6696958 h 6840668"/>
              <a:gd name="connsiteX3" fmla="*/ 4650427 w 6317625"/>
              <a:gd name="connsiteY3" fmla="*/ 6456771 h 6840668"/>
              <a:gd name="connsiteX4" fmla="*/ 4890615 w 6317625"/>
              <a:gd name="connsiteY4" fmla="*/ 6042071 h 6840668"/>
              <a:gd name="connsiteX5" fmla="*/ 4958378 w 6317625"/>
              <a:gd name="connsiteY5" fmla="*/ 6031137 h 6840668"/>
              <a:gd name="connsiteX6" fmla="*/ 892226 w 6317625"/>
              <a:gd name="connsiteY6" fmla="*/ 3293470 h 6840668"/>
              <a:gd name="connsiteX7" fmla="*/ 1475080 w 6317625"/>
              <a:gd name="connsiteY7" fmla="*/ 3715351 h 6840668"/>
              <a:gd name="connsiteX8" fmla="*/ 1071567 w 6317625"/>
              <a:gd name="connsiteY8" fmla="*/ 4412048 h 6840668"/>
              <a:gd name="connsiteX9" fmla="*/ 374869 w 6317625"/>
              <a:gd name="connsiteY9" fmla="*/ 4008535 h 6840668"/>
              <a:gd name="connsiteX10" fmla="*/ 778382 w 6317625"/>
              <a:gd name="connsiteY10" fmla="*/ 3311837 h 6840668"/>
              <a:gd name="connsiteX11" fmla="*/ 892226 w 6317625"/>
              <a:gd name="connsiteY11" fmla="*/ 3293470 h 6840668"/>
              <a:gd name="connsiteX12" fmla="*/ 1515375 w 6317625"/>
              <a:gd name="connsiteY12" fmla="*/ 663501 h 6840668"/>
              <a:gd name="connsiteX13" fmla="*/ 1862311 w 6317625"/>
              <a:gd name="connsiteY13" fmla="*/ 914620 h 6840668"/>
              <a:gd name="connsiteX14" fmla="*/ 1622124 w 6317625"/>
              <a:gd name="connsiteY14" fmla="*/ 1329322 h 6840668"/>
              <a:gd name="connsiteX15" fmla="*/ 1207424 w 6317625"/>
              <a:gd name="connsiteY15" fmla="*/ 1089135 h 6840668"/>
              <a:gd name="connsiteX16" fmla="*/ 1447610 w 6317625"/>
              <a:gd name="connsiteY16" fmla="*/ 674434 h 6840668"/>
              <a:gd name="connsiteX17" fmla="*/ 1515375 w 6317625"/>
              <a:gd name="connsiteY17" fmla="*/ 663501 h 6840668"/>
              <a:gd name="connsiteX18" fmla="*/ 2542954 w 6317625"/>
              <a:gd name="connsiteY18" fmla="*/ 0 h 6840668"/>
              <a:gd name="connsiteX19" fmla="*/ 6317625 w 6317625"/>
              <a:gd name="connsiteY19" fmla="*/ 0 h 6840668"/>
              <a:gd name="connsiteX20" fmla="*/ 6317625 w 6317625"/>
              <a:gd name="connsiteY20" fmla="*/ 6840668 h 6840668"/>
              <a:gd name="connsiteX21" fmla="*/ 6230037 w 6317625"/>
              <a:gd name="connsiteY21" fmla="*/ 6814791 h 6840668"/>
              <a:gd name="connsiteX22" fmla="*/ 5013461 w 6317625"/>
              <a:gd name="connsiteY22" fmla="*/ 5538903 h 6840668"/>
              <a:gd name="connsiteX23" fmla="*/ 3720873 w 6317625"/>
              <a:gd name="connsiteY23" fmla="*/ 6063409 h 6840668"/>
              <a:gd name="connsiteX24" fmla="*/ 2775987 w 6317625"/>
              <a:gd name="connsiteY24" fmla="*/ 5162980 h 6840668"/>
              <a:gd name="connsiteX25" fmla="*/ 2210002 w 6317625"/>
              <a:gd name="connsiteY25" fmla="*/ 5455137 h 6840668"/>
              <a:gd name="connsiteX26" fmla="*/ 1437015 w 6317625"/>
              <a:gd name="connsiteY26" fmla="*/ 6401298 h 6840668"/>
              <a:gd name="connsiteX27" fmla="*/ 75055 w 6317625"/>
              <a:gd name="connsiteY27" fmla="*/ 6031719 h 6840668"/>
              <a:gd name="connsiteX28" fmla="*/ 406869 w 6317625"/>
              <a:gd name="connsiteY28" fmla="*/ 4883188 h 6840668"/>
              <a:gd name="connsiteX29" fmla="*/ 1425737 w 6317625"/>
              <a:gd name="connsiteY29" fmla="*/ 4614510 h 6840668"/>
              <a:gd name="connsiteX30" fmla="*/ 2401798 w 6317625"/>
              <a:gd name="connsiteY30" fmla="*/ 3834988 h 6840668"/>
              <a:gd name="connsiteX31" fmla="*/ 1823833 w 6317625"/>
              <a:gd name="connsiteY31" fmla="*/ 3299773 h 6840668"/>
              <a:gd name="connsiteX32" fmla="*/ 964802 w 6317625"/>
              <a:gd name="connsiteY32" fmla="*/ 2659918 h 6840668"/>
              <a:gd name="connsiteX33" fmla="*/ 1218949 w 6317625"/>
              <a:gd name="connsiteY33" fmla="*/ 1977364 h 6840668"/>
              <a:gd name="connsiteX34" fmla="*/ 2387241 w 6317625"/>
              <a:gd name="connsiteY34" fmla="*/ 1909455 h 6840668"/>
              <a:gd name="connsiteX35" fmla="*/ 2947668 w 6317625"/>
              <a:gd name="connsiteY35" fmla="*/ 1386658 h 6840668"/>
              <a:gd name="connsiteX36" fmla="*/ 2498714 w 6317625"/>
              <a:gd name="connsiteY36" fmla="*/ 259434 h 6840668"/>
              <a:gd name="connsiteX37" fmla="*/ 2511421 w 6317625"/>
              <a:gd name="connsiteY37" fmla="*/ 121590 h 684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317625" h="6840668">
                <a:moveTo>
                  <a:pt x="4958378" y="6031137"/>
                </a:moveTo>
                <a:cubicBezTo>
                  <a:pt x="5115727" y="6021909"/>
                  <a:pt x="5263149" y="6124019"/>
                  <a:pt x="5305315" y="6282257"/>
                </a:cubicBezTo>
                <a:cubicBezTo>
                  <a:pt x="5353507" y="6463099"/>
                  <a:pt x="5245971" y="6648768"/>
                  <a:pt x="5065129" y="6696958"/>
                </a:cubicBezTo>
                <a:cubicBezTo>
                  <a:pt x="4884289" y="6745149"/>
                  <a:pt x="4698617" y="6637614"/>
                  <a:pt x="4650427" y="6456771"/>
                </a:cubicBezTo>
                <a:cubicBezTo>
                  <a:pt x="4602235" y="6275928"/>
                  <a:pt x="4709771" y="6090262"/>
                  <a:pt x="4890615" y="6042071"/>
                </a:cubicBezTo>
                <a:cubicBezTo>
                  <a:pt x="4913219" y="6036047"/>
                  <a:pt x="4935901" y="6032455"/>
                  <a:pt x="4958378" y="6031137"/>
                </a:cubicBezTo>
                <a:close/>
                <a:moveTo>
                  <a:pt x="892226" y="3293470"/>
                </a:moveTo>
                <a:cubicBezTo>
                  <a:pt x="1156570" y="3277966"/>
                  <a:pt x="1404240" y="3449513"/>
                  <a:pt x="1475080" y="3715351"/>
                </a:cubicBezTo>
                <a:cubicBezTo>
                  <a:pt x="1556041" y="4019167"/>
                  <a:pt x="1375383" y="4331088"/>
                  <a:pt x="1071567" y="4412048"/>
                </a:cubicBezTo>
                <a:cubicBezTo>
                  <a:pt x="767753" y="4493009"/>
                  <a:pt x="455831" y="4312351"/>
                  <a:pt x="374869" y="4008535"/>
                </a:cubicBezTo>
                <a:cubicBezTo>
                  <a:pt x="293908" y="3704721"/>
                  <a:pt x="474567" y="3392798"/>
                  <a:pt x="778382" y="3311837"/>
                </a:cubicBezTo>
                <a:cubicBezTo>
                  <a:pt x="816360" y="3301718"/>
                  <a:pt x="854463" y="3295686"/>
                  <a:pt x="892226" y="3293470"/>
                </a:cubicBezTo>
                <a:close/>
                <a:moveTo>
                  <a:pt x="1515375" y="663501"/>
                </a:moveTo>
                <a:cubicBezTo>
                  <a:pt x="1672721" y="654272"/>
                  <a:pt x="1820145" y="756383"/>
                  <a:pt x="1862311" y="914620"/>
                </a:cubicBezTo>
                <a:cubicBezTo>
                  <a:pt x="1910502" y="1095462"/>
                  <a:pt x="1802968" y="1281132"/>
                  <a:pt x="1622124" y="1329322"/>
                </a:cubicBezTo>
                <a:cubicBezTo>
                  <a:pt x="1441283" y="1377513"/>
                  <a:pt x="1255615" y="1269977"/>
                  <a:pt x="1207424" y="1089135"/>
                </a:cubicBezTo>
                <a:cubicBezTo>
                  <a:pt x="1159233" y="908294"/>
                  <a:pt x="1266769" y="722625"/>
                  <a:pt x="1447610" y="674434"/>
                </a:cubicBezTo>
                <a:cubicBezTo>
                  <a:pt x="1470217" y="668411"/>
                  <a:pt x="1492896" y="664821"/>
                  <a:pt x="1515375" y="663501"/>
                </a:cubicBezTo>
                <a:close/>
                <a:moveTo>
                  <a:pt x="2542954" y="0"/>
                </a:moveTo>
                <a:lnTo>
                  <a:pt x="6317625" y="0"/>
                </a:lnTo>
                <a:lnTo>
                  <a:pt x="6317625" y="6840668"/>
                </a:lnTo>
                <a:lnTo>
                  <a:pt x="6230037" y="6814791"/>
                </a:lnTo>
                <a:cubicBezTo>
                  <a:pt x="5511511" y="6546277"/>
                  <a:pt x="5563886" y="5634137"/>
                  <a:pt x="5013461" y="5538903"/>
                </a:cubicBezTo>
                <a:cubicBezTo>
                  <a:pt x="4504461" y="5450825"/>
                  <a:pt x="4212037" y="6187406"/>
                  <a:pt x="3720873" y="6063409"/>
                </a:cubicBezTo>
                <a:cubicBezTo>
                  <a:pt x="3249852" y="5944482"/>
                  <a:pt x="3223909" y="5195131"/>
                  <a:pt x="2775987" y="5162980"/>
                </a:cubicBezTo>
                <a:cubicBezTo>
                  <a:pt x="2577088" y="5148695"/>
                  <a:pt x="2416139" y="5282749"/>
                  <a:pt x="2210002" y="5455137"/>
                </a:cubicBezTo>
                <a:cubicBezTo>
                  <a:pt x="1759503" y="5831872"/>
                  <a:pt x="1735837" y="6203943"/>
                  <a:pt x="1437015" y="6401298"/>
                </a:cubicBezTo>
                <a:cubicBezTo>
                  <a:pt x="1022137" y="6675287"/>
                  <a:pt x="277340" y="6489917"/>
                  <a:pt x="75055" y="6031719"/>
                </a:cubicBezTo>
                <a:cubicBezTo>
                  <a:pt x="-100071" y="5635034"/>
                  <a:pt x="39649" y="5119308"/>
                  <a:pt x="406869" y="4883188"/>
                </a:cubicBezTo>
                <a:cubicBezTo>
                  <a:pt x="668038" y="4715275"/>
                  <a:pt x="978899" y="4781854"/>
                  <a:pt x="1425737" y="4614510"/>
                </a:cubicBezTo>
                <a:cubicBezTo>
                  <a:pt x="1483018" y="4593066"/>
                  <a:pt x="2421509" y="4233274"/>
                  <a:pt x="2401798" y="3834988"/>
                </a:cubicBezTo>
                <a:cubicBezTo>
                  <a:pt x="2389953" y="3595533"/>
                  <a:pt x="2054344" y="3420191"/>
                  <a:pt x="1823833" y="3299773"/>
                </a:cubicBezTo>
                <a:cubicBezTo>
                  <a:pt x="1207509" y="2977771"/>
                  <a:pt x="1033713" y="2885600"/>
                  <a:pt x="964802" y="2659918"/>
                </a:cubicBezTo>
                <a:cubicBezTo>
                  <a:pt x="895511" y="2432959"/>
                  <a:pt x="1010317" y="2120581"/>
                  <a:pt x="1218949" y="1977364"/>
                </a:cubicBezTo>
                <a:cubicBezTo>
                  <a:pt x="1546835" y="1752277"/>
                  <a:pt x="1872903" y="2105427"/>
                  <a:pt x="2387241" y="1909455"/>
                </a:cubicBezTo>
                <a:cubicBezTo>
                  <a:pt x="2455367" y="1883513"/>
                  <a:pt x="2884207" y="1718365"/>
                  <a:pt x="2947668" y="1386658"/>
                </a:cubicBezTo>
                <a:cubicBezTo>
                  <a:pt x="3028995" y="961696"/>
                  <a:pt x="2497170" y="773992"/>
                  <a:pt x="2498714" y="259434"/>
                </a:cubicBezTo>
                <a:cubicBezTo>
                  <a:pt x="2498850" y="213850"/>
                  <a:pt x="2503216" y="167716"/>
                  <a:pt x="2511421" y="1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8C74A4-63CC-7B54-353E-C9F919538B4C}"/>
              </a:ext>
            </a:extLst>
          </p:cNvPr>
          <p:cNvSpPr>
            <a:spLocks noGrp="1"/>
          </p:cNvSpPr>
          <p:nvPr>
            <p:ph type="title"/>
          </p:nvPr>
        </p:nvSpPr>
        <p:spPr>
          <a:xfrm>
            <a:off x="6096000" y="552782"/>
            <a:ext cx="5486400" cy="1423502"/>
          </a:xfrm>
        </p:spPr>
        <p:txBody>
          <a:bodyPr vert="horz" lIns="91440" tIns="45720" rIns="91440" bIns="45720" rtlCol="0" anchor="b">
            <a:noAutofit/>
          </a:bodyPr>
          <a:lstStyle/>
          <a:p>
            <a:pPr algn="r">
              <a:lnSpc>
                <a:spcPct val="90000"/>
              </a:lnSpc>
            </a:pPr>
            <a:r>
              <a:rPr lang="en-US" sz="4500">
                <a:solidFill>
                  <a:schemeClr val="bg1"/>
                </a:solidFill>
                <a:latin typeface="Avenir Next LT Pro"/>
                <a:ea typeface="+mj-lt"/>
                <a:cs typeface="+mj-lt"/>
              </a:rPr>
              <a:t>Cloud Operations and Security Team </a:t>
            </a:r>
            <a:endParaRPr lang="en-US" sz="4500">
              <a:solidFill>
                <a:schemeClr val="bg1"/>
              </a:solidFill>
              <a:latin typeface="Avenir Next LT Pro"/>
              <a:cs typeface="Posterama"/>
            </a:endParaRPr>
          </a:p>
        </p:txBody>
      </p:sp>
      <p:sp>
        <p:nvSpPr>
          <p:cNvPr id="3" name="Content Placeholder 2">
            <a:extLst>
              <a:ext uri="{FF2B5EF4-FFF2-40B4-BE49-F238E27FC236}">
                <a16:creationId xmlns:a16="http://schemas.microsoft.com/office/drawing/2014/main" id="{98EBA04D-23DB-2F79-281C-00A9224DD6FF}"/>
              </a:ext>
            </a:extLst>
          </p:cNvPr>
          <p:cNvSpPr>
            <a:spLocks noGrp="1"/>
          </p:cNvSpPr>
          <p:nvPr>
            <p:ph idx="1"/>
          </p:nvPr>
        </p:nvSpPr>
        <p:spPr>
          <a:xfrm>
            <a:off x="6096001" y="2495310"/>
            <a:ext cx="5486400" cy="3521704"/>
          </a:xfrm>
        </p:spPr>
        <p:txBody>
          <a:bodyPr vert="horz" lIns="91440" tIns="45720" rIns="91440" bIns="45720" rtlCol="0" anchor="t">
            <a:normAutofit/>
          </a:bodyPr>
          <a:lstStyle/>
          <a:p>
            <a:pPr marL="285750" indent="-285750" algn="r">
              <a:spcAft>
                <a:spcPts val="800"/>
              </a:spcAft>
              <a:buFont typeface="Arial"/>
              <a:buChar char="•"/>
            </a:pPr>
            <a:r>
              <a:rPr lang="en-US" sz="2800" dirty="0">
                <a:solidFill>
                  <a:schemeClr val="bg1"/>
                </a:solidFill>
                <a:latin typeface="Source Sans Pro"/>
                <a:ea typeface="Source Sans Pro"/>
              </a:rPr>
              <a:t>Courtney Baker</a:t>
            </a:r>
          </a:p>
          <a:p>
            <a:pPr marL="285750" indent="-285750" algn="r">
              <a:spcAft>
                <a:spcPts val="800"/>
              </a:spcAft>
              <a:buFont typeface="Arial"/>
              <a:buChar char="•"/>
            </a:pPr>
            <a:r>
              <a:rPr lang="en-US" sz="2800" dirty="0">
                <a:solidFill>
                  <a:schemeClr val="bg1"/>
                </a:solidFill>
                <a:latin typeface="Source Sans Pro"/>
                <a:ea typeface="Source Sans Pro"/>
              </a:rPr>
              <a:t>Fabian Perilla</a:t>
            </a:r>
          </a:p>
          <a:p>
            <a:pPr marL="285750" indent="-285750" algn="r">
              <a:spcAft>
                <a:spcPts val="800"/>
              </a:spcAft>
              <a:buFont typeface="Arial"/>
              <a:buChar char="•"/>
            </a:pPr>
            <a:r>
              <a:rPr lang="en-US" sz="2800" dirty="0" err="1">
                <a:solidFill>
                  <a:schemeClr val="bg1"/>
                </a:solidFill>
                <a:latin typeface="Source Sans Pro"/>
                <a:ea typeface="Source Sans Pro"/>
              </a:rPr>
              <a:t>Naseefah</a:t>
            </a:r>
            <a:r>
              <a:rPr lang="en-US" sz="2800" dirty="0">
                <a:solidFill>
                  <a:schemeClr val="bg1"/>
                </a:solidFill>
                <a:latin typeface="Source Sans Pro"/>
                <a:ea typeface="Source Sans Pro"/>
              </a:rPr>
              <a:t> Chowdhury</a:t>
            </a:r>
          </a:p>
          <a:p>
            <a:pPr marL="285750" indent="-285750" algn="r">
              <a:spcAft>
                <a:spcPts val="800"/>
              </a:spcAft>
              <a:buFont typeface="Arial"/>
              <a:buChar char="•"/>
            </a:pPr>
            <a:r>
              <a:rPr lang="en-US" sz="2800" dirty="0">
                <a:solidFill>
                  <a:schemeClr val="bg1"/>
                </a:solidFill>
                <a:latin typeface="Source Sans Pro"/>
                <a:ea typeface="Source Sans Pro"/>
              </a:rPr>
              <a:t>Tommy Chau</a:t>
            </a:r>
          </a:p>
          <a:p>
            <a:pPr marL="285750" indent="-285750" algn="r">
              <a:spcAft>
                <a:spcPts val="800"/>
              </a:spcAft>
              <a:buFont typeface="Arial"/>
              <a:buChar char="•"/>
            </a:pPr>
            <a:r>
              <a:rPr lang="en-US" sz="2800" dirty="0" err="1">
                <a:solidFill>
                  <a:schemeClr val="bg1"/>
                </a:solidFill>
                <a:latin typeface="Source Sans Pro"/>
                <a:ea typeface="Source Sans Pro"/>
              </a:rPr>
              <a:t>Nefe</a:t>
            </a:r>
            <a:r>
              <a:rPr lang="en-US" sz="2800" dirty="0">
                <a:solidFill>
                  <a:schemeClr val="bg1"/>
                </a:solidFill>
                <a:latin typeface="Source Sans Pro"/>
                <a:ea typeface="Source Sans Pro"/>
              </a:rPr>
              <a:t> </a:t>
            </a:r>
            <a:r>
              <a:rPr lang="en-US" sz="2800" dirty="0" err="1">
                <a:solidFill>
                  <a:schemeClr val="bg1"/>
                </a:solidFill>
                <a:latin typeface="Source Sans Pro"/>
                <a:ea typeface="Source Sans Pro"/>
              </a:rPr>
              <a:t>Osowa</a:t>
            </a:r>
            <a:endParaRPr lang="en-US" sz="2800" dirty="0">
              <a:solidFill>
                <a:schemeClr val="bg1"/>
              </a:solidFill>
              <a:latin typeface="Source Sans Pro"/>
              <a:ea typeface="Source Sans Pro"/>
            </a:endParaRPr>
          </a:p>
          <a:p>
            <a:pPr algn="r"/>
            <a:endParaRPr lang="en-US" sz="2800" dirty="0">
              <a:solidFill>
                <a:schemeClr val="bg1"/>
              </a:solidFill>
            </a:endParaRPr>
          </a:p>
        </p:txBody>
      </p:sp>
      <p:pic>
        <p:nvPicPr>
          <p:cNvPr id="7" name="Graphic 6" descr="Workforce Management">
            <a:extLst>
              <a:ext uri="{FF2B5EF4-FFF2-40B4-BE49-F238E27FC236}">
                <a16:creationId xmlns:a16="http://schemas.microsoft.com/office/drawing/2014/main" id="{7AF6958B-6B5E-59CD-94FB-BAF767C327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659" y="1543935"/>
            <a:ext cx="3248871" cy="3248871"/>
          </a:xfrm>
          <a:prstGeom prst="rect">
            <a:avLst/>
          </a:prstGeom>
        </p:spPr>
      </p:pic>
    </p:spTree>
    <p:extLst>
      <p:ext uri="{BB962C8B-B14F-4D97-AF65-F5344CB8AC3E}">
        <p14:creationId xmlns:p14="http://schemas.microsoft.com/office/powerpoint/2010/main" val="75507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092176C-8883-4B08-AC56-1AC4FC8EA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FAF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AE46B-3205-F308-9042-3AADC1158C79}"/>
              </a:ext>
            </a:extLst>
          </p:cNvPr>
          <p:cNvSpPr>
            <a:spLocks noGrp="1"/>
          </p:cNvSpPr>
          <p:nvPr>
            <p:ph type="title"/>
          </p:nvPr>
        </p:nvSpPr>
        <p:spPr>
          <a:xfrm>
            <a:off x="6806644" y="821519"/>
            <a:ext cx="4734105" cy="4750860"/>
          </a:xfrm>
        </p:spPr>
        <p:txBody>
          <a:bodyPr anchor="b">
            <a:normAutofit/>
          </a:bodyPr>
          <a:lstStyle/>
          <a:p>
            <a:pPr algn="r"/>
            <a:r>
              <a:rPr lang="en-US">
                <a:cs typeface="Posterama"/>
              </a:rPr>
              <a:t>Project Challenges</a:t>
            </a:r>
            <a:endParaRPr lang="en-US"/>
          </a:p>
        </p:txBody>
      </p:sp>
      <p:graphicFrame>
        <p:nvGraphicFramePr>
          <p:cNvPr id="5" name="Content Placeholder 2">
            <a:extLst>
              <a:ext uri="{FF2B5EF4-FFF2-40B4-BE49-F238E27FC236}">
                <a16:creationId xmlns:a16="http://schemas.microsoft.com/office/drawing/2014/main" id="{2EE1DBCD-65CE-7100-585E-4F471E8F5A98}"/>
              </a:ext>
            </a:extLst>
          </p:cNvPr>
          <p:cNvGraphicFramePr>
            <a:graphicFrameLocks noGrp="1"/>
          </p:cNvGraphicFramePr>
          <p:nvPr>
            <p:ph idx="1"/>
            <p:extLst>
              <p:ext uri="{D42A27DB-BD31-4B8C-83A1-F6EECF244321}">
                <p14:modId xmlns:p14="http://schemas.microsoft.com/office/powerpoint/2010/main" val="1967473228"/>
              </p:ext>
            </p:extLst>
          </p:nvPr>
        </p:nvGraphicFramePr>
        <p:xfrm>
          <a:off x="521582" y="818268"/>
          <a:ext cx="7778572" cy="4753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2559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5228C6-DD96-21FE-57BE-F98EC80E595E}"/>
              </a:ext>
            </a:extLst>
          </p:cNvPr>
          <p:cNvSpPr>
            <a:spLocks noGrp="1"/>
          </p:cNvSpPr>
          <p:nvPr>
            <p:ph type="title"/>
          </p:nvPr>
        </p:nvSpPr>
        <p:spPr>
          <a:xfrm>
            <a:off x="609600" y="557784"/>
            <a:ext cx="10972800" cy="1325563"/>
          </a:xfrm>
        </p:spPr>
        <p:txBody>
          <a:bodyPr>
            <a:normAutofit/>
          </a:bodyPr>
          <a:lstStyle/>
          <a:p>
            <a:r>
              <a:rPr lang="en-US">
                <a:solidFill>
                  <a:schemeClr val="bg1"/>
                </a:solidFill>
                <a:cs typeface="Posterama"/>
              </a:rPr>
              <a:t>Project Outcomes</a:t>
            </a:r>
          </a:p>
        </p:txBody>
      </p:sp>
      <p:graphicFrame>
        <p:nvGraphicFramePr>
          <p:cNvPr id="5" name="Content Placeholder 2">
            <a:extLst>
              <a:ext uri="{FF2B5EF4-FFF2-40B4-BE49-F238E27FC236}">
                <a16:creationId xmlns:a16="http://schemas.microsoft.com/office/drawing/2014/main" id="{37B23517-4076-A132-7564-92147912D6FF}"/>
              </a:ext>
            </a:extLst>
          </p:cNvPr>
          <p:cNvGraphicFramePr>
            <a:graphicFrameLocks noGrp="1"/>
          </p:cNvGraphicFramePr>
          <p:nvPr>
            <p:ph idx="1"/>
            <p:extLst>
              <p:ext uri="{D42A27DB-BD31-4B8C-83A1-F6EECF244321}">
                <p14:modId xmlns:p14="http://schemas.microsoft.com/office/powerpoint/2010/main" val="207357432"/>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7649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480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C6818-36A6-D2CD-E8BE-458782DCFEC6}"/>
              </a:ext>
            </a:extLst>
          </p:cNvPr>
          <p:cNvSpPr>
            <a:spLocks noGrp="1"/>
          </p:cNvSpPr>
          <p:nvPr>
            <p:ph type="title"/>
          </p:nvPr>
        </p:nvSpPr>
        <p:spPr>
          <a:xfrm>
            <a:off x="609600" y="557784"/>
            <a:ext cx="10972800" cy="1446390"/>
          </a:xfrm>
        </p:spPr>
        <p:txBody>
          <a:bodyPr>
            <a:normAutofit/>
          </a:bodyPr>
          <a:lstStyle/>
          <a:p>
            <a:pPr algn="ctr"/>
            <a:r>
              <a:rPr lang="en-US">
                <a:solidFill>
                  <a:schemeClr val="bg1"/>
                </a:solidFill>
                <a:latin typeface="Segoe UI"/>
                <a:cs typeface="Segoe UI"/>
              </a:rPr>
              <a:t>Operations &amp; Security Significance</a:t>
            </a:r>
            <a:endParaRPr lang="en-US">
              <a:solidFill>
                <a:schemeClr val="bg1"/>
              </a:solidFill>
              <a:cs typeface="Posterama"/>
            </a:endParaRPr>
          </a:p>
          <a:p>
            <a:endParaRPr lang="en-US">
              <a:cs typeface="Posterama"/>
            </a:endParaRPr>
          </a:p>
        </p:txBody>
      </p:sp>
      <p:graphicFrame>
        <p:nvGraphicFramePr>
          <p:cNvPr id="5" name="Content Placeholder 2">
            <a:extLst>
              <a:ext uri="{FF2B5EF4-FFF2-40B4-BE49-F238E27FC236}">
                <a16:creationId xmlns:a16="http://schemas.microsoft.com/office/drawing/2014/main" id="{0EC70E09-431F-939B-C394-C12BC9674F68}"/>
              </a:ext>
            </a:extLst>
          </p:cNvPr>
          <p:cNvGraphicFramePr>
            <a:graphicFrameLocks noGrp="1"/>
          </p:cNvGraphicFramePr>
          <p:nvPr>
            <p:ph idx="1"/>
            <p:extLst>
              <p:ext uri="{D42A27DB-BD31-4B8C-83A1-F6EECF244321}">
                <p14:modId xmlns:p14="http://schemas.microsoft.com/office/powerpoint/2010/main" val="676198225"/>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4677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358F429-1073-433F-9717-82F8E7302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BEA1BDE-165E-4C2F-9EC8-175132C00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53060"/>
          </a:xfrm>
          <a:custGeom>
            <a:avLst/>
            <a:gdLst>
              <a:gd name="connsiteX0" fmla="*/ 8927594 w 12188952"/>
              <a:gd name="connsiteY0" fmla="*/ 2809493 h 3253060"/>
              <a:gd name="connsiteX1" fmla="*/ 9140086 w 12188952"/>
              <a:gd name="connsiteY1" fmla="*/ 2932121 h 3253060"/>
              <a:gd name="connsiteX2" fmla="*/ 9040501 w 12188952"/>
              <a:gd name="connsiteY2" fmla="*/ 3229737 h 3253060"/>
              <a:gd name="connsiteX3" fmla="*/ 8742936 w 12188952"/>
              <a:gd name="connsiteY3" fmla="*/ 3130008 h 3253060"/>
              <a:gd name="connsiteX4" fmla="*/ 8842520 w 12188952"/>
              <a:gd name="connsiteY4" fmla="*/ 2832393 h 3253060"/>
              <a:gd name="connsiteX5" fmla="*/ 8927594 w 12188952"/>
              <a:gd name="connsiteY5" fmla="*/ 2809493 h 3253060"/>
              <a:gd name="connsiteX6" fmla="*/ 9839594 w 12188952"/>
              <a:gd name="connsiteY6" fmla="*/ 2254502 h 3253060"/>
              <a:gd name="connsiteX7" fmla="*/ 10269162 w 12188952"/>
              <a:gd name="connsiteY7" fmla="*/ 2502404 h 3253060"/>
              <a:gd name="connsiteX8" fmla="*/ 10067848 w 12188952"/>
              <a:gd name="connsiteY8" fmla="*/ 3104051 h 3253060"/>
              <a:gd name="connsiteX9" fmla="*/ 9466298 w 12188952"/>
              <a:gd name="connsiteY9" fmla="*/ 2902445 h 3253060"/>
              <a:gd name="connsiteX10" fmla="*/ 9667612 w 12188952"/>
              <a:gd name="connsiteY10" fmla="*/ 2300797 h 3253060"/>
              <a:gd name="connsiteX11" fmla="*/ 9839594 w 12188952"/>
              <a:gd name="connsiteY11" fmla="*/ 2254502 h 3253060"/>
              <a:gd name="connsiteX12" fmla="*/ 0 w 12188952"/>
              <a:gd name="connsiteY12" fmla="*/ 0 h 3253060"/>
              <a:gd name="connsiteX13" fmla="*/ 12188952 w 12188952"/>
              <a:gd name="connsiteY13" fmla="*/ 0 h 3253060"/>
              <a:gd name="connsiteX14" fmla="*/ 12188952 w 12188952"/>
              <a:gd name="connsiteY14" fmla="*/ 1905650 h 3253060"/>
              <a:gd name="connsiteX15" fmla="*/ 12120967 w 12188952"/>
              <a:gd name="connsiteY15" fmla="*/ 1946472 h 3253060"/>
              <a:gd name="connsiteX16" fmla="*/ 11074409 w 12188952"/>
              <a:gd name="connsiteY16" fmla="*/ 2037484 h 3253060"/>
              <a:gd name="connsiteX17" fmla="*/ 9864198 w 12188952"/>
              <a:gd name="connsiteY17" fmla="*/ 1887351 h 3253060"/>
              <a:gd name="connsiteX18" fmla="*/ 8991754 w 12188952"/>
              <a:gd name="connsiteY18" fmla="*/ 2414137 h 3253060"/>
              <a:gd name="connsiteX19" fmla="*/ 6991607 w 12188952"/>
              <a:gd name="connsiteY19" fmla="*/ 2871396 h 3253060"/>
              <a:gd name="connsiteX20" fmla="*/ 6284486 w 12188952"/>
              <a:gd name="connsiteY20" fmla="*/ 2249958 h 3253060"/>
              <a:gd name="connsiteX21" fmla="*/ 4389548 w 12188952"/>
              <a:gd name="connsiteY21" fmla="*/ 1928103 h 3253060"/>
              <a:gd name="connsiteX22" fmla="*/ 3011452 w 12188952"/>
              <a:gd name="connsiteY22" fmla="*/ 2635981 h 3253060"/>
              <a:gd name="connsiteX23" fmla="*/ 83366 w 12188952"/>
              <a:gd name="connsiteY23" fmla="*/ 2439064 h 3253060"/>
              <a:gd name="connsiteX24" fmla="*/ 0 w 12188952"/>
              <a:gd name="connsiteY24" fmla="*/ 2378538 h 325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88952" h="3253060">
                <a:moveTo>
                  <a:pt x="8927594" y="2809493"/>
                </a:moveTo>
                <a:cubicBezTo>
                  <a:pt x="9013893" y="2804140"/>
                  <a:pt x="9099082" y="2849829"/>
                  <a:pt x="9140086" y="2932121"/>
                </a:cubicBezTo>
                <a:cubicBezTo>
                  <a:pt x="9194758" y="3041846"/>
                  <a:pt x="9150173" y="3175092"/>
                  <a:pt x="9040501" y="3229737"/>
                </a:cubicBezTo>
                <a:cubicBezTo>
                  <a:pt x="8930831" y="3284381"/>
                  <a:pt x="8797607" y="3239732"/>
                  <a:pt x="8742936" y="3130008"/>
                </a:cubicBezTo>
                <a:cubicBezTo>
                  <a:pt x="8688263" y="3020284"/>
                  <a:pt x="8732849" y="2887038"/>
                  <a:pt x="8842520" y="2832393"/>
                </a:cubicBezTo>
                <a:cubicBezTo>
                  <a:pt x="8869938" y="2818732"/>
                  <a:pt x="8898827" y="2811276"/>
                  <a:pt x="8927594" y="2809493"/>
                </a:cubicBezTo>
                <a:close/>
                <a:moveTo>
                  <a:pt x="9839594" y="2254502"/>
                </a:moveTo>
                <a:cubicBezTo>
                  <a:pt x="10014053" y="2243682"/>
                  <a:pt x="10186270" y="2336045"/>
                  <a:pt x="10269162" y="2502404"/>
                </a:cubicBezTo>
                <a:cubicBezTo>
                  <a:pt x="10379684" y="2724217"/>
                  <a:pt x="10289552" y="2993584"/>
                  <a:pt x="10067848" y="3104051"/>
                </a:cubicBezTo>
                <a:cubicBezTo>
                  <a:pt x="9846143" y="3214519"/>
                  <a:pt x="9576819" y="3124257"/>
                  <a:pt x="9466298" y="2902445"/>
                </a:cubicBezTo>
                <a:cubicBezTo>
                  <a:pt x="9355776" y="2680632"/>
                  <a:pt x="9445908" y="2411265"/>
                  <a:pt x="9667612" y="2300797"/>
                </a:cubicBezTo>
                <a:cubicBezTo>
                  <a:pt x="9723039" y="2273180"/>
                  <a:pt x="9781442" y="2258108"/>
                  <a:pt x="9839594" y="2254502"/>
                </a:cubicBezTo>
                <a:close/>
                <a:moveTo>
                  <a:pt x="0" y="0"/>
                </a:moveTo>
                <a:lnTo>
                  <a:pt x="12188952" y="0"/>
                </a:lnTo>
                <a:lnTo>
                  <a:pt x="12188952" y="1905650"/>
                </a:lnTo>
                <a:lnTo>
                  <a:pt x="12120967" y="1946472"/>
                </a:lnTo>
                <a:cubicBezTo>
                  <a:pt x="11788993" y="2117297"/>
                  <a:pt x="11440569" y="2113011"/>
                  <a:pt x="11074409" y="2037484"/>
                </a:cubicBezTo>
                <a:cubicBezTo>
                  <a:pt x="10676141" y="1955619"/>
                  <a:pt x="10268686" y="1894040"/>
                  <a:pt x="9864198" y="1887351"/>
                </a:cubicBezTo>
                <a:cubicBezTo>
                  <a:pt x="9489288" y="1881370"/>
                  <a:pt x="9236088" y="2162088"/>
                  <a:pt x="8991754" y="2414137"/>
                </a:cubicBezTo>
                <a:cubicBezTo>
                  <a:pt x="8382906" y="3042437"/>
                  <a:pt x="7692220" y="3226501"/>
                  <a:pt x="6991607" y="2871396"/>
                </a:cubicBezTo>
                <a:cubicBezTo>
                  <a:pt x="6719890" y="2733681"/>
                  <a:pt x="6491795" y="2484385"/>
                  <a:pt x="6284486" y="2249958"/>
                </a:cubicBezTo>
                <a:cubicBezTo>
                  <a:pt x="5728685" y="1621250"/>
                  <a:pt x="5040511" y="1603258"/>
                  <a:pt x="4389548" y="1928103"/>
                </a:cubicBezTo>
                <a:cubicBezTo>
                  <a:pt x="3927375" y="2159626"/>
                  <a:pt x="3488974" y="2444363"/>
                  <a:pt x="3011452" y="2635981"/>
                </a:cubicBezTo>
                <a:cubicBezTo>
                  <a:pt x="1974772" y="3054168"/>
                  <a:pt x="970194" y="3035245"/>
                  <a:pt x="83366" y="2439064"/>
                </a:cubicBezTo>
                <a:lnTo>
                  <a:pt x="0" y="23785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6AA38D-6C3B-09D0-B845-5B29A81813ED}"/>
              </a:ext>
            </a:extLst>
          </p:cNvPr>
          <p:cNvSpPr>
            <a:spLocks noGrp="1"/>
          </p:cNvSpPr>
          <p:nvPr>
            <p:ph type="title"/>
          </p:nvPr>
        </p:nvSpPr>
        <p:spPr>
          <a:xfrm>
            <a:off x="609600" y="681352"/>
            <a:ext cx="10972800" cy="1325563"/>
          </a:xfrm>
        </p:spPr>
        <p:txBody>
          <a:bodyPr>
            <a:normAutofit/>
          </a:bodyPr>
          <a:lstStyle/>
          <a:p>
            <a:pPr algn="ctr"/>
            <a:r>
              <a:rPr lang="en-US" sz="5400" b="1">
                <a:latin typeface="Avenir Next LT Pro Light"/>
                <a:cs typeface="Segoe UI"/>
              </a:rPr>
              <a:t>Security Best Practices</a:t>
            </a:r>
            <a:endParaRPr lang="en-US" sz="5400" b="1">
              <a:latin typeface="Avenir Next LT Pro Light"/>
              <a:cs typeface="Posterama"/>
            </a:endParaRPr>
          </a:p>
          <a:p>
            <a:endParaRPr lang="en-US">
              <a:cs typeface="Posterama"/>
            </a:endParaRPr>
          </a:p>
        </p:txBody>
      </p:sp>
      <p:graphicFrame>
        <p:nvGraphicFramePr>
          <p:cNvPr id="5" name="Content Placeholder 2">
            <a:extLst>
              <a:ext uri="{FF2B5EF4-FFF2-40B4-BE49-F238E27FC236}">
                <a16:creationId xmlns:a16="http://schemas.microsoft.com/office/drawing/2014/main" id="{6788D44A-3621-A4DD-7A4E-BA82BD805166}"/>
              </a:ext>
            </a:extLst>
          </p:cNvPr>
          <p:cNvGraphicFramePr>
            <a:graphicFrameLocks noGrp="1"/>
          </p:cNvGraphicFramePr>
          <p:nvPr>
            <p:ph idx="1"/>
            <p:extLst>
              <p:ext uri="{D42A27DB-BD31-4B8C-83A1-F6EECF244321}">
                <p14:modId xmlns:p14="http://schemas.microsoft.com/office/powerpoint/2010/main" val="2101921190"/>
              </p:ext>
            </p:extLst>
          </p:nvPr>
        </p:nvGraphicFramePr>
        <p:xfrm>
          <a:off x="609600" y="2888978"/>
          <a:ext cx="10972800" cy="3253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1476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EFE9"/>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8" name="Rectangle 47">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0" name="Rectangle 49">
            <a:extLst>
              <a:ext uri="{FF2B5EF4-FFF2-40B4-BE49-F238E27FC236}">
                <a16:creationId xmlns:a16="http://schemas.microsoft.com/office/drawing/2014/main" id="{4A2DC5C2-CCA7-49E4-B67F-6F121D488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Transparent padlock">
            <a:extLst>
              <a:ext uri="{FF2B5EF4-FFF2-40B4-BE49-F238E27FC236}">
                <a16:creationId xmlns:a16="http://schemas.microsoft.com/office/drawing/2014/main" id="{02D81CBC-DDA9-A072-33B9-1950405459FF}"/>
              </a:ext>
            </a:extLst>
          </p:cNvPr>
          <p:cNvPicPr>
            <a:picLocks noChangeAspect="1"/>
          </p:cNvPicPr>
          <p:nvPr/>
        </p:nvPicPr>
        <p:blipFill>
          <a:blip r:embed="rId3"/>
          <a:srcRect t="14122"/>
          <a:stretch/>
        </p:blipFill>
        <p:spPr>
          <a:xfrm>
            <a:off x="-1" y="10"/>
            <a:ext cx="12192001" cy="6857990"/>
          </a:xfrm>
          <a:prstGeom prst="rect">
            <a:avLst/>
          </a:prstGeom>
        </p:spPr>
      </p:pic>
      <p:sp useBgFill="1">
        <p:nvSpPr>
          <p:cNvPr id="52" name="Freeform: Shape 51">
            <a:extLst>
              <a:ext uri="{FF2B5EF4-FFF2-40B4-BE49-F238E27FC236}">
                <a16:creationId xmlns:a16="http://schemas.microsoft.com/office/drawing/2014/main" id="{27966D5E-7857-415C-B50C-0DD96BCB7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9" cy="6858000"/>
          </a:xfrm>
          <a:custGeom>
            <a:avLst/>
            <a:gdLst>
              <a:gd name="connsiteX0" fmla="*/ 7169276 w 10615629"/>
              <a:gd name="connsiteY0" fmla="*/ 5704266 h 6858000"/>
              <a:gd name="connsiteX1" fmla="*/ 7514897 w 10615629"/>
              <a:gd name="connsiteY1" fmla="*/ 6049887 h 6858000"/>
              <a:gd name="connsiteX2" fmla="*/ 7169276 w 10615629"/>
              <a:gd name="connsiteY2" fmla="*/ 6395508 h 6858000"/>
              <a:gd name="connsiteX3" fmla="*/ 6823655 w 10615629"/>
              <a:gd name="connsiteY3" fmla="*/ 6049887 h 6858000"/>
              <a:gd name="connsiteX4" fmla="*/ 7169276 w 10615629"/>
              <a:gd name="connsiteY4" fmla="*/ 5704266 h 6858000"/>
              <a:gd name="connsiteX5" fmla="*/ 10010446 w 10615629"/>
              <a:gd name="connsiteY5" fmla="*/ 2324705 h 6858000"/>
              <a:gd name="connsiteX6" fmla="*/ 10456760 w 10615629"/>
              <a:gd name="connsiteY6" fmla="*/ 2771019 h 6858000"/>
              <a:gd name="connsiteX7" fmla="*/ 10010446 w 10615629"/>
              <a:gd name="connsiteY7" fmla="*/ 3217333 h 6858000"/>
              <a:gd name="connsiteX8" fmla="*/ 9564132 w 10615629"/>
              <a:gd name="connsiteY8" fmla="*/ 2771019 h 6858000"/>
              <a:gd name="connsiteX9" fmla="*/ 10010446 w 10615629"/>
              <a:gd name="connsiteY9" fmla="*/ 2324705 h 6858000"/>
              <a:gd name="connsiteX10" fmla="*/ 10354145 w 10615629"/>
              <a:gd name="connsiteY10" fmla="*/ 1665213 h 6858000"/>
              <a:gd name="connsiteX11" fmla="*/ 10615629 w 10615629"/>
              <a:gd name="connsiteY11" fmla="*/ 1926697 h 6858000"/>
              <a:gd name="connsiteX12" fmla="*/ 10354145 w 10615629"/>
              <a:gd name="connsiteY12" fmla="*/ 2188181 h 6858000"/>
              <a:gd name="connsiteX13" fmla="*/ 10092661 w 10615629"/>
              <a:gd name="connsiteY13" fmla="*/ 1926697 h 6858000"/>
              <a:gd name="connsiteX14" fmla="*/ 10354145 w 10615629"/>
              <a:gd name="connsiteY14" fmla="*/ 1665213 h 6858000"/>
              <a:gd name="connsiteX15" fmla="*/ 1458901 w 10615629"/>
              <a:gd name="connsiteY15" fmla="*/ 659644 h 6858000"/>
              <a:gd name="connsiteX16" fmla="*/ 1905215 w 10615629"/>
              <a:gd name="connsiteY16" fmla="*/ 1105958 h 6858000"/>
              <a:gd name="connsiteX17" fmla="*/ 1458901 w 10615629"/>
              <a:gd name="connsiteY17" fmla="*/ 1552272 h 6858000"/>
              <a:gd name="connsiteX18" fmla="*/ 1012587 w 10615629"/>
              <a:gd name="connsiteY18" fmla="*/ 1105958 h 6858000"/>
              <a:gd name="connsiteX19" fmla="*/ 1458901 w 10615629"/>
              <a:gd name="connsiteY19" fmla="*/ 659644 h 6858000"/>
              <a:gd name="connsiteX20" fmla="*/ 6674038 w 10615629"/>
              <a:gd name="connsiteY20" fmla="*/ 0 h 6858000"/>
              <a:gd name="connsiteX21" fmla="*/ 10121228 w 10615629"/>
              <a:gd name="connsiteY21" fmla="*/ 0 h 6858000"/>
              <a:gd name="connsiteX22" fmla="*/ 10122250 w 10615629"/>
              <a:gd name="connsiteY22" fmla="*/ 1542 h 6858000"/>
              <a:gd name="connsiteX23" fmla="*/ 9914575 w 10615629"/>
              <a:gd name="connsiteY23" fmla="*/ 1714821 h 6858000"/>
              <a:gd name="connsiteX24" fmla="*/ 9361609 w 10615629"/>
              <a:gd name="connsiteY24" fmla="*/ 2396453 h 6858000"/>
              <a:gd name="connsiteX25" fmla="*/ 9334635 w 10615629"/>
              <a:gd name="connsiteY25" fmla="*/ 3107486 h 6858000"/>
              <a:gd name="connsiteX26" fmla="*/ 9815042 w 10615629"/>
              <a:gd name="connsiteY26" fmla="*/ 3891891 h 6858000"/>
              <a:gd name="connsiteX27" fmla="*/ 9376176 w 10615629"/>
              <a:gd name="connsiteY27" fmla="*/ 5202286 h 6858000"/>
              <a:gd name="connsiteX28" fmla="*/ 7869813 w 10615629"/>
              <a:gd name="connsiteY28" fmla="*/ 5436960 h 6858000"/>
              <a:gd name="connsiteX29" fmla="*/ 6545392 w 10615629"/>
              <a:gd name="connsiteY29" fmla="*/ 5630362 h 6858000"/>
              <a:gd name="connsiteX30" fmla="*/ 5772723 w 10615629"/>
              <a:gd name="connsiteY30" fmla="*/ 6502431 h 6858000"/>
              <a:gd name="connsiteX31" fmla="*/ 5542129 w 10615629"/>
              <a:gd name="connsiteY31" fmla="*/ 6791052 h 6858000"/>
              <a:gd name="connsiteX32" fmla="*/ 5487454 w 10615629"/>
              <a:gd name="connsiteY32" fmla="*/ 6858000 h 6858000"/>
              <a:gd name="connsiteX33" fmla="*/ 3860772 w 10615629"/>
              <a:gd name="connsiteY33" fmla="*/ 6858000 h 6858000"/>
              <a:gd name="connsiteX34" fmla="*/ 3806309 w 10615629"/>
              <a:gd name="connsiteY34" fmla="*/ 6753976 h 6858000"/>
              <a:gd name="connsiteX35" fmla="*/ 3692626 w 10615629"/>
              <a:gd name="connsiteY35" fmla="*/ 6315366 h 6858000"/>
              <a:gd name="connsiteX36" fmla="*/ 2561203 w 10615629"/>
              <a:gd name="connsiteY36" fmla="*/ 5694965 h 6858000"/>
              <a:gd name="connsiteX37" fmla="*/ 69617 w 10615629"/>
              <a:gd name="connsiteY37" fmla="*/ 4316865 h 6858000"/>
              <a:gd name="connsiteX38" fmla="*/ 1643 w 10615629"/>
              <a:gd name="connsiteY38" fmla="*/ 3718987 h 6858000"/>
              <a:gd name="connsiteX39" fmla="*/ 368893 w 10615629"/>
              <a:gd name="connsiteY39" fmla="*/ 2555465 h 6858000"/>
              <a:gd name="connsiteX40" fmla="*/ 1113509 w 10615629"/>
              <a:gd name="connsiteY40" fmla="*/ 2231777 h 6858000"/>
              <a:gd name="connsiteX41" fmla="*/ 2037233 w 10615629"/>
              <a:gd name="connsiteY41" fmla="*/ 2044714 h 6858000"/>
              <a:gd name="connsiteX42" fmla="*/ 2547311 w 10615629"/>
              <a:gd name="connsiteY42" fmla="*/ 1444273 h 6858000"/>
              <a:gd name="connsiteX43" fmla="*/ 3900864 w 10615629"/>
              <a:gd name="connsiteY43" fmla="*/ 617925 h 6858000"/>
              <a:gd name="connsiteX44" fmla="*/ 4571572 w 10615629"/>
              <a:gd name="connsiteY44" fmla="*/ 899937 h 6858000"/>
              <a:gd name="connsiteX45" fmla="*/ 6039226 w 10615629"/>
              <a:gd name="connsiteY45" fmla="*/ 670658 h 6858000"/>
              <a:gd name="connsiteX46" fmla="*/ 6656610 w 10615629"/>
              <a:gd name="connsiteY46" fmla="*/ 161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9" h="6858000">
                <a:moveTo>
                  <a:pt x="7169276" y="5704266"/>
                </a:moveTo>
                <a:cubicBezTo>
                  <a:pt x="7360157" y="5704266"/>
                  <a:pt x="7514897" y="5859006"/>
                  <a:pt x="7514897" y="6049887"/>
                </a:cubicBezTo>
                <a:cubicBezTo>
                  <a:pt x="7514897" y="6240768"/>
                  <a:pt x="7360157" y="6395508"/>
                  <a:pt x="7169276" y="6395508"/>
                </a:cubicBezTo>
                <a:cubicBezTo>
                  <a:pt x="6978395" y="6395508"/>
                  <a:pt x="6823655" y="6240768"/>
                  <a:pt x="6823655" y="6049887"/>
                </a:cubicBezTo>
                <a:cubicBezTo>
                  <a:pt x="6823655" y="5859006"/>
                  <a:pt x="6978395" y="5704266"/>
                  <a:pt x="7169276" y="5704266"/>
                </a:cubicBezTo>
                <a:close/>
                <a:moveTo>
                  <a:pt x="10010446" y="2324705"/>
                </a:moveTo>
                <a:cubicBezTo>
                  <a:pt x="10256938" y="2324705"/>
                  <a:pt x="10456760" y="2524528"/>
                  <a:pt x="10456760" y="2771019"/>
                </a:cubicBezTo>
                <a:cubicBezTo>
                  <a:pt x="10456760" y="3017511"/>
                  <a:pt x="10256938" y="3217333"/>
                  <a:pt x="10010446" y="3217333"/>
                </a:cubicBezTo>
                <a:cubicBezTo>
                  <a:pt x="9763954" y="3217333"/>
                  <a:pt x="9564132" y="3017511"/>
                  <a:pt x="9564132" y="2771019"/>
                </a:cubicBezTo>
                <a:cubicBezTo>
                  <a:pt x="9564132" y="2524528"/>
                  <a:pt x="9763954" y="2324705"/>
                  <a:pt x="10010446" y="2324705"/>
                </a:cubicBezTo>
                <a:close/>
                <a:moveTo>
                  <a:pt x="10354145" y="1665213"/>
                </a:moveTo>
                <a:cubicBezTo>
                  <a:pt x="10498559" y="1665213"/>
                  <a:pt x="10615629" y="1782283"/>
                  <a:pt x="10615629" y="1926697"/>
                </a:cubicBezTo>
                <a:cubicBezTo>
                  <a:pt x="10615629" y="2071111"/>
                  <a:pt x="10498559" y="2188181"/>
                  <a:pt x="10354145" y="2188181"/>
                </a:cubicBezTo>
                <a:cubicBezTo>
                  <a:pt x="10209731" y="2188181"/>
                  <a:pt x="10092661" y="2071111"/>
                  <a:pt x="10092661" y="1926697"/>
                </a:cubicBezTo>
                <a:cubicBezTo>
                  <a:pt x="10092661" y="1782283"/>
                  <a:pt x="10209731" y="1665213"/>
                  <a:pt x="10354145" y="1665213"/>
                </a:cubicBezTo>
                <a:close/>
                <a:moveTo>
                  <a:pt x="1458901" y="659644"/>
                </a:moveTo>
                <a:cubicBezTo>
                  <a:pt x="1705393" y="659644"/>
                  <a:pt x="1905215" y="859466"/>
                  <a:pt x="1905215" y="1105958"/>
                </a:cubicBezTo>
                <a:cubicBezTo>
                  <a:pt x="1905215" y="1352450"/>
                  <a:pt x="1705393" y="1552272"/>
                  <a:pt x="1458901" y="1552272"/>
                </a:cubicBezTo>
                <a:cubicBezTo>
                  <a:pt x="1212409" y="1552272"/>
                  <a:pt x="1012587" y="1352450"/>
                  <a:pt x="1012587" y="1105958"/>
                </a:cubicBezTo>
                <a:cubicBezTo>
                  <a:pt x="1012587" y="859466"/>
                  <a:pt x="1212409" y="659644"/>
                  <a:pt x="1458901" y="659644"/>
                </a:cubicBezTo>
                <a:close/>
                <a:moveTo>
                  <a:pt x="6674038" y="0"/>
                </a:moveTo>
                <a:lnTo>
                  <a:pt x="10121228" y="0"/>
                </a:lnTo>
                <a:lnTo>
                  <a:pt x="10122250" y="1542"/>
                </a:lnTo>
                <a:cubicBezTo>
                  <a:pt x="10407914" y="485220"/>
                  <a:pt x="10448238" y="1134713"/>
                  <a:pt x="9914575" y="1714821"/>
                </a:cubicBezTo>
                <a:cubicBezTo>
                  <a:pt x="9716856" y="1929804"/>
                  <a:pt x="9539638" y="2164208"/>
                  <a:pt x="9361609" y="2396453"/>
                </a:cubicBezTo>
                <a:cubicBezTo>
                  <a:pt x="9193292" y="2616157"/>
                  <a:pt x="9188572" y="2869712"/>
                  <a:pt x="9334635" y="3107486"/>
                </a:cubicBezTo>
                <a:cubicBezTo>
                  <a:pt x="9495670" y="3368730"/>
                  <a:pt x="9683004" y="3617025"/>
                  <a:pt x="9815042" y="3891891"/>
                </a:cubicBezTo>
                <a:cubicBezTo>
                  <a:pt x="10050525" y="4382007"/>
                  <a:pt x="9955575" y="4864841"/>
                  <a:pt x="9376176" y="5202286"/>
                </a:cubicBezTo>
                <a:cubicBezTo>
                  <a:pt x="8901029" y="5479039"/>
                  <a:pt x="8396077" y="5489829"/>
                  <a:pt x="7869813" y="5436960"/>
                </a:cubicBezTo>
                <a:cubicBezTo>
                  <a:pt x="7414764" y="5391373"/>
                  <a:pt x="6924917" y="5356038"/>
                  <a:pt x="6545392" y="5630362"/>
                </a:cubicBezTo>
                <a:cubicBezTo>
                  <a:pt x="6238294" y="5852628"/>
                  <a:pt x="6024795" y="6205178"/>
                  <a:pt x="5772723" y="6502431"/>
                </a:cubicBezTo>
                <a:cubicBezTo>
                  <a:pt x="5693285" y="6596233"/>
                  <a:pt x="5618533" y="6694485"/>
                  <a:pt x="5542129" y="6791052"/>
                </a:cubicBezTo>
                <a:lnTo>
                  <a:pt x="5487454" y="6858000"/>
                </a:lnTo>
                <a:lnTo>
                  <a:pt x="3860772" y="6858000"/>
                </a:lnTo>
                <a:lnTo>
                  <a:pt x="3806309" y="6753976"/>
                </a:lnTo>
                <a:cubicBezTo>
                  <a:pt x="3748311" y="6617180"/>
                  <a:pt x="3717510" y="6461835"/>
                  <a:pt x="3692626" y="6315366"/>
                </a:cubicBezTo>
                <a:cubicBezTo>
                  <a:pt x="3594980" y="5743923"/>
                  <a:pt x="2996563" y="5569132"/>
                  <a:pt x="2561203" y="5694965"/>
                </a:cubicBezTo>
                <a:cubicBezTo>
                  <a:pt x="1295584" y="6063834"/>
                  <a:pt x="405173" y="5417942"/>
                  <a:pt x="69617" y="4316865"/>
                </a:cubicBezTo>
                <a:cubicBezTo>
                  <a:pt x="12163" y="4128181"/>
                  <a:pt x="22818" y="3919404"/>
                  <a:pt x="1643" y="3718987"/>
                </a:cubicBezTo>
                <a:cubicBezTo>
                  <a:pt x="-11845" y="3285650"/>
                  <a:pt x="53163" y="2879692"/>
                  <a:pt x="368893" y="2555465"/>
                </a:cubicBezTo>
                <a:cubicBezTo>
                  <a:pt x="570254" y="2348709"/>
                  <a:pt x="826642" y="2266304"/>
                  <a:pt x="1113509" y="2231777"/>
                </a:cubicBezTo>
                <a:cubicBezTo>
                  <a:pt x="1425464" y="2194013"/>
                  <a:pt x="1739171" y="2139122"/>
                  <a:pt x="2037233" y="2044714"/>
                </a:cubicBezTo>
                <a:cubicBezTo>
                  <a:pt x="2313448" y="1957047"/>
                  <a:pt x="2430109" y="1689061"/>
                  <a:pt x="2547311" y="1444273"/>
                </a:cubicBezTo>
                <a:cubicBezTo>
                  <a:pt x="2839304" y="834121"/>
                  <a:pt x="3300290" y="529585"/>
                  <a:pt x="3900864" y="617925"/>
                </a:cubicBezTo>
                <a:cubicBezTo>
                  <a:pt x="4133785" y="652182"/>
                  <a:pt x="4362119" y="778959"/>
                  <a:pt x="4571572" y="899937"/>
                </a:cubicBezTo>
                <a:cubicBezTo>
                  <a:pt x="5133170" y="1224435"/>
                  <a:pt x="5641899" y="1068660"/>
                  <a:pt x="6039226" y="670658"/>
                </a:cubicBezTo>
                <a:cubicBezTo>
                  <a:pt x="6250634" y="458239"/>
                  <a:pt x="6444898" y="227157"/>
                  <a:pt x="6656610" y="161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01EC71F-CEB6-B994-5811-3E220B5D67EC}"/>
              </a:ext>
            </a:extLst>
          </p:cNvPr>
          <p:cNvSpPr>
            <a:spLocks noGrp="1"/>
          </p:cNvSpPr>
          <p:nvPr>
            <p:ph type="title"/>
          </p:nvPr>
        </p:nvSpPr>
        <p:spPr>
          <a:xfrm>
            <a:off x="2864529" y="2900363"/>
            <a:ext cx="6458556" cy="1289958"/>
          </a:xfrm>
        </p:spPr>
        <p:txBody>
          <a:bodyPr vert="horz" lIns="91440" tIns="45720" rIns="91440" bIns="45720" rtlCol="0" anchor="b">
            <a:noAutofit/>
          </a:bodyPr>
          <a:lstStyle/>
          <a:p>
            <a:pPr algn="ctr"/>
            <a:r>
              <a:rPr lang="en-US" sz="8000" b="1">
                <a:solidFill>
                  <a:srgbClr val="40341F"/>
                </a:solidFill>
                <a:latin typeface="Avenir Next LT Pro Light"/>
              </a:rPr>
              <a:t>Thank You</a:t>
            </a:r>
            <a:endParaRPr lang="en-US" sz="8000" b="1">
              <a:solidFill>
                <a:srgbClr val="40341F"/>
              </a:solidFill>
              <a:latin typeface="Avenir Next LT Pro Light"/>
              <a:cs typeface="Posterama"/>
            </a:endParaRPr>
          </a:p>
        </p:txBody>
      </p:sp>
    </p:spTree>
    <p:extLst>
      <p:ext uri="{BB962C8B-B14F-4D97-AF65-F5344CB8AC3E}">
        <p14:creationId xmlns:p14="http://schemas.microsoft.com/office/powerpoint/2010/main" val="238989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64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D66D67-26DD-A4EB-31E9-2340F263D199}"/>
              </a:ext>
            </a:extLst>
          </p:cNvPr>
          <p:cNvSpPr>
            <a:spLocks noGrp="1"/>
          </p:cNvSpPr>
          <p:nvPr>
            <p:ph type="title"/>
          </p:nvPr>
        </p:nvSpPr>
        <p:spPr>
          <a:xfrm>
            <a:off x="609600" y="517386"/>
            <a:ext cx="5369169" cy="1570986"/>
          </a:xfrm>
        </p:spPr>
        <p:txBody>
          <a:bodyPr>
            <a:normAutofit/>
          </a:bodyPr>
          <a:lstStyle/>
          <a:p>
            <a:r>
              <a:rPr lang="en-US">
                <a:solidFill>
                  <a:schemeClr val="bg1"/>
                </a:solidFill>
                <a:cs typeface="Posterama"/>
              </a:rPr>
              <a:t>Project Overview</a:t>
            </a:r>
          </a:p>
        </p:txBody>
      </p:sp>
      <p:pic>
        <p:nvPicPr>
          <p:cNvPr id="39" name="Graphic 38" descr="Cloud Computing">
            <a:extLst>
              <a:ext uri="{FF2B5EF4-FFF2-40B4-BE49-F238E27FC236}">
                <a16:creationId xmlns:a16="http://schemas.microsoft.com/office/drawing/2014/main" id="{5365CFB8-EC4F-85DD-1CFB-0C66DA9F15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866" y="2175847"/>
            <a:ext cx="3956501" cy="3956501"/>
          </a:xfrm>
          <a:prstGeom prst="rect">
            <a:avLst/>
          </a:prstGeom>
        </p:spPr>
      </p:pic>
      <p:sp>
        <p:nvSpPr>
          <p:cNvPr id="3" name="Rectangle 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4" name="Content Placeholder 2">
            <a:extLst>
              <a:ext uri="{FF2B5EF4-FFF2-40B4-BE49-F238E27FC236}">
                <a16:creationId xmlns:a16="http://schemas.microsoft.com/office/drawing/2014/main" id="{F15E3833-3DA5-0F29-7F15-C0A16569C5FC}"/>
              </a:ext>
            </a:extLst>
          </p:cNvPr>
          <p:cNvGraphicFramePr>
            <a:graphicFrameLocks noGrp="1"/>
          </p:cNvGraphicFramePr>
          <p:nvPr>
            <p:extLst>
              <p:ext uri="{D42A27DB-BD31-4B8C-83A1-F6EECF244321}">
                <p14:modId xmlns:p14="http://schemas.microsoft.com/office/powerpoint/2010/main" val="1518779863"/>
              </p:ext>
            </p:extLst>
          </p:nvPr>
        </p:nvGraphicFramePr>
        <p:xfrm>
          <a:off x="456973" y="2088142"/>
          <a:ext cx="6091622" cy="47660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6367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3DD6F1A-C2CF-59AF-9275-AC5C3582F2BE}"/>
              </a:ext>
            </a:extLst>
          </p:cNvPr>
          <p:cNvSpPr>
            <a:spLocks noGrp="1"/>
          </p:cNvSpPr>
          <p:nvPr>
            <p:ph type="title"/>
          </p:nvPr>
        </p:nvSpPr>
        <p:spPr>
          <a:xfrm>
            <a:off x="714248" y="-2007"/>
            <a:ext cx="10766774" cy="1514143"/>
          </a:xfrm>
        </p:spPr>
        <p:txBody>
          <a:bodyPr>
            <a:normAutofit/>
          </a:bodyPr>
          <a:lstStyle/>
          <a:p>
            <a:pPr algn="ctr"/>
            <a:r>
              <a:rPr lang="en-US">
                <a:cs typeface="Posterama"/>
              </a:rPr>
              <a:t>Three Tier Diagram</a:t>
            </a:r>
          </a:p>
        </p:txBody>
      </p:sp>
      <p:graphicFrame>
        <p:nvGraphicFramePr>
          <p:cNvPr id="5" name="Diagram 4">
            <a:extLst>
              <a:ext uri="{FF2B5EF4-FFF2-40B4-BE49-F238E27FC236}">
                <a16:creationId xmlns:a16="http://schemas.microsoft.com/office/drawing/2014/main" id="{788A5847-BAF0-F036-2DD4-6EB712911B97}"/>
              </a:ext>
            </a:extLst>
          </p:cNvPr>
          <p:cNvGraphicFramePr/>
          <p:nvPr>
            <p:extLst>
              <p:ext uri="{D42A27DB-BD31-4B8C-83A1-F6EECF244321}">
                <p14:modId xmlns:p14="http://schemas.microsoft.com/office/powerpoint/2010/main" val="3368370440"/>
              </p:ext>
            </p:extLst>
          </p:nvPr>
        </p:nvGraphicFramePr>
        <p:xfrm>
          <a:off x="6794270" y="2391995"/>
          <a:ext cx="4813752" cy="3174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Picture 30" descr="A screenshot of a computer&#10;&#10;Description automatically generated">
            <a:extLst>
              <a:ext uri="{FF2B5EF4-FFF2-40B4-BE49-F238E27FC236}">
                <a16:creationId xmlns:a16="http://schemas.microsoft.com/office/drawing/2014/main" id="{C0977A93-A7C9-8693-43B1-7A431FDE70DC}"/>
              </a:ext>
            </a:extLst>
          </p:cNvPr>
          <p:cNvPicPr>
            <a:picLocks noChangeAspect="1"/>
          </p:cNvPicPr>
          <p:nvPr/>
        </p:nvPicPr>
        <p:blipFill>
          <a:blip r:embed="rId8"/>
          <a:stretch>
            <a:fillRect/>
          </a:stretch>
        </p:blipFill>
        <p:spPr>
          <a:xfrm>
            <a:off x="287671" y="2085724"/>
            <a:ext cx="6155657" cy="4177130"/>
          </a:xfrm>
          <a:prstGeom prst="rect">
            <a:avLst/>
          </a:prstGeom>
        </p:spPr>
      </p:pic>
    </p:spTree>
    <p:extLst>
      <p:ext uri="{BB962C8B-B14F-4D97-AF65-F5344CB8AC3E}">
        <p14:creationId xmlns:p14="http://schemas.microsoft.com/office/powerpoint/2010/main" val="155350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0D8B-0745-4AE1-EFB1-A3ACAACB3DC4}"/>
              </a:ext>
            </a:extLst>
          </p:cNvPr>
          <p:cNvSpPr>
            <a:spLocks noGrp="1"/>
          </p:cNvSpPr>
          <p:nvPr>
            <p:ph type="title"/>
          </p:nvPr>
        </p:nvSpPr>
        <p:spPr>
          <a:xfrm>
            <a:off x="5902966" y="254677"/>
            <a:ext cx="5919373" cy="1611920"/>
          </a:xfrm>
        </p:spPr>
        <p:txBody>
          <a:bodyPr>
            <a:normAutofit/>
          </a:bodyPr>
          <a:lstStyle/>
          <a:p>
            <a:r>
              <a:rPr lang="en-US">
                <a:ea typeface="+mj-lt"/>
                <a:cs typeface="+mj-lt"/>
              </a:rPr>
              <a:t>VPC &amp; Network Configuration</a:t>
            </a:r>
            <a:endParaRPr lang="en-US"/>
          </a:p>
        </p:txBody>
      </p:sp>
      <p:pic>
        <p:nvPicPr>
          <p:cNvPr id="8" name="Picture 7" descr="Blue blocks and networks technology background">
            <a:extLst>
              <a:ext uri="{FF2B5EF4-FFF2-40B4-BE49-F238E27FC236}">
                <a16:creationId xmlns:a16="http://schemas.microsoft.com/office/drawing/2014/main" id="{CAC39FAA-0607-E792-CA28-B1B5FAEB8332}"/>
              </a:ext>
            </a:extLst>
          </p:cNvPr>
          <p:cNvPicPr>
            <a:picLocks noChangeAspect="1"/>
          </p:cNvPicPr>
          <p:nvPr/>
        </p:nvPicPr>
        <p:blipFill>
          <a:blip r:embed="rId3"/>
          <a:srcRect l="10233" r="43136"/>
          <a:stretch/>
        </p:blipFill>
        <p:spPr>
          <a:xfrm>
            <a:off x="12998" y="7"/>
            <a:ext cx="6236148"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graphicFrame>
        <p:nvGraphicFramePr>
          <p:cNvPr id="4" name="Content Placeholder 2">
            <a:extLst>
              <a:ext uri="{FF2B5EF4-FFF2-40B4-BE49-F238E27FC236}">
                <a16:creationId xmlns:a16="http://schemas.microsoft.com/office/drawing/2014/main" id="{D0F15224-9C79-3200-ED4A-9375644C93B0}"/>
              </a:ext>
            </a:extLst>
          </p:cNvPr>
          <p:cNvGraphicFramePr>
            <a:graphicFrameLocks noGrp="1"/>
          </p:cNvGraphicFramePr>
          <p:nvPr/>
        </p:nvGraphicFramePr>
        <p:xfrm>
          <a:off x="5902738" y="1869763"/>
          <a:ext cx="6099385" cy="45766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82" name="Picture 381" descr="A screenshot of a computer&#10;&#10;Description automatically generated">
            <a:extLst>
              <a:ext uri="{FF2B5EF4-FFF2-40B4-BE49-F238E27FC236}">
                <a16:creationId xmlns:a16="http://schemas.microsoft.com/office/drawing/2014/main" id="{C03EB707-D0E3-DE06-148D-0312668E9FFE}"/>
              </a:ext>
            </a:extLst>
          </p:cNvPr>
          <p:cNvPicPr>
            <a:picLocks noChangeAspect="1"/>
          </p:cNvPicPr>
          <p:nvPr/>
        </p:nvPicPr>
        <p:blipFill>
          <a:blip r:embed="rId9"/>
          <a:stretch>
            <a:fillRect/>
          </a:stretch>
        </p:blipFill>
        <p:spPr>
          <a:xfrm>
            <a:off x="387241" y="995363"/>
            <a:ext cx="3981450" cy="4867275"/>
          </a:xfrm>
          <a:prstGeom prst="rect">
            <a:avLst/>
          </a:prstGeom>
        </p:spPr>
      </p:pic>
    </p:spTree>
    <p:extLst>
      <p:ext uri="{BB962C8B-B14F-4D97-AF65-F5344CB8AC3E}">
        <p14:creationId xmlns:p14="http://schemas.microsoft.com/office/powerpoint/2010/main" val="59875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5517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B492FA-F7E7-4C37-A395-EC3426FA8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1D41860-C334-4AEF-B2BB-71CB98CC8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F609B-61E5-0174-6008-D5E82E2C8403}"/>
              </a:ext>
            </a:extLst>
          </p:cNvPr>
          <p:cNvSpPr>
            <a:spLocks noGrp="1"/>
          </p:cNvSpPr>
          <p:nvPr>
            <p:ph type="title"/>
          </p:nvPr>
        </p:nvSpPr>
        <p:spPr>
          <a:xfrm>
            <a:off x="592412" y="5530277"/>
            <a:ext cx="11000491" cy="1327947"/>
          </a:xfrm>
        </p:spPr>
        <p:txBody>
          <a:bodyPr vert="horz" lIns="91440" tIns="45720" rIns="91440" bIns="45720" rtlCol="0" anchor="ctr">
            <a:normAutofit/>
          </a:bodyPr>
          <a:lstStyle/>
          <a:p>
            <a:pPr algn="ctr"/>
            <a:r>
              <a:rPr lang="en-US" sz="5400">
                <a:solidFill>
                  <a:schemeClr val="bg1"/>
                </a:solidFill>
              </a:rPr>
              <a:t>VPC Diagram</a:t>
            </a:r>
            <a:endParaRPr lang="en-US" sz="5400">
              <a:solidFill>
                <a:schemeClr val="bg1"/>
              </a:solidFill>
              <a:cs typeface="Posterama"/>
            </a:endParaRPr>
          </a:p>
        </p:txBody>
      </p:sp>
      <p:pic>
        <p:nvPicPr>
          <p:cNvPr id="3" name="Picture 2" descr="A computer screen shot of a computer&#10;&#10;Description automatically generated">
            <a:extLst>
              <a:ext uri="{FF2B5EF4-FFF2-40B4-BE49-F238E27FC236}">
                <a16:creationId xmlns:a16="http://schemas.microsoft.com/office/drawing/2014/main" id="{2923CFE5-59A2-E40D-63FC-F6B9C4FEA4C7}"/>
              </a:ext>
            </a:extLst>
          </p:cNvPr>
          <p:cNvPicPr>
            <a:picLocks noChangeAspect="1"/>
          </p:cNvPicPr>
          <p:nvPr/>
        </p:nvPicPr>
        <p:blipFill>
          <a:blip r:embed="rId3"/>
          <a:stretch>
            <a:fillRect/>
          </a:stretch>
        </p:blipFill>
        <p:spPr>
          <a:xfrm>
            <a:off x="1724528" y="132318"/>
            <a:ext cx="8731487" cy="5524953"/>
          </a:xfrm>
          <a:prstGeom prst="rect">
            <a:avLst/>
          </a:prstGeom>
        </p:spPr>
      </p:pic>
    </p:spTree>
    <p:extLst>
      <p:ext uri="{BB962C8B-B14F-4D97-AF65-F5344CB8AC3E}">
        <p14:creationId xmlns:p14="http://schemas.microsoft.com/office/powerpoint/2010/main" val="75816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55170"/>
        </a:solidFill>
        <a:effectLst/>
      </p:bgPr>
    </p:bg>
    <p:spTree>
      <p:nvGrpSpPr>
        <p:cNvPr id="1" name=""/>
        <p:cNvGrpSpPr/>
        <p:nvPr/>
      </p:nvGrpSpPr>
      <p:grpSpPr>
        <a:xfrm>
          <a:off x="0" y="0"/>
          <a:ext cx="0" cy="0"/>
          <a:chOff x="0" y="0"/>
          <a:chExt cx="0" cy="0"/>
        </a:xfrm>
      </p:grpSpPr>
      <p:sp useBgFill="1">
        <p:nvSpPr>
          <p:cNvPr id="4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solidFill>
              <a:srgbClr val="3B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84B902-6C13-D6DC-464F-20A35357315A}"/>
              </a:ext>
            </a:extLst>
          </p:cNvPr>
          <p:cNvSpPr>
            <a:spLocks noGrp="1"/>
          </p:cNvSpPr>
          <p:nvPr>
            <p:ph type="title"/>
          </p:nvPr>
        </p:nvSpPr>
        <p:spPr>
          <a:xfrm>
            <a:off x="5990792" y="2449"/>
            <a:ext cx="6050218" cy="1936746"/>
          </a:xfrm>
        </p:spPr>
        <p:txBody>
          <a:bodyPr vert="horz" lIns="91440" tIns="45720" rIns="91440" bIns="45720" rtlCol="0">
            <a:normAutofit/>
          </a:bodyPr>
          <a:lstStyle/>
          <a:p>
            <a:r>
              <a:rPr lang="en-US" kern="1200">
                <a:solidFill>
                  <a:schemeClr val="bg1"/>
                </a:solidFill>
                <a:latin typeface="+mj-lt"/>
                <a:ea typeface="+mj-ea"/>
                <a:cs typeface="+mj-cs"/>
              </a:rPr>
              <a:t>EC2 </a:t>
            </a:r>
            <a:r>
              <a:rPr lang="en-US">
                <a:solidFill>
                  <a:schemeClr val="bg1"/>
                </a:solidFill>
              </a:rPr>
              <a:t>Instance Creation</a:t>
            </a:r>
            <a:r>
              <a:rPr lang="en-US" kern="1200">
                <a:solidFill>
                  <a:schemeClr val="bg1"/>
                </a:solidFill>
                <a:latin typeface="+mj-lt"/>
                <a:ea typeface="+mj-ea"/>
                <a:cs typeface="+mj-cs"/>
              </a:rPr>
              <a:t> </a:t>
            </a:r>
            <a:endParaRPr lang="en-US" kern="1200">
              <a:solidFill>
                <a:schemeClr val="bg1"/>
              </a:solidFill>
              <a:latin typeface="+mj-lt"/>
              <a:cs typeface="Posterama"/>
            </a:endParaRPr>
          </a:p>
        </p:txBody>
      </p:sp>
      <p:pic>
        <p:nvPicPr>
          <p:cNvPr id="40" name="Picture 39" descr="A screenshot of a network settings&#10;&#10;Description automatically generated">
            <a:extLst>
              <a:ext uri="{FF2B5EF4-FFF2-40B4-BE49-F238E27FC236}">
                <a16:creationId xmlns:a16="http://schemas.microsoft.com/office/drawing/2014/main" id="{4D0B1715-4106-AC6D-244D-D7722825E970}"/>
              </a:ext>
            </a:extLst>
          </p:cNvPr>
          <p:cNvPicPr>
            <a:picLocks noChangeAspect="1"/>
          </p:cNvPicPr>
          <p:nvPr/>
        </p:nvPicPr>
        <p:blipFill>
          <a:blip r:embed="rId3"/>
          <a:stretch>
            <a:fillRect/>
          </a:stretch>
        </p:blipFill>
        <p:spPr>
          <a:xfrm>
            <a:off x="722489" y="1471114"/>
            <a:ext cx="4353969" cy="3915044"/>
          </a:xfrm>
          <a:prstGeom prst="rect">
            <a:avLst/>
          </a:prstGeom>
        </p:spPr>
      </p:pic>
      <p:graphicFrame>
        <p:nvGraphicFramePr>
          <p:cNvPr id="24" name="TextBox 2">
            <a:extLst>
              <a:ext uri="{FF2B5EF4-FFF2-40B4-BE49-F238E27FC236}">
                <a16:creationId xmlns:a16="http://schemas.microsoft.com/office/drawing/2014/main" id="{BE509A19-5A41-44E8-78C0-8249709F58D3}"/>
              </a:ext>
            </a:extLst>
          </p:cNvPr>
          <p:cNvGraphicFramePr/>
          <p:nvPr>
            <p:extLst>
              <p:ext uri="{D42A27DB-BD31-4B8C-83A1-F6EECF244321}">
                <p14:modId xmlns:p14="http://schemas.microsoft.com/office/powerpoint/2010/main" val="3801689575"/>
              </p:ext>
            </p:extLst>
          </p:nvPr>
        </p:nvGraphicFramePr>
        <p:xfrm>
          <a:off x="6456458" y="1945007"/>
          <a:ext cx="5125941" cy="44935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570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5"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3B492FA-F7E7-4C37-A395-EC3426FA8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737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C1D41860-C334-4AEF-B2BB-71CB98CC8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B165C4-14B2-7F34-EF07-B564C2DE25E4}"/>
              </a:ext>
            </a:extLst>
          </p:cNvPr>
          <p:cNvSpPr>
            <a:spLocks noGrp="1"/>
          </p:cNvSpPr>
          <p:nvPr>
            <p:ph type="title"/>
          </p:nvPr>
        </p:nvSpPr>
        <p:spPr>
          <a:xfrm>
            <a:off x="3989901" y="5736533"/>
            <a:ext cx="6658405" cy="1327947"/>
          </a:xfrm>
        </p:spPr>
        <p:txBody>
          <a:bodyPr vert="horz" lIns="91440" tIns="45720" rIns="91440" bIns="45720" rtlCol="0" anchor="ctr">
            <a:normAutofit/>
          </a:bodyPr>
          <a:lstStyle/>
          <a:p>
            <a:r>
              <a:rPr lang="en-US" sz="5400">
                <a:solidFill>
                  <a:schemeClr val="bg1"/>
                </a:solidFill>
              </a:rPr>
              <a:t>EC2 </a:t>
            </a:r>
            <a:r>
              <a:rPr lang="en-US" sz="4800">
                <a:solidFill>
                  <a:schemeClr val="bg1"/>
                </a:solidFill>
              </a:rPr>
              <a:t>Diagram</a:t>
            </a:r>
            <a:endParaRPr lang="en-US" sz="4800">
              <a:solidFill>
                <a:schemeClr val="bg1"/>
              </a:solidFill>
              <a:cs typeface="Posterama"/>
            </a:endParaRPr>
          </a:p>
        </p:txBody>
      </p:sp>
      <p:pic>
        <p:nvPicPr>
          <p:cNvPr id="4" name="Content Placeholder 3" descr="A screenshot of a computer&#10;&#10;Description automatically generated">
            <a:extLst>
              <a:ext uri="{FF2B5EF4-FFF2-40B4-BE49-F238E27FC236}">
                <a16:creationId xmlns:a16="http://schemas.microsoft.com/office/drawing/2014/main" id="{F2321C62-EAA3-8A00-75F8-28A25D79B5D3}"/>
              </a:ext>
            </a:extLst>
          </p:cNvPr>
          <p:cNvPicPr>
            <a:picLocks noChangeAspect="1"/>
          </p:cNvPicPr>
          <p:nvPr/>
        </p:nvPicPr>
        <p:blipFill>
          <a:blip r:embed="rId3"/>
          <a:stretch>
            <a:fillRect/>
          </a:stretch>
        </p:blipFill>
        <p:spPr>
          <a:xfrm>
            <a:off x="2163073" y="95471"/>
            <a:ext cx="7868535" cy="5728321"/>
          </a:xfrm>
          <a:prstGeom prst="rect">
            <a:avLst/>
          </a:prstGeom>
        </p:spPr>
      </p:pic>
    </p:spTree>
    <p:extLst>
      <p:ext uri="{BB962C8B-B14F-4D97-AF65-F5344CB8AC3E}">
        <p14:creationId xmlns:p14="http://schemas.microsoft.com/office/powerpoint/2010/main" val="192132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useBgFill="1">
        <p:nvSpPr>
          <p:cNvPr id="5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3E37C4-464C-E58C-A683-48AD51ABEC76}"/>
              </a:ext>
            </a:extLst>
          </p:cNvPr>
          <p:cNvSpPr>
            <a:spLocks noGrp="1"/>
          </p:cNvSpPr>
          <p:nvPr>
            <p:ph type="title"/>
          </p:nvPr>
        </p:nvSpPr>
        <p:spPr>
          <a:xfrm>
            <a:off x="609600" y="552783"/>
            <a:ext cx="10972800" cy="1570804"/>
          </a:xfrm>
        </p:spPr>
        <p:txBody>
          <a:bodyPr vert="horz" lIns="91440" tIns="45720" rIns="91440" bIns="45720" rtlCol="0" anchor="t">
            <a:normAutofit/>
          </a:bodyPr>
          <a:lstStyle/>
          <a:p>
            <a:r>
              <a:rPr lang="en-US">
                <a:solidFill>
                  <a:schemeClr val="bg1"/>
                </a:solidFill>
                <a:cs typeface="Posterama"/>
              </a:rPr>
              <a:t>Public and Private Subnets </a:t>
            </a:r>
          </a:p>
        </p:txBody>
      </p:sp>
      <p:pic>
        <p:nvPicPr>
          <p:cNvPr id="14" name="Picture 13" descr="A screenshot of a computer&#10;&#10;Description automatically generated">
            <a:extLst>
              <a:ext uri="{FF2B5EF4-FFF2-40B4-BE49-F238E27FC236}">
                <a16:creationId xmlns:a16="http://schemas.microsoft.com/office/drawing/2014/main" id="{EF82E585-9589-BDB5-BCF6-ED83B0DE99FC}"/>
              </a:ext>
            </a:extLst>
          </p:cNvPr>
          <p:cNvPicPr>
            <a:picLocks noChangeAspect="1"/>
          </p:cNvPicPr>
          <p:nvPr/>
        </p:nvPicPr>
        <p:blipFill>
          <a:blip r:embed="rId3"/>
          <a:stretch>
            <a:fillRect/>
          </a:stretch>
        </p:blipFill>
        <p:spPr>
          <a:xfrm>
            <a:off x="6405973" y="2561264"/>
            <a:ext cx="4717816" cy="2573020"/>
          </a:xfrm>
          <a:prstGeom prst="rect">
            <a:avLst/>
          </a:prstGeom>
        </p:spPr>
      </p:pic>
      <p:graphicFrame>
        <p:nvGraphicFramePr>
          <p:cNvPr id="17" name="Content Placeholder 7">
            <a:extLst>
              <a:ext uri="{FF2B5EF4-FFF2-40B4-BE49-F238E27FC236}">
                <a16:creationId xmlns:a16="http://schemas.microsoft.com/office/drawing/2014/main" id="{7405F4AB-C23B-D55C-2829-50B5CC17DA86}"/>
              </a:ext>
            </a:extLst>
          </p:cNvPr>
          <p:cNvGraphicFramePr>
            <a:graphicFrameLocks noGrp="1"/>
          </p:cNvGraphicFramePr>
          <p:nvPr>
            <p:ph idx="1"/>
            <p:extLst>
              <p:ext uri="{D42A27DB-BD31-4B8C-83A1-F6EECF244321}">
                <p14:modId xmlns:p14="http://schemas.microsoft.com/office/powerpoint/2010/main" val="1000262335"/>
              </p:ext>
            </p:extLst>
          </p:nvPr>
        </p:nvGraphicFramePr>
        <p:xfrm>
          <a:off x="609599" y="1889689"/>
          <a:ext cx="4991800" cy="3925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614829"/>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3959</Words>
  <Application>Microsoft Macintosh PowerPoint</Application>
  <PresentationFormat>Widescreen</PresentationFormat>
  <Paragraphs>262</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Arial,Sans-Serif</vt:lpstr>
      <vt:lpstr>Avenir Next LT Pro</vt:lpstr>
      <vt:lpstr>Avenir Next LT Pro Light</vt:lpstr>
      <vt:lpstr>Calibri</vt:lpstr>
      <vt:lpstr>Courier New</vt:lpstr>
      <vt:lpstr>Posterama</vt:lpstr>
      <vt:lpstr>Segoe UI</vt:lpstr>
      <vt:lpstr>Source Sans Pro</vt:lpstr>
      <vt:lpstr>SplashVTI</vt:lpstr>
      <vt:lpstr>GSU Fall 2024 Capstone Project: AWS Security Operations </vt:lpstr>
      <vt:lpstr>Cloud Operations and Security Team </vt:lpstr>
      <vt:lpstr>Project Overview</vt:lpstr>
      <vt:lpstr>Three Tier Diagram</vt:lpstr>
      <vt:lpstr>VPC &amp; Network Configuration</vt:lpstr>
      <vt:lpstr>VPC Diagram</vt:lpstr>
      <vt:lpstr>EC2 Instance Creation </vt:lpstr>
      <vt:lpstr>EC2 Diagram</vt:lpstr>
      <vt:lpstr>Public and Private Subnets </vt:lpstr>
      <vt:lpstr>Internet Gateway </vt:lpstr>
      <vt:lpstr>Route Table</vt:lpstr>
      <vt:lpstr>NAT Gateway</vt:lpstr>
      <vt:lpstr>Key Pair Creation </vt:lpstr>
      <vt:lpstr>Automating Web Server Setup </vt:lpstr>
      <vt:lpstr>Target Group Creation </vt:lpstr>
      <vt:lpstr>AWS Firewalls</vt:lpstr>
      <vt:lpstr>Security Group Creation </vt:lpstr>
      <vt:lpstr>Application Load Balancer Creation </vt:lpstr>
      <vt:lpstr>Application Load Balancer</vt:lpstr>
      <vt:lpstr>Project Challenges</vt:lpstr>
      <vt:lpstr>Project Outcomes</vt:lpstr>
      <vt:lpstr>Operations &amp; Security Significance </vt:lpstr>
      <vt:lpstr>Security Best Practices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Courtney Baker</cp:lastModifiedBy>
  <cp:revision>19</cp:revision>
  <dcterms:created xsi:type="dcterms:W3CDTF">2024-10-24T23:10:38Z</dcterms:created>
  <dcterms:modified xsi:type="dcterms:W3CDTF">2025-03-27T10:27:28Z</dcterms:modified>
</cp:coreProperties>
</file>