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32"/>
  </p:notesMasterIdLst>
  <p:handoutMasterIdLst>
    <p:handoutMasterId r:id="rId33"/>
  </p:handoutMasterIdLst>
  <p:sldIdLst>
    <p:sldId id="378" r:id="rId2"/>
    <p:sldId id="503" r:id="rId3"/>
    <p:sldId id="464" r:id="rId4"/>
    <p:sldId id="492" r:id="rId5"/>
    <p:sldId id="494" r:id="rId6"/>
    <p:sldId id="521" r:id="rId7"/>
    <p:sldId id="495" r:id="rId8"/>
    <p:sldId id="496" r:id="rId9"/>
    <p:sldId id="497" r:id="rId10"/>
    <p:sldId id="498" r:id="rId11"/>
    <p:sldId id="499" r:id="rId12"/>
    <p:sldId id="500" r:id="rId13"/>
    <p:sldId id="522" r:id="rId14"/>
    <p:sldId id="501" r:id="rId15"/>
    <p:sldId id="504" r:id="rId16"/>
    <p:sldId id="505" r:id="rId17"/>
    <p:sldId id="506" r:id="rId18"/>
    <p:sldId id="507" r:id="rId19"/>
    <p:sldId id="509" r:id="rId20"/>
    <p:sldId id="510" r:id="rId21"/>
    <p:sldId id="511" r:id="rId22"/>
    <p:sldId id="512" r:id="rId23"/>
    <p:sldId id="513" r:id="rId24"/>
    <p:sldId id="514" r:id="rId25"/>
    <p:sldId id="515" r:id="rId26"/>
    <p:sldId id="516" r:id="rId27"/>
    <p:sldId id="517" r:id="rId28"/>
    <p:sldId id="518" r:id="rId29"/>
    <p:sldId id="519" r:id="rId30"/>
    <p:sldId id="520" r:id="rId3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52D4F"/>
    <a:srgbClr val="FF3366"/>
    <a:srgbClr val="CCCCCC"/>
    <a:srgbClr val="FF0080"/>
    <a:srgbClr val="F5801F"/>
    <a:srgbClr val="F608A7"/>
    <a:srgbClr val="F08825"/>
    <a:srgbClr val="FF6600"/>
    <a:srgbClr val="FF9900"/>
    <a:srgbClr val="EB6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8" autoAdjust="0"/>
    <p:restoredTop sz="91123" autoAdjust="0"/>
  </p:normalViewPr>
  <p:slideViewPr>
    <p:cSldViewPr>
      <p:cViewPr>
        <p:scale>
          <a:sx n="150" d="100"/>
          <a:sy n="150" d="100"/>
        </p:scale>
        <p:origin x="-1320" y="1872"/>
      </p:cViewPr>
      <p:guideLst>
        <p:guide orient="horz" pos="2251"/>
        <p:guide pos="33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6" d="100"/>
        <a:sy n="11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47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3E959-B0BC-544E-806F-521C92DDD820}" type="datetimeFigureOut">
              <a:rPr lang="fr-FR" smtClean="0"/>
              <a:pPr/>
              <a:t>22/10/13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42F16-3274-F44C-AAA6-4D68FB2391B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725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D3851-1182-401F-83EE-F2D67AE5C6C1}" type="datetimeFigureOut">
              <a:rPr lang="fr-FR" smtClean="0"/>
              <a:pPr/>
              <a:t>22/10/13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829BE-5FF2-49B0-89D8-78D798C5662A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42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TIPS:</a:t>
            </a:r>
          </a:p>
          <a:p>
            <a:r>
              <a:rPr lang="fr-FR" dirty="0" smtClean="0"/>
              <a:t>- Injecter les dépendances scope, $</a:t>
            </a:r>
            <a:r>
              <a:rPr lang="fr-FR" dirty="0" err="1" smtClean="0"/>
              <a:t>routeParams</a:t>
            </a:r>
            <a:r>
              <a:rPr lang="fr-FR" dirty="0" smtClean="0"/>
              <a:t> et  Restaurant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TIPS:</a:t>
            </a:r>
          </a:p>
          <a:p>
            <a:r>
              <a:rPr lang="tr-TR" dirty="0" err="1" smtClean="0"/>
              <a:t>foodMeApp.filter</a:t>
            </a:r>
            <a:r>
              <a:rPr lang="tr-TR" dirty="0" smtClean="0"/>
              <a:t>('</a:t>
            </a:r>
            <a:r>
              <a:rPr lang="tr-TR" dirty="0" err="1" smtClean="0"/>
              <a:t>dollars</a:t>
            </a:r>
            <a:r>
              <a:rPr lang="tr-TR" dirty="0" smtClean="0"/>
              <a:t>', </a:t>
            </a:r>
            <a:r>
              <a:rPr lang="tr-TR" dirty="0" err="1" smtClean="0"/>
              <a:t>function</a:t>
            </a:r>
            <a:r>
              <a:rPr lang="tr-TR" dirty="0" smtClean="0"/>
              <a:t>() {</a:t>
            </a:r>
          </a:p>
          <a:p>
            <a:r>
              <a:rPr lang="tr-TR" dirty="0" smtClean="0"/>
              <a:t>  var DOLLARS = {</a:t>
            </a:r>
          </a:p>
          <a:p>
            <a:r>
              <a:rPr lang="tr-TR" dirty="0" smtClean="0"/>
              <a:t>    1: '$',</a:t>
            </a:r>
          </a:p>
          <a:p>
            <a:r>
              <a:rPr lang="tr-TR" dirty="0" smtClean="0"/>
              <a:t>    2: '$$',</a:t>
            </a:r>
          </a:p>
          <a:p>
            <a:r>
              <a:rPr lang="tr-TR" dirty="0" smtClean="0"/>
              <a:t>    3: '$$$',</a:t>
            </a:r>
          </a:p>
          <a:p>
            <a:r>
              <a:rPr lang="tr-TR" dirty="0" smtClean="0"/>
              <a:t>    4: '$$$$',</a:t>
            </a:r>
          </a:p>
          <a:p>
            <a:r>
              <a:rPr lang="tr-TR" dirty="0" smtClean="0"/>
              <a:t>    5: '$$$$$'</a:t>
            </a:r>
          </a:p>
          <a:p>
            <a:r>
              <a:rPr lang="tr-TR" dirty="0" smtClean="0"/>
              <a:t>  }</a:t>
            </a:r>
          </a:p>
          <a:p>
            <a:r>
              <a:rPr lang="tr-TR" dirty="0" smtClean="0"/>
              <a:t> </a:t>
            </a:r>
          </a:p>
          <a:p>
            <a:r>
              <a:rPr lang="tr-TR" dirty="0" smtClean="0"/>
              <a:t>  </a:t>
            </a:r>
            <a:r>
              <a:rPr lang="tr-TR" dirty="0" err="1" smtClean="0"/>
              <a:t>return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(</a:t>
            </a:r>
            <a:r>
              <a:rPr lang="tr-TR" dirty="0" err="1" smtClean="0"/>
              <a:t>dollarCount</a:t>
            </a:r>
            <a:r>
              <a:rPr lang="tr-TR" dirty="0" smtClean="0"/>
              <a:t>) {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return</a:t>
            </a:r>
            <a:r>
              <a:rPr lang="tr-TR" dirty="0" smtClean="0"/>
              <a:t> DOLLARS[</a:t>
            </a:r>
            <a:r>
              <a:rPr lang="tr-TR" dirty="0" err="1" smtClean="0"/>
              <a:t>dollarCount</a:t>
            </a:r>
            <a:r>
              <a:rPr lang="tr-TR" dirty="0" smtClean="0"/>
              <a:t>]</a:t>
            </a:r>
          </a:p>
          <a:p>
            <a:r>
              <a:rPr lang="tr-TR" dirty="0" smtClean="0"/>
              <a:t>  };</a:t>
            </a:r>
          </a:p>
          <a:p>
            <a:r>
              <a:rPr lang="tr-TR" dirty="0" smtClean="0"/>
              <a:t> });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 PLUS</a:t>
            </a:r>
          </a:p>
          <a:p>
            <a:r>
              <a:rPr lang="fr-FR" dirty="0" smtClean="0"/>
              <a:t>-créer une </a:t>
            </a:r>
            <a:r>
              <a:rPr lang="fr-FR" dirty="0" err="1" smtClean="0"/>
              <a:t>persistence</a:t>
            </a:r>
            <a:r>
              <a:rPr lang="fr-FR" dirty="0" smtClean="0"/>
              <a:t> pour</a:t>
            </a:r>
            <a:r>
              <a:rPr lang="fr-FR" baseline="0" dirty="0" smtClean="0"/>
              <a:t> les éléments du panier</a:t>
            </a:r>
          </a:p>
          <a:p>
            <a:r>
              <a:rPr lang="fr-FR" baseline="0" dirty="0" smtClean="0"/>
              <a:t>- Controller que l’on n’est toujours dans le même restaurant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TIPS: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R</a:t>
            </a:r>
            <a:r>
              <a:rPr lang="pt-BR" dirty="0" err="1" smtClean="0"/>
              <a:t>ajouter</a:t>
            </a:r>
            <a:r>
              <a:rPr lang="pt-BR" dirty="0" smtClean="0"/>
              <a:t> </a:t>
            </a:r>
            <a:r>
              <a:rPr lang="pt-BR" dirty="0" err="1" smtClean="0"/>
              <a:t>un</a:t>
            </a:r>
            <a:r>
              <a:rPr lang="pt-BR" dirty="0" smtClean="0"/>
              <a:t> </a:t>
            </a:r>
            <a:r>
              <a:rPr lang="pt-BR" dirty="0" err="1" smtClean="0"/>
              <a:t>nom</a:t>
            </a:r>
            <a:r>
              <a:rPr lang="pt-BR" dirty="0" smtClean="0"/>
              <a:t> </a:t>
            </a:r>
            <a:r>
              <a:rPr lang="pt-BR" dirty="0" err="1" smtClean="0"/>
              <a:t>au</a:t>
            </a:r>
            <a:r>
              <a:rPr lang="pt-BR" dirty="0" smtClean="0"/>
              <a:t> </a:t>
            </a:r>
            <a:r>
              <a:rPr lang="pt-BR" dirty="0" err="1" smtClean="0"/>
              <a:t>formulaire</a:t>
            </a:r>
            <a:endParaRPr lang="pt-B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U</a:t>
            </a:r>
            <a:r>
              <a:rPr lang="pt-BR" dirty="0" err="1" smtClean="0"/>
              <a:t>tiliser</a:t>
            </a:r>
            <a:r>
              <a:rPr lang="pt-BR" dirty="0" smtClean="0"/>
              <a:t> </a:t>
            </a:r>
            <a:r>
              <a:rPr lang="pt-BR" dirty="0" err="1" smtClean="0"/>
              <a:t>novalidate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TIPS:</a:t>
            </a:r>
          </a:p>
          <a:p>
            <a:r>
              <a:rPr lang="es-ES_tradnl" dirty="0" err="1" smtClean="0"/>
              <a:t>ng-disabled</a:t>
            </a:r>
            <a:r>
              <a:rPr lang="es-ES_tradnl" dirty="0" smtClean="0"/>
              <a:t>="</a:t>
            </a:r>
            <a:r>
              <a:rPr lang="es-ES_tradnl" dirty="0" err="1" smtClean="0"/>
              <a:t>customerForm</a:t>
            </a:r>
            <a:r>
              <a:rPr lang="es-ES_tradnl" dirty="0" smtClean="0"/>
              <a:t>.$</a:t>
            </a:r>
            <a:r>
              <a:rPr lang="es-ES_tradnl" dirty="0" err="1" smtClean="0"/>
              <a:t>invalid</a:t>
            </a:r>
            <a:r>
              <a:rPr lang="es-ES_tradnl" dirty="0" smtClean="0"/>
              <a:t>"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TIPS:</a:t>
            </a:r>
          </a:p>
          <a:p>
            <a:r>
              <a:rPr lang="en-US" dirty="0" err="1" smtClean="0"/>
              <a:t>foodMeApp.value</a:t>
            </a:r>
            <a:r>
              <a:rPr lang="en-US" dirty="0" smtClean="0"/>
              <a:t>('</a:t>
            </a:r>
            <a:r>
              <a:rPr lang="en-US" dirty="0" err="1" smtClean="0"/>
              <a:t>localStorage</a:t>
            </a:r>
            <a:r>
              <a:rPr lang="en-US" dirty="0" smtClean="0"/>
              <a:t>', </a:t>
            </a:r>
            <a:r>
              <a:rPr lang="en-US" dirty="0" err="1" smtClean="0"/>
              <a:t>window.localStorage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rootScope</a:t>
            </a:r>
            <a:r>
              <a:rPr lang="en-US" dirty="0" smtClean="0"/>
              <a:t>.$watch(function() { return customer; },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TIPS:</a:t>
            </a:r>
          </a:p>
          <a:p>
            <a:r>
              <a:rPr lang="en-US" dirty="0" err="1" smtClean="0"/>
              <a:t>foodMeApp.value</a:t>
            </a:r>
            <a:r>
              <a:rPr lang="en-US" dirty="0" smtClean="0"/>
              <a:t>('</a:t>
            </a:r>
            <a:r>
              <a:rPr lang="en-US" dirty="0" err="1" smtClean="0"/>
              <a:t>localStorage</a:t>
            </a:r>
            <a:r>
              <a:rPr lang="en-US" dirty="0" smtClean="0"/>
              <a:t>', </a:t>
            </a:r>
            <a:r>
              <a:rPr lang="en-US" dirty="0" err="1" smtClean="0"/>
              <a:t>window.localStorage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rootScope</a:t>
            </a:r>
            <a:r>
              <a:rPr lang="en-US" dirty="0" smtClean="0"/>
              <a:t>.$watch(function() { return customer; },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TIPS:</a:t>
            </a:r>
          </a:p>
          <a:p>
            <a:r>
              <a:rPr lang="fr-FR" dirty="0" smtClean="0"/>
              <a:t>Config</a:t>
            </a:r>
            <a:r>
              <a:rPr lang="fr-FR" baseline="0" dirty="0" smtClean="0"/>
              <a:t> du route provider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Bandeau noir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5536" y="2852936"/>
            <a:ext cx="8352928" cy="1008112"/>
          </a:xfrm>
          <a:prstGeom prst="roundRect">
            <a:avLst>
              <a:gd name="adj" fmla="val 859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Espace réservé du texte 8"/>
          <p:cNvSpPr>
            <a:spLocks noGrp="1"/>
          </p:cNvSpPr>
          <p:nvPr>
            <p:ph type="body" sz="quarter" idx="12" hasCustomPrompt="1"/>
          </p:nvPr>
        </p:nvSpPr>
        <p:spPr>
          <a:xfrm>
            <a:off x="1547664" y="2881367"/>
            <a:ext cx="6766906" cy="936104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lang="fr-FR" sz="3000" b="1" kern="1200" cap="all" baseline="0" dirty="0" smtClean="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19050" indent="-19050">
              <a:buNone/>
              <a:defRPr sz="1600" cap="all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55776" y="1052736"/>
            <a:ext cx="6480720" cy="5305222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>
              <a:buSzPct val="100000"/>
              <a:buFont typeface="Wingdings" charset="2"/>
              <a:buAutoNum type="arabicPlain"/>
              <a:defRPr sz="2800">
                <a:solidFill>
                  <a:srgbClr val="E52D4F"/>
                </a:solidFill>
                <a:latin typeface="Helvetica Neue"/>
                <a:cs typeface="Helvetica Neue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/>
              <a:buChar char="•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defRPr>
            </a:lvl2pPr>
            <a:lvl3pPr>
              <a:buSzPct val="120000"/>
              <a:buFont typeface="Arial" pitchFamily="34" charset="0"/>
              <a:buChar char="&gt;"/>
              <a:defRPr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3pPr>
            <a:lvl4pPr>
              <a:buClrTx/>
              <a:defRPr>
                <a:solidFill>
                  <a:schemeClr val="tx1"/>
                </a:solidFill>
                <a:latin typeface="Verdana"/>
                <a:cs typeface="Verdana"/>
              </a:defRPr>
            </a:lvl4pPr>
            <a:lvl5pP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/>
                <a:cs typeface="Verdana"/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>
                <a:solidFill>
                  <a:schemeClr val="tx1"/>
                </a:solidFill>
                <a:latin typeface="Verdana"/>
                <a:cs typeface="Verdana"/>
              </a:defRPr>
            </a:lvl6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21168" y="0"/>
            <a:ext cx="8115328" cy="602726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algn="l">
              <a:defRPr lang="fr-FR" sz="4400" b="0" kern="1200" cap="all" normalizeH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9592" y="692696"/>
            <a:ext cx="8136904" cy="1440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26657" r="26621"/>
          <a:stretch/>
        </p:blipFill>
        <p:spPr>
          <a:xfrm>
            <a:off x="1116620" y="2564904"/>
            <a:ext cx="1151124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84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21168" y="1052736"/>
            <a:ext cx="8115328" cy="53052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500"/>
              </a:spcBef>
              <a:spcAft>
                <a:spcPts val="500"/>
              </a:spcAft>
              <a:buSzPct val="90000"/>
              <a:buFont typeface="Arial"/>
              <a:buChar char="•"/>
              <a:defRPr sz="3000">
                <a:solidFill>
                  <a:srgbClr val="E52D4F"/>
                </a:solidFill>
                <a:latin typeface="Helvetica Neue"/>
                <a:cs typeface="Helvetica Neue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/>
              <a:buChar char="•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defRPr>
            </a:lvl2pPr>
            <a:lvl3pPr marL="1143000" indent="-228600">
              <a:buSzPct val="100000"/>
              <a:buFont typeface="Arial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cs typeface="Helvetica Neue"/>
              </a:defRPr>
            </a:lvl3pPr>
            <a:lvl4pPr>
              <a:buClrTx/>
              <a:defRPr>
                <a:solidFill>
                  <a:schemeClr val="tx1"/>
                </a:solidFill>
                <a:latin typeface="Verdana"/>
                <a:cs typeface="Verdana"/>
              </a:defRPr>
            </a:lvl4pPr>
            <a:lvl5pP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/>
                <a:cs typeface="Verdana"/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>
                <a:solidFill>
                  <a:schemeClr val="tx1"/>
                </a:solidFill>
                <a:latin typeface="Verdana"/>
                <a:cs typeface="Verdana"/>
              </a:defRPr>
            </a:lvl6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921168" y="0"/>
            <a:ext cx="8115328" cy="602726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algn="l">
              <a:defRPr lang="fr-FR" sz="4400" b="0" kern="1200" cap="all" normalizeH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2" name="Rectangle 1"/>
          <p:cNvSpPr/>
          <p:nvPr userDrawn="1"/>
        </p:nvSpPr>
        <p:spPr>
          <a:xfrm>
            <a:off x="899592" y="692696"/>
            <a:ext cx="8136904" cy="1440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cen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21168" y="776389"/>
            <a:ext cx="8115328" cy="53052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500"/>
              </a:spcBef>
              <a:spcAft>
                <a:spcPts val="500"/>
              </a:spcAft>
              <a:buSzPct val="90000"/>
              <a:buFontTx/>
              <a:buNone/>
              <a:defRPr sz="9600" cap="small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defRPr>
            </a:lvl1pPr>
            <a:lvl2pPr marL="457200" indent="0" algn="ctr">
              <a:buClr>
                <a:schemeClr val="tx1">
                  <a:lumMod val="75000"/>
                  <a:lumOff val="25000"/>
                </a:schemeClr>
              </a:buClr>
              <a:buSzPct val="100000"/>
              <a:buFontTx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defRPr>
            </a:lvl2pPr>
            <a:lvl3pPr marL="914400" indent="0" algn="ctr">
              <a:buSzPct val="100000"/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defRPr>
            </a:lvl3pPr>
            <a:lvl4pPr>
              <a:buClrTx/>
              <a:defRPr>
                <a:solidFill>
                  <a:schemeClr val="tx1"/>
                </a:solidFill>
                <a:latin typeface="Verdana"/>
                <a:cs typeface="Verdana"/>
              </a:defRPr>
            </a:lvl4pPr>
            <a:lvl5pP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/>
                <a:cs typeface="Verdana"/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>
                <a:solidFill>
                  <a:schemeClr val="tx1"/>
                </a:solidFill>
                <a:latin typeface="Verdana"/>
                <a:cs typeface="Verdana"/>
              </a:defRPr>
            </a:lvl6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50879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et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-1639" y="0"/>
            <a:ext cx="864096" cy="6858000"/>
          </a:xfrm>
          <a:prstGeom prst="rect">
            <a:avLst/>
          </a:prstGeom>
          <a:solidFill>
            <a:srgbClr val="E52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 userDrawn="1"/>
        </p:nvSpPr>
        <p:spPr>
          <a:xfrm>
            <a:off x="55515" y="-7994"/>
            <a:ext cx="9145016" cy="68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pic>
        <p:nvPicPr>
          <p:cNvPr id="7" name="Image 6" descr="logo-EKINO-omb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5617"/>
            <a:ext cx="595107" cy="341432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 hasCustomPrompt="1"/>
          </p:nvPr>
        </p:nvSpPr>
        <p:spPr>
          <a:xfrm>
            <a:off x="179512" y="0"/>
            <a:ext cx="8856984" cy="404664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 algn="l">
              <a:defRPr lang="fr-FR" sz="2400" b="0" kern="1200" cap="all" normalizeH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55964" y="404664"/>
            <a:ext cx="8880532" cy="812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57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592"/>
            <a:ext cx="864096" cy="6858000"/>
          </a:xfrm>
          <a:prstGeom prst="rect">
            <a:avLst/>
          </a:prstGeom>
          <a:solidFill>
            <a:srgbClr val="E52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15" y="8695"/>
            <a:ext cx="790469" cy="1188057"/>
          </a:xfrm>
          <a:prstGeom prst="rect">
            <a:avLst/>
          </a:prstGeom>
          <a:noFill/>
        </p:spPr>
      </p:pic>
      <p:pic>
        <p:nvPicPr>
          <p:cNvPr id="6" name="Image 5" descr="logo-EKINO-ombr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" y="6347189"/>
            <a:ext cx="720080" cy="413133"/>
          </a:xfrm>
          <a:prstGeom prst="rect">
            <a:avLst/>
          </a:prstGeom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3"/>
          </p:nvPr>
        </p:nvSpPr>
        <p:spPr>
          <a:xfrm>
            <a:off x="8532440" y="6466877"/>
            <a:ext cx="60265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6" r:id="rId2"/>
    <p:sldLayoutId id="2147483795" r:id="rId3"/>
    <p:sldLayoutId id="2147483798" r:id="rId4"/>
    <p:sldLayoutId id="2147483797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0" i="0" kern="1200" cap="all" baseline="0">
          <a:solidFill>
            <a:srgbClr val="E52D4F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E52D4F"/>
        </a:buClr>
        <a:buSzPct val="130000"/>
        <a:buFont typeface="Wingdings" pitchFamily="2" charset="2"/>
        <a:buChar char="§"/>
        <a:defRPr sz="2400" kern="1200">
          <a:solidFill>
            <a:srgbClr val="E52D4F"/>
          </a:solidFill>
          <a:latin typeface="Verdana"/>
          <a:ea typeface="+mn-ea"/>
          <a:cs typeface="Verdana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SzPct val="90000"/>
        <a:buFont typeface="Wingdings" pitchFamily="2" charset="2"/>
        <a:buChar char="è"/>
        <a:defRPr sz="2200" kern="1200">
          <a:solidFill>
            <a:schemeClr val="tx1"/>
          </a:solidFill>
          <a:latin typeface="Verdana"/>
          <a:ea typeface="+mn-ea"/>
          <a:cs typeface="Verdana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120000"/>
        <a:buFont typeface="Arial" pitchFamily="34" charset="0"/>
        <a:buChar char="&gt;"/>
        <a:defRPr sz="2000" kern="1200">
          <a:solidFill>
            <a:schemeClr val="bg1">
              <a:lumMod val="50000"/>
            </a:schemeClr>
          </a:solidFill>
          <a:latin typeface="Verdana"/>
          <a:ea typeface="+mn-ea"/>
          <a:cs typeface="Verdana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Arial" pitchFamily="34" charset="0"/>
        <a:buChar char="»"/>
        <a:defRPr sz="1800" kern="1200">
          <a:solidFill>
            <a:srgbClr val="7F7F7F"/>
          </a:solidFill>
          <a:latin typeface="Verdana"/>
          <a:ea typeface="+mn-ea"/>
          <a:cs typeface="Verdana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>
              <a:lumMod val="65000"/>
              <a:lumOff val="35000"/>
            </a:schemeClr>
          </a:solidFill>
          <a:latin typeface="Verdana"/>
          <a:ea typeface="+mn-ea"/>
          <a:cs typeface="Verdana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339752" y="548680"/>
            <a:ext cx="414492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TP FOODME</a:t>
            </a:r>
            <a:endParaRPr lang="fr-FR" dirty="0"/>
          </a:p>
        </p:txBody>
      </p:sp>
      <p:pic>
        <p:nvPicPr>
          <p:cNvPr id="4" name="Image 3" descr="Capture d’écran 2013-04-05 à 18.12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772816"/>
            <a:ext cx="4741333" cy="320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5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9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Sur l’écran d’accueil, le formulaire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Afficher un conteneur pour la liste de restaurants en accueil</a:t>
            </a:r>
          </a:p>
          <a:p>
            <a:pPr lvl="1"/>
            <a:r>
              <a:rPr lang="fr-FR" dirty="0" smtClean="0"/>
              <a:t>Déplacer la route du formulaire dans une autre définition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Créer et charger un </a:t>
            </a:r>
            <a:r>
              <a:rPr lang="fr-FR" b="1" dirty="0" err="1" smtClean="0"/>
              <a:t>RestaurantController</a:t>
            </a:r>
            <a:r>
              <a:rPr lang="fr-FR" dirty="0" smtClean="0"/>
              <a:t> qui redirige vers le </a:t>
            </a:r>
            <a:r>
              <a:rPr lang="fr-FR" b="1" dirty="0" err="1" smtClean="0"/>
              <a:t>CustomerController</a:t>
            </a:r>
            <a:r>
              <a:rPr lang="fr-FR" dirty="0" smtClean="0"/>
              <a:t> si il n’y a pas de </a:t>
            </a:r>
            <a:r>
              <a:rPr lang="fr-FR" b="1" dirty="0" err="1" smtClean="0"/>
              <a:t>customer</a:t>
            </a:r>
            <a:r>
              <a:rPr lang="fr-FR" dirty="0" smtClean="0"/>
              <a:t> courant</a:t>
            </a:r>
          </a:p>
          <a:p>
            <a:pPr lvl="1"/>
            <a:r>
              <a:rPr lang="fr-FR" dirty="0" smtClean="0"/>
              <a:t>Faire que la route ‘/’ pointe désormais sur le </a:t>
            </a:r>
            <a:r>
              <a:rPr lang="fr-FR" b="1" dirty="0" err="1" smtClean="0"/>
              <a:t>RestaurantController</a:t>
            </a:r>
            <a:endParaRPr lang="fr-FR" b="1" dirty="0" smtClean="0"/>
          </a:p>
          <a:p>
            <a:pPr lvl="1"/>
            <a:r>
              <a:rPr lang="fr-FR" dirty="0" smtClean="0"/>
              <a:t>Associer </a:t>
            </a:r>
            <a:r>
              <a:rPr lang="fr-FR" dirty="0"/>
              <a:t>la route au </a:t>
            </a:r>
            <a:r>
              <a:rPr lang="fr-FR" dirty="0" err="1"/>
              <a:t>template</a:t>
            </a:r>
            <a:r>
              <a:rPr lang="fr-FR" dirty="0"/>
              <a:t>(vide) </a:t>
            </a:r>
            <a:r>
              <a:rPr lang="fr-FR" b="1" dirty="0" err="1" smtClean="0"/>
              <a:t>restaurant.html</a:t>
            </a:r>
            <a:endParaRPr lang="fr-FR" b="1" dirty="0" smtClean="0"/>
          </a:p>
          <a:p>
            <a:pPr lvl="1"/>
            <a:r>
              <a:rPr lang="fr-FR" dirty="0" smtClean="0"/>
              <a:t>Associer le </a:t>
            </a:r>
            <a:r>
              <a:rPr lang="fr-FR" b="1" dirty="0" err="1"/>
              <a:t>CustomerController</a:t>
            </a:r>
            <a:r>
              <a:rPr lang="fr-FR" dirty="0"/>
              <a:t> </a:t>
            </a:r>
            <a:r>
              <a:rPr lang="fr-FR" dirty="0" smtClean="0"/>
              <a:t>à la route ‘/</a:t>
            </a:r>
            <a:r>
              <a:rPr lang="fr-FR" dirty="0" err="1" smtClean="0"/>
              <a:t>customer</a:t>
            </a:r>
            <a:r>
              <a:rPr lang="fr-FR" dirty="0" smtClean="0"/>
              <a:t>’</a:t>
            </a:r>
          </a:p>
          <a:p>
            <a:pPr lvl="1"/>
            <a:r>
              <a:rPr lang="fr-FR" dirty="0" smtClean="0"/>
              <a:t>Rediriger de </a:t>
            </a:r>
            <a:r>
              <a:rPr lang="fr-FR" b="1" dirty="0" err="1"/>
              <a:t>CustomerController</a:t>
            </a:r>
            <a:r>
              <a:rPr lang="fr-FR" dirty="0"/>
              <a:t> </a:t>
            </a:r>
            <a:r>
              <a:rPr lang="fr-FR" b="1" dirty="0" smtClean="0"/>
              <a:t> </a:t>
            </a:r>
            <a:r>
              <a:rPr lang="fr-FR" dirty="0" smtClean="0"/>
              <a:t>vers</a:t>
            </a:r>
            <a:r>
              <a:rPr lang="fr-FR" b="1" dirty="0" smtClean="0"/>
              <a:t> </a:t>
            </a:r>
            <a:r>
              <a:rPr lang="fr-FR" b="1" dirty="0" err="1" smtClean="0"/>
              <a:t>RestaurantController</a:t>
            </a:r>
            <a:r>
              <a:rPr lang="fr-FR" dirty="0" smtClean="0"/>
              <a:t> quand les informations sont validées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555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Route vers une liste de restaurants et redirection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52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10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La vue liste de restaurant statique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Rajouter une liste de restaurants sur le </a:t>
            </a:r>
            <a:r>
              <a:rPr lang="fr-FR" b="1" dirty="0" err="1"/>
              <a:t>RestaurantController</a:t>
            </a:r>
            <a:endParaRPr lang="fr-FR" b="1" dirty="0" smtClean="0"/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Rajouter la dépendance du scope</a:t>
            </a:r>
          </a:p>
          <a:p>
            <a:pPr lvl="1"/>
            <a:r>
              <a:rPr lang="fr-FR" dirty="0" smtClean="0"/>
              <a:t>Enrichir le scope avec une liste d’objets représentant des restaurants:</a:t>
            </a:r>
          </a:p>
          <a:p>
            <a:pPr lvl="2"/>
            <a:r>
              <a:rPr lang="en-US" dirty="0"/>
              <a:t>"</a:t>
            </a:r>
            <a:r>
              <a:rPr lang="en-US" dirty="0" err="1"/>
              <a:t>id":"angular</a:t>
            </a:r>
            <a:r>
              <a:rPr lang="en-US" dirty="0"/>
              <a:t>",</a:t>
            </a:r>
          </a:p>
          <a:p>
            <a:pPr lvl="2"/>
            <a:r>
              <a:rPr lang="en-US" dirty="0"/>
              <a:t>"</a:t>
            </a:r>
            <a:r>
              <a:rPr lang="en-US" dirty="0" err="1"/>
              <a:t>name":"Angular</a:t>
            </a:r>
            <a:r>
              <a:rPr lang="en-US" dirty="0"/>
              <a:t> Pizza",</a:t>
            </a:r>
          </a:p>
          <a:p>
            <a:pPr lvl="2"/>
            <a:r>
              <a:rPr lang="en-US" dirty="0"/>
              <a:t>"</a:t>
            </a:r>
            <a:r>
              <a:rPr lang="en-US" dirty="0" err="1"/>
              <a:t>cuisine":"pizza</a:t>
            </a:r>
            <a:r>
              <a:rPr lang="en-US" dirty="0"/>
              <a:t>",</a:t>
            </a:r>
          </a:p>
          <a:p>
            <a:pPr lvl="2"/>
            <a:r>
              <a:rPr lang="en-US" dirty="0"/>
              <a:t>"price":1,</a:t>
            </a:r>
          </a:p>
          <a:p>
            <a:pPr lvl="2"/>
            <a:r>
              <a:rPr lang="en-US" dirty="0"/>
              <a:t>"rating":5,</a:t>
            </a:r>
          </a:p>
          <a:p>
            <a:pPr lvl="2"/>
            <a:r>
              <a:rPr lang="en-US" dirty="0"/>
              <a:t>"</a:t>
            </a:r>
            <a:r>
              <a:rPr lang="en-US" dirty="0" err="1"/>
              <a:t>description":"Home</a:t>
            </a:r>
            <a:r>
              <a:rPr lang="en-US" dirty="0"/>
              <a:t> of the </a:t>
            </a:r>
            <a:r>
              <a:rPr lang="en-US" dirty="0" err="1"/>
              <a:t>superheroic</a:t>
            </a:r>
            <a:r>
              <a:rPr lang="en-US" dirty="0"/>
              <a:t> pizza!"</a:t>
            </a:r>
            <a:endParaRPr lang="fr-FR" dirty="0" smtClean="0"/>
          </a:p>
          <a:p>
            <a:pPr lvl="2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5277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Créer une liste de restaurants sur le </a:t>
            </a:r>
            <a:r>
              <a:rPr lang="fr-FR" b="1" dirty="0" err="1" smtClean="0"/>
              <a:t>controleur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52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11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Une vue statique qui liste des restaurants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Rajouter le </a:t>
            </a:r>
            <a:r>
              <a:rPr lang="fr-FR" dirty="0" err="1" smtClean="0"/>
              <a:t>databinding</a:t>
            </a:r>
            <a:r>
              <a:rPr lang="fr-FR" dirty="0" smtClean="0"/>
              <a:t> pour que les données soient générées dynamiquement en fonction de celles du </a:t>
            </a:r>
            <a:r>
              <a:rPr lang="fr-FR" dirty="0" err="1" smtClean="0"/>
              <a:t>controleur</a:t>
            </a:r>
            <a:endParaRPr lang="fr-FR" dirty="0" smtClean="0"/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Utilisation de la directive </a:t>
            </a:r>
            <a:r>
              <a:rPr lang="fr-FR" b="1" dirty="0" err="1" smtClean="0"/>
              <a:t>ng-repeat</a:t>
            </a:r>
            <a:endParaRPr lang="fr-FR" b="1" dirty="0" smtClean="0"/>
          </a:p>
          <a:p>
            <a:pPr lvl="1"/>
            <a:r>
              <a:rPr lang="fr-FR" dirty="0" smtClean="0"/>
              <a:t>Les images sont stockées sous la forme:</a:t>
            </a:r>
          </a:p>
          <a:p>
            <a:pPr lvl="2"/>
            <a:r>
              <a:rPr lang="pl-PL" dirty="0"/>
              <a:t>/</a:t>
            </a:r>
            <a:r>
              <a:rPr lang="pl-PL" dirty="0" err="1"/>
              <a:t>img</a:t>
            </a:r>
            <a:r>
              <a:rPr lang="pl-PL" dirty="0"/>
              <a:t>/</a:t>
            </a:r>
            <a:r>
              <a:rPr lang="pl-PL" dirty="0" err="1"/>
              <a:t>restaurants</a:t>
            </a:r>
            <a:r>
              <a:rPr lang="pl-PL" dirty="0"/>
              <a:t>/&lt;</a:t>
            </a:r>
            <a:r>
              <a:rPr lang="pl-PL" dirty="0" err="1"/>
              <a:t>restaurant.id</a:t>
            </a:r>
            <a:r>
              <a:rPr lang="pl-PL" dirty="0"/>
              <a:t>&gt;.jpg</a:t>
            </a:r>
            <a:endParaRPr lang="fr-FR" dirty="0" smtClean="0"/>
          </a:p>
          <a:p>
            <a:pPr lvl="2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4726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Dynamiser la vue qui liste les restaurants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52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</a:t>
            </a:r>
            <a:r>
              <a:rPr lang="fr-FR" noProof="0" dirty="0" smtClean="0"/>
              <a:t>11-bis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Une application avec différentes routes</a:t>
            </a:r>
            <a:endParaRPr lang="fr-FR" dirty="0" smtClean="0"/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Animer les transitions entre les vues et le </a:t>
            </a:r>
            <a:r>
              <a:rPr lang="fr-FR" dirty="0" err="1" smtClean="0"/>
              <a:t>hide</a:t>
            </a:r>
            <a:r>
              <a:rPr lang="fr-FR" dirty="0" smtClean="0"/>
              <a:t> de l’adresse de livraison</a:t>
            </a:r>
            <a:endParaRPr lang="fr-FR" dirty="0" smtClean="0"/>
          </a:p>
          <a:p>
            <a:r>
              <a:rPr lang="fr-FR" dirty="0" smtClean="0"/>
              <a:t>Comment </a:t>
            </a:r>
            <a:r>
              <a:rPr lang="fr-FR" dirty="0" smtClean="0"/>
              <a:t>on fait </a:t>
            </a:r>
            <a:r>
              <a:rPr lang="fr-FR" dirty="0" smtClean="0"/>
              <a:t>?</a:t>
            </a:r>
          </a:p>
          <a:p>
            <a:pPr lvl="1"/>
            <a:r>
              <a:rPr lang="fr-FR" dirty="0" smtClean="0"/>
              <a:t>I</a:t>
            </a:r>
            <a:r>
              <a:rPr lang="fr-FR" dirty="0" smtClean="0"/>
              <a:t>mporter le fichier </a:t>
            </a:r>
            <a:r>
              <a:rPr lang="en-US" dirty="0"/>
              <a:t>angular-</a:t>
            </a:r>
            <a:r>
              <a:rPr lang="en-US" dirty="0" err="1" smtClean="0"/>
              <a:t>animate.js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la page</a:t>
            </a:r>
          </a:p>
          <a:p>
            <a:pPr lvl="1"/>
            <a:r>
              <a:rPr lang="en-US" dirty="0" err="1" smtClean="0"/>
              <a:t>Definir</a:t>
            </a:r>
            <a:r>
              <a:rPr lang="en-US" dirty="0" smtClean="0"/>
              <a:t> le module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l’application</a:t>
            </a:r>
            <a:endParaRPr lang="en-US" dirty="0" smtClean="0"/>
          </a:p>
          <a:p>
            <a:pPr lvl="1"/>
            <a:r>
              <a:rPr lang="fr-FR" dirty="0" smtClean="0"/>
              <a:t>I</a:t>
            </a:r>
            <a:r>
              <a:rPr lang="en-US" dirty="0" err="1" smtClean="0"/>
              <a:t>mplémenter</a:t>
            </a:r>
            <a:r>
              <a:rPr lang="en-US" dirty="0" smtClean="0"/>
              <a:t> les classe</a:t>
            </a:r>
            <a:r>
              <a:rPr lang="en-US" dirty="0" smtClean="0"/>
              <a:t>s</a:t>
            </a:r>
          </a:p>
          <a:p>
            <a:pPr lvl="2"/>
            <a:r>
              <a:rPr lang="nb-NO" dirty="0"/>
              <a:t>ng-</a:t>
            </a:r>
            <a:r>
              <a:rPr lang="nb-NO" dirty="0" err="1"/>
              <a:t>hide</a:t>
            </a:r>
            <a:r>
              <a:rPr lang="nb-NO" dirty="0"/>
              <a:t>-</a:t>
            </a:r>
            <a:r>
              <a:rPr lang="nb-NO" dirty="0" err="1" smtClean="0"/>
              <a:t>add</a:t>
            </a:r>
            <a:endParaRPr lang="nb-NO" dirty="0" smtClean="0"/>
          </a:p>
          <a:p>
            <a:pPr lvl="2"/>
            <a:r>
              <a:rPr lang="nb-NO" dirty="0"/>
              <a:t>ng-</a:t>
            </a:r>
            <a:r>
              <a:rPr lang="nb-NO" dirty="0" err="1"/>
              <a:t>hide</a:t>
            </a:r>
            <a:r>
              <a:rPr lang="nb-NO" dirty="0"/>
              <a:t>-</a:t>
            </a:r>
            <a:r>
              <a:rPr lang="nb-NO" dirty="0" err="1" smtClean="0"/>
              <a:t>add-active</a:t>
            </a:r>
            <a:endParaRPr lang="nb-NO" dirty="0" smtClean="0"/>
          </a:p>
          <a:p>
            <a:pPr lvl="2"/>
            <a:r>
              <a:rPr lang="fr-FR" dirty="0"/>
              <a:t>.</a:t>
            </a:r>
            <a:r>
              <a:rPr lang="fr-FR" dirty="0" err="1"/>
              <a:t>ng</a:t>
            </a:r>
            <a:r>
              <a:rPr lang="fr-FR" dirty="0"/>
              <a:t>-</a:t>
            </a:r>
            <a:r>
              <a:rPr lang="fr-FR" dirty="0" smtClean="0"/>
              <a:t>enter</a:t>
            </a:r>
          </a:p>
          <a:p>
            <a:pPr lvl="2"/>
            <a:r>
              <a:rPr lang="fr-FR" dirty="0"/>
              <a:t>.</a:t>
            </a:r>
            <a:r>
              <a:rPr lang="fr-FR" dirty="0" err="1"/>
              <a:t>ng</a:t>
            </a:r>
            <a:r>
              <a:rPr lang="fr-FR" dirty="0"/>
              <a:t>-</a:t>
            </a:r>
            <a:r>
              <a:rPr lang="fr-FR" dirty="0" smtClean="0"/>
              <a:t>enter-active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3712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Animer les changements de vus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1154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12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Une vue liée à des données </a:t>
            </a:r>
            <a:r>
              <a:rPr lang="fr-FR" dirty="0" err="1" smtClean="0"/>
              <a:t>mockées</a:t>
            </a:r>
            <a:r>
              <a:rPr lang="fr-FR" dirty="0" smtClean="0"/>
              <a:t> sur le contrôleur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Utiliser des données récupérer par un appel serveur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Injecter le service $http dans le </a:t>
            </a:r>
            <a:r>
              <a:rPr lang="fr-FR" b="1" dirty="0" err="1" smtClean="0"/>
              <a:t>RestaurantsController</a:t>
            </a:r>
            <a:endParaRPr lang="fr-FR" b="1" dirty="0" smtClean="0"/>
          </a:p>
          <a:p>
            <a:pPr lvl="1"/>
            <a:r>
              <a:rPr lang="fr-FR" dirty="0" smtClean="0"/>
              <a:t>Récupérer la liste de restaurant en utilisant la méthode </a:t>
            </a:r>
            <a:r>
              <a:rPr lang="fr-FR" b="1" dirty="0" smtClean="0"/>
              <a:t>$</a:t>
            </a:r>
            <a:r>
              <a:rPr lang="fr-FR" b="1" dirty="0" err="1" smtClean="0"/>
              <a:t>http.get</a:t>
            </a:r>
            <a:r>
              <a:rPr lang="fr-FR" b="1" dirty="0" smtClean="0"/>
              <a:t>()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391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Récupérer les données avec $HTTP</a:t>
            </a:r>
          </a:p>
        </p:txBody>
      </p:sp>
    </p:spTree>
    <p:extLst>
      <p:ext uri="{BB962C8B-B14F-4D97-AF65-F5344CB8AC3E}">
        <p14:creationId xmlns:p14="http://schemas.microsoft.com/office/powerpoint/2010/main" val="284952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13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Une page de restaurants alimentée par $</a:t>
            </a:r>
            <a:r>
              <a:rPr lang="fr-FR" dirty="0" err="1" smtClean="0"/>
              <a:t>http.get</a:t>
            </a:r>
            <a:r>
              <a:rPr lang="fr-FR" dirty="0" smtClean="0"/>
              <a:t>()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Simplifier la récupération de donnée en utilisant </a:t>
            </a:r>
            <a:r>
              <a:rPr lang="fr-FR" b="1" dirty="0" smtClean="0"/>
              <a:t>$ressource </a:t>
            </a:r>
            <a:r>
              <a:rPr lang="fr-FR" dirty="0" smtClean="0"/>
              <a:t>au lieu de $http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Rajouter la dépendance sur </a:t>
            </a:r>
            <a:r>
              <a:rPr lang="fr-FR" b="1" dirty="0" err="1" smtClean="0"/>
              <a:t>ngResource</a:t>
            </a:r>
            <a:r>
              <a:rPr lang="fr-FR" dirty="0" smtClean="0"/>
              <a:t> dans le module de notre application</a:t>
            </a:r>
          </a:p>
          <a:p>
            <a:pPr lvl="1"/>
            <a:r>
              <a:rPr lang="fr-FR" dirty="0" smtClean="0"/>
              <a:t>Créer la ressource </a:t>
            </a:r>
            <a:r>
              <a:rPr lang="fr-FR" b="1" dirty="0" smtClean="0"/>
              <a:t>Restaurant</a:t>
            </a:r>
          </a:p>
          <a:p>
            <a:pPr lvl="1"/>
            <a:r>
              <a:rPr lang="fr-FR" dirty="0" smtClean="0"/>
              <a:t>Injecter la ressource </a:t>
            </a:r>
            <a:r>
              <a:rPr lang="fr-FR" b="1" dirty="0" smtClean="0"/>
              <a:t>Restaurant</a:t>
            </a:r>
            <a:r>
              <a:rPr lang="fr-FR" dirty="0" smtClean="0"/>
              <a:t> dans le </a:t>
            </a:r>
            <a:r>
              <a:rPr lang="fr-FR" b="1" dirty="0" err="1" smtClean="0"/>
              <a:t>RestaurantsController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Remplacer l’appel </a:t>
            </a:r>
            <a:r>
              <a:rPr lang="fr-FR" b="1" dirty="0" smtClean="0"/>
              <a:t>$</a:t>
            </a:r>
            <a:r>
              <a:rPr lang="fr-FR" b="1" dirty="0" err="1" smtClean="0"/>
              <a:t>http.get</a:t>
            </a:r>
            <a:r>
              <a:rPr lang="fr-FR" b="1" dirty="0" smtClean="0"/>
              <a:t>() </a:t>
            </a:r>
            <a:r>
              <a:rPr lang="fr-FR" dirty="0" smtClean="0"/>
              <a:t>par </a:t>
            </a:r>
            <a:r>
              <a:rPr lang="fr-FR" b="1" dirty="0" err="1" smtClean="0"/>
              <a:t>Restaurant.query</a:t>
            </a:r>
            <a:r>
              <a:rPr lang="fr-FR" b="1" dirty="0" smtClean="0"/>
              <a:t>()</a:t>
            </a:r>
            <a:r>
              <a:rPr lang="fr-FR" dirty="0" smtClean="0"/>
              <a:t>.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532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Remplacer $http par une ressource Restaurant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30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14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Une liste de restaurant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Rajouter les informations de livraisons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Mettre à jour la vue en fonction des données du service </a:t>
            </a:r>
            <a:r>
              <a:rPr lang="fr-FR" b="1" dirty="0" err="1"/>
              <a:t>customer</a:t>
            </a:r>
            <a:r>
              <a:rPr lang="fr-FR" b="1" dirty="0"/>
              <a:t> </a:t>
            </a:r>
            <a:endParaRPr lang="fr-FR" b="1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6021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Brancher les informations de livraison de l’utilisateur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30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15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Le label « nombre de restaurants » indépendants du nombre réel (1 restaurant</a:t>
            </a:r>
            <a:r>
              <a:rPr lang="fr-FR" dirty="0" smtClean="0">
                <a:solidFill>
                  <a:srgbClr val="FF0000"/>
                </a:solidFill>
              </a:rPr>
              <a:t>s</a:t>
            </a:r>
            <a:r>
              <a:rPr lang="fr-FR" dirty="0" smtClean="0"/>
              <a:t> </a:t>
            </a:r>
            <a:r>
              <a:rPr lang="fr-FR" dirty="0" err="1" smtClean="0"/>
              <a:t>found</a:t>
            </a:r>
            <a:r>
              <a:rPr lang="fr-FR" dirty="0" smtClean="0"/>
              <a:t>!)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Changer le message en fonction du nombre de restaurants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Remplacer le label par la directive </a:t>
            </a:r>
            <a:r>
              <a:rPr lang="fr-FR" b="1" dirty="0" err="1" smtClean="0"/>
              <a:t>ng-pluralize</a:t>
            </a:r>
            <a:endParaRPr lang="fr-FR" b="1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2929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Utilisation de </a:t>
            </a:r>
            <a:r>
              <a:rPr lang="fr-FR" b="1" dirty="0" err="1" smtClean="0"/>
              <a:t>ng</a:t>
            </a:r>
            <a:r>
              <a:rPr lang="fr-FR" b="1" dirty="0" err="1"/>
              <a:t>P</a:t>
            </a:r>
            <a:r>
              <a:rPr lang="fr-FR" b="1" dirty="0" err="1" smtClean="0"/>
              <a:t>luralize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30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</a:t>
            </a:r>
            <a:r>
              <a:rPr lang="fr-FR" dirty="0" smtClean="0"/>
              <a:t>16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Une vue représentant la liste des restaurants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Afficher le menu d’un restaurant lorsqu’il est sélectionné dans la liste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Créer la vue statique </a:t>
            </a:r>
            <a:r>
              <a:rPr lang="fr-FR" b="1" dirty="0" err="1" smtClean="0"/>
              <a:t>views</a:t>
            </a:r>
            <a:r>
              <a:rPr lang="fr-FR" b="1" dirty="0" smtClean="0"/>
              <a:t>/</a:t>
            </a:r>
            <a:r>
              <a:rPr lang="fr-FR" b="1" dirty="0" err="1" smtClean="0"/>
              <a:t>menu.html</a:t>
            </a:r>
            <a:endParaRPr lang="fr-FR" b="1" dirty="0" smtClean="0"/>
          </a:p>
          <a:p>
            <a:pPr lvl="1"/>
            <a:r>
              <a:rPr lang="fr-FR" dirty="0" smtClean="0"/>
              <a:t>Créer un contrôleur vide </a:t>
            </a:r>
            <a:r>
              <a:rPr lang="fr-FR" b="1" dirty="0" err="1" smtClean="0"/>
              <a:t>MenuController</a:t>
            </a:r>
            <a:endParaRPr lang="fr-FR" b="1" dirty="0" smtClean="0"/>
          </a:p>
          <a:p>
            <a:pPr lvl="1"/>
            <a:r>
              <a:rPr lang="fr-FR" dirty="0" smtClean="0"/>
              <a:t>Créer la route paramétrée </a:t>
            </a:r>
            <a:r>
              <a:rPr lang="fr-FR" b="1" dirty="0" smtClean="0"/>
              <a:t>‘/menu/:</a:t>
            </a:r>
            <a:r>
              <a:rPr lang="fr-FR" b="1" dirty="0" err="1" smtClean="0"/>
              <a:t>restaurantId</a:t>
            </a:r>
            <a:r>
              <a:rPr lang="fr-FR" b="1" dirty="0" smtClean="0"/>
              <a:t>’</a:t>
            </a:r>
            <a:r>
              <a:rPr lang="fr-FR" dirty="0" smtClean="0"/>
              <a:t> qui pointe sur le </a:t>
            </a:r>
            <a:r>
              <a:rPr lang="fr-FR" b="1" dirty="0" err="1" smtClean="0"/>
              <a:t>MenuController</a:t>
            </a:r>
            <a:r>
              <a:rPr lang="fr-FR" dirty="0" smtClean="0"/>
              <a:t> et la vue </a:t>
            </a:r>
            <a:r>
              <a:rPr lang="fr-FR" b="1" dirty="0" err="1" smtClean="0"/>
              <a:t>views</a:t>
            </a:r>
            <a:r>
              <a:rPr lang="fr-FR" b="1" dirty="0" smtClean="0"/>
              <a:t>/</a:t>
            </a:r>
            <a:r>
              <a:rPr lang="fr-FR" b="1" dirty="0" err="1" smtClean="0"/>
              <a:t>menu.html</a:t>
            </a:r>
            <a:r>
              <a:rPr lang="fr-FR" dirty="0" smtClean="0"/>
              <a:t>.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3737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Afficher le menu d’un restaurant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30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</a:t>
            </a:r>
            <a:r>
              <a:rPr lang="fr-FR" dirty="0" smtClean="0"/>
              <a:t>17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Une message pour les informations de livraisons dans la vue </a:t>
            </a:r>
            <a:r>
              <a:rPr lang="fr-FR" b="1" dirty="0" err="1" smtClean="0"/>
              <a:t>restaurants.html</a:t>
            </a:r>
            <a:endParaRPr lang="fr-FR" b="1" dirty="0" smtClean="0"/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Extraire ce message pour en faire un composant réutilisable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Créer la directive </a:t>
            </a:r>
            <a:r>
              <a:rPr lang="fr-FR" b="1" dirty="0" err="1" smtClean="0"/>
              <a:t>fmDeliverTo</a:t>
            </a:r>
            <a:r>
              <a:rPr lang="fr-FR" dirty="0" smtClean="0"/>
              <a:t>. Le composant devra utiliser un </a:t>
            </a:r>
            <a:r>
              <a:rPr lang="fr-FR" dirty="0" err="1" smtClean="0"/>
              <a:t>template</a:t>
            </a:r>
            <a:r>
              <a:rPr lang="fr-FR" dirty="0" smtClean="0"/>
              <a:t> localisé dans</a:t>
            </a:r>
          </a:p>
          <a:p>
            <a:pPr lvl="2"/>
            <a:r>
              <a:rPr lang="en-US" dirty="0" err="1"/>
              <a:t>js</a:t>
            </a:r>
            <a:r>
              <a:rPr lang="en-US" dirty="0"/>
              <a:t>/directives/</a:t>
            </a:r>
            <a:r>
              <a:rPr lang="en-US" dirty="0" err="1"/>
              <a:t>fmDeliverTo.html</a:t>
            </a:r>
            <a:r>
              <a:rPr lang="fr-FR" dirty="0" smtClean="0"/>
              <a:t> 	</a:t>
            </a:r>
          </a:p>
          <a:p>
            <a:pPr lvl="1"/>
            <a:r>
              <a:rPr lang="fr-FR" dirty="0" smtClean="0"/>
              <a:t>Remplacer le html de la vue par la directive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3993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Rajouter une directive </a:t>
            </a:r>
            <a:r>
              <a:rPr lang="fr-FR" b="1" dirty="0" err="1" smtClean="0"/>
              <a:t>fmDeliverTo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30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1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/>
              <a:t>Une page </a:t>
            </a:r>
            <a:r>
              <a:rPr lang="fr-FR" dirty="0" smtClean="0"/>
              <a:t>statique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/>
              <a:t>Créer une application </a:t>
            </a:r>
            <a:r>
              <a:rPr lang="fr-FR" dirty="0" err="1" smtClean="0"/>
              <a:t>Angular</a:t>
            </a:r>
            <a:endParaRPr lang="fr-FR" dirty="0" smtClean="0"/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/>
              <a:t>Charger le script </a:t>
            </a:r>
            <a:r>
              <a:rPr lang="fr-FR" dirty="0" err="1"/>
              <a:t>angular.js</a:t>
            </a:r>
            <a:endParaRPr lang="fr-FR" dirty="0"/>
          </a:p>
          <a:p>
            <a:pPr lvl="1"/>
            <a:r>
              <a:rPr lang="fr-FR" dirty="0"/>
              <a:t>Charger le script </a:t>
            </a:r>
            <a:r>
              <a:rPr lang="fr-FR" dirty="0" err="1"/>
              <a:t>app.js</a:t>
            </a:r>
            <a:endParaRPr lang="fr-FR" dirty="0"/>
          </a:p>
          <a:p>
            <a:pPr lvl="1"/>
            <a:r>
              <a:rPr lang="fr-FR" dirty="0"/>
              <a:t>Créer un module </a:t>
            </a:r>
            <a:r>
              <a:rPr lang="fr-FR" dirty="0" err="1"/>
              <a:t>angular</a:t>
            </a:r>
            <a:r>
              <a:rPr lang="fr-FR" dirty="0"/>
              <a:t> ‘</a:t>
            </a:r>
            <a:r>
              <a:rPr lang="fr-FR" dirty="0" err="1"/>
              <a:t>foofMeApp</a:t>
            </a:r>
            <a:r>
              <a:rPr lang="fr-FR" dirty="0"/>
              <a:t>’</a:t>
            </a:r>
          </a:p>
          <a:p>
            <a:pPr lvl="1"/>
            <a:r>
              <a:rPr lang="fr-FR" dirty="0"/>
              <a:t>Instancier le module dans le html</a:t>
            </a:r>
          </a:p>
          <a:p>
            <a:pPr lvl="1"/>
            <a:r>
              <a:rPr lang="fr-FR" dirty="0"/>
              <a:t>Vérifier qu’</a:t>
            </a:r>
            <a:r>
              <a:rPr lang="fr-FR" dirty="0" err="1"/>
              <a:t>Angular</a:t>
            </a:r>
            <a:r>
              <a:rPr lang="fr-FR" dirty="0"/>
              <a:t> fonctionne en insérant une expression </a:t>
            </a:r>
            <a:r>
              <a:rPr lang="fr-FR" b="1" dirty="0"/>
              <a:t>{{1+2}}</a:t>
            </a:r>
          </a:p>
          <a:p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2031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Une </a:t>
            </a:r>
            <a:r>
              <a:rPr lang="fr-FR" b="1" dirty="0"/>
              <a:t>vue statique</a:t>
            </a:r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624120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18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Une vue menu statique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Dynamiser la vue avec les données réelles du serveur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Récupérer les informations d’un restaurant à l’aide de la ressource Restaurant (pensez à utiliser $</a:t>
            </a:r>
            <a:r>
              <a:rPr lang="fr-FR" dirty="0" err="1" smtClean="0"/>
              <a:t>routeParams</a:t>
            </a:r>
            <a:r>
              <a:rPr lang="fr-FR" dirty="0" smtClean="0"/>
              <a:t>)</a:t>
            </a:r>
          </a:p>
          <a:p>
            <a:pPr marL="914400" lvl="2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Dynamiser la vue à l’aide des données récupérées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2763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Dynamiser la vue menu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30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</a:t>
            </a:r>
            <a:r>
              <a:rPr lang="fr-FR" dirty="0" smtClean="0"/>
              <a:t>19</a:t>
            </a:r>
            <a:r>
              <a:rPr lang="fr-FR" noProof="0" dirty="0" smtClean="0"/>
              <a:t>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Les prix et les votes sont affichés sous forme de nombre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Un filtre qui transforme ces valeurs en utilisant les symboles $ et ★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Créer un filtre </a:t>
            </a:r>
            <a:r>
              <a:rPr lang="fr-FR" b="1" dirty="0" smtClean="0"/>
              <a:t>dollars</a:t>
            </a:r>
            <a:r>
              <a:rPr lang="fr-FR" dirty="0" smtClean="0"/>
              <a:t> (fichier </a:t>
            </a:r>
            <a:r>
              <a:rPr lang="fr-FR" dirty="0" err="1" smtClean="0"/>
              <a:t>dollar.js</a:t>
            </a:r>
            <a:r>
              <a:rPr lang="fr-FR" dirty="0" smtClean="0"/>
              <a:t>) qui retourne autant de ’$’ que le nombre filtré (ex: 2 -&gt; $$)</a:t>
            </a:r>
          </a:p>
          <a:p>
            <a:pPr lvl="1"/>
            <a:r>
              <a:rPr lang="fr-FR" dirty="0" smtClean="0"/>
              <a:t>Créer un filtre </a:t>
            </a:r>
            <a:r>
              <a:rPr lang="fr-FR" b="1" dirty="0" smtClean="0"/>
              <a:t>stars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smtClean="0"/>
              <a:t>fichier </a:t>
            </a:r>
            <a:r>
              <a:rPr lang="fr-FR" dirty="0" err="1" smtClean="0"/>
              <a:t>stars.js</a:t>
            </a:r>
            <a:r>
              <a:rPr lang="fr-FR" dirty="0"/>
              <a:t>) </a:t>
            </a:r>
            <a:r>
              <a:rPr lang="fr-FR" dirty="0" smtClean="0"/>
              <a:t>qui retourne autant de ’ ★’ que le nombre filtré (ex: 3 -&gt; ★★★)</a:t>
            </a:r>
          </a:p>
          <a:p>
            <a:pPr lvl="2"/>
            <a:r>
              <a:rPr lang="fr-FR" dirty="0" smtClean="0"/>
              <a:t>Le caractère </a:t>
            </a:r>
            <a:r>
              <a:rPr lang="fr-FR" dirty="0" err="1" smtClean="0"/>
              <a:t>unicode</a:t>
            </a:r>
            <a:r>
              <a:rPr lang="fr-FR" dirty="0" smtClean="0"/>
              <a:t> de ★ est \u2605</a:t>
            </a:r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1865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Filtres ‘</a:t>
            </a:r>
            <a:r>
              <a:rPr lang="en-US" dirty="0"/>
              <a:t>★</a:t>
            </a:r>
            <a:r>
              <a:rPr lang="fr-FR" b="1" dirty="0" smtClean="0"/>
              <a:t>’ et ‘$’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30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20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Des filtres pour visualiser des </a:t>
            </a:r>
            <a:r>
              <a:rPr lang="fr-FR" dirty="0"/>
              <a:t>‘</a:t>
            </a:r>
            <a:r>
              <a:rPr lang="en-US" dirty="0"/>
              <a:t>★</a:t>
            </a:r>
            <a:r>
              <a:rPr lang="fr-FR" dirty="0"/>
              <a:t>’ et ‘$</a:t>
            </a:r>
            <a:r>
              <a:rPr lang="fr-FR" dirty="0" smtClean="0"/>
              <a:t>’ 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Utiliser une directive pour permettre le </a:t>
            </a:r>
            <a:r>
              <a:rPr lang="fr-FR" dirty="0" err="1" smtClean="0"/>
              <a:t>databinding</a:t>
            </a:r>
            <a:r>
              <a:rPr lang="fr-FR" dirty="0" smtClean="0"/>
              <a:t> bidirectionnel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Créer le fichier </a:t>
            </a:r>
            <a:r>
              <a:rPr lang="fr-FR" dirty="0" err="1" smtClean="0"/>
              <a:t>fmRating.js</a:t>
            </a:r>
            <a:r>
              <a:rPr lang="fr-FR" dirty="0" smtClean="0"/>
              <a:t> et l’importer à la place des filtres</a:t>
            </a:r>
          </a:p>
          <a:p>
            <a:pPr lvl="1"/>
            <a:r>
              <a:rPr lang="fr-FR" dirty="0" smtClean="0"/>
              <a:t>Rajouter sur le </a:t>
            </a:r>
            <a:r>
              <a:rPr lang="fr-FR" dirty="0" err="1" smtClean="0"/>
              <a:t>RestaurantController</a:t>
            </a:r>
            <a:r>
              <a:rPr lang="fr-FR" dirty="0" smtClean="0"/>
              <a:t> un objet de filtre avec les propriétés :</a:t>
            </a:r>
          </a:p>
          <a:p>
            <a:pPr lvl="2"/>
            <a:r>
              <a:rPr lang="fr-FR" dirty="0"/>
              <a:t>c</a:t>
            </a:r>
            <a:r>
              <a:rPr lang="fr-FR" dirty="0" smtClean="0"/>
              <a:t>uisine</a:t>
            </a:r>
          </a:p>
          <a:p>
            <a:pPr lvl="2"/>
            <a:r>
              <a:rPr lang="fr-FR" dirty="0" err="1"/>
              <a:t>p</a:t>
            </a:r>
            <a:r>
              <a:rPr lang="fr-FR" dirty="0" err="1" smtClean="0"/>
              <a:t>rice</a:t>
            </a:r>
            <a:endParaRPr lang="fr-FR" dirty="0" smtClean="0"/>
          </a:p>
          <a:p>
            <a:pPr lvl="2"/>
            <a:r>
              <a:rPr lang="fr-FR" dirty="0" smtClean="0"/>
              <a:t>rating</a:t>
            </a:r>
          </a:p>
          <a:p>
            <a:pPr lvl="1"/>
            <a:r>
              <a:rPr lang="fr-FR" dirty="0" smtClean="0"/>
              <a:t>Dans la directive</a:t>
            </a:r>
          </a:p>
          <a:p>
            <a:pPr lvl="2"/>
            <a:r>
              <a:rPr lang="fr-FR" dirty="0" smtClean="0"/>
              <a:t>Créer un scope isolé avec </a:t>
            </a:r>
            <a:r>
              <a:rPr lang="fr-FR" dirty="0" err="1" smtClean="0"/>
              <a:t>symbol</a:t>
            </a:r>
            <a:r>
              <a:rPr lang="fr-FR" dirty="0" smtClean="0"/>
              <a:t>, max et </a:t>
            </a:r>
            <a:r>
              <a:rPr lang="fr-FR" dirty="0" err="1" smtClean="0"/>
              <a:t>readonly</a:t>
            </a:r>
            <a:endParaRPr lang="fr-FR" dirty="0" smtClean="0"/>
          </a:p>
          <a:p>
            <a:pPr lvl="2"/>
            <a:r>
              <a:rPr lang="fr-FR" dirty="0" smtClean="0"/>
              <a:t>Setter  max et </a:t>
            </a:r>
            <a:r>
              <a:rPr lang="fr-FR" dirty="0" err="1" smtClean="0"/>
              <a:t>symbol</a:t>
            </a:r>
            <a:r>
              <a:rPr lang="fr-FR" dirty="0" smtClean="0"/>
              <a:t> par défaut</a:t>
            </a:r>
          </a:p>
          <a:p>
            <a:pPr lvl="2"/>
            <a:r>
              <a:rPr lang="fr-FR" dirty="0" smtClean="0"/>
              <a:t>Utiliser le </a:t>
            </a:r>
            <a:r>
              <a:rPr lang="fr-FR" dirty="0" err="1" smtClean="0"/>
              <a:t>template</a:t>
            </a:r>
            <a:r>
              <a:rPr lang="fr-FR" dirty="0" smtClean="0"/>
              <a:t> </a:t>
            </a:r>
            <a:r>
              <a:rPr lang="en-US" dirty="0" err="1" smtClean="0"/>
              <a:t>fmRating.html</a:t>
            </a:r>
            <a:endParaRPr lang="en-US" dirty="0" smtClean="0"/>
          </a:p>
          <a:p>
            <a:pPr lvl="2"/>
            <a:r>
              <a:rPr lang="fr-FR" dirty="0" smtClean="0"/>
              <a:t>I</a:t>
            </a:r>
            <a:r>
              <a:rPr lang="en-US" dirty="0" err="1" smtClean="0"/>
              <a:t>mpleménter</a:t>
            </a:r>
            <a:r>
              <a:rPr lang="en-US" dirty="0" smtClean="0"/>
              <a:t> les </a:t>
            </a:r>
            <a:r>
              <a:rPr lang="en-US" dirty="0" err="1" smtClean="0"/>
              <a:t>méthodes</a:t>
            </a:r>
            <a:r>
              <a:rPr lang="en-US" dirty="0" smtClean="0"/>
              <a:t> enter, leave et select</a:t>
            </a:r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2224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Directive </a:t>
            </a:r>
            <a:r>
              <a:rPr lang="fr-FR" b="1" dirty="0" err="1" smtClean="0"/>
              <a:t>fmRating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30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21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Des filtres qui ne filtrent pas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Pouvoir filtrer la liste des restaurants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Faire un </a:t>
            </a:r>
            <a:r>
              <a:rPr lang="fr-FR" b="1" dirty="0" err="1" smtClean="0"/>
              <a:t>watch</a:t>
            </a:r>
            <a:r>
              <a:rPr lang="fr-FR" dirty="0" smtClean="0"/>
              <a:t> sur l’objet </a:t>
            </a:r>
            <a:r>
              <a:rPr lang="fr-FR" dirty="0" err="1" smtClean="0"/>
              <a:t>filter</a:t>
            </a:r>
            <a:endParaRPr lang="fr-FR" dirty="0" smtClean="0"/>
          </a:p>
          <a:p>
            <a:pPr lvl="1"/>
            <a:r>
              <a:rPr lang="fr-FR" dirty="0" smtClean="0"/>
              <a:t>Implémenter la fonction de filtre pour retourner un sous-ensemble de restaurants</a:t>
            </a:r>
          </a:p>
          <a:p>
            <a:pPr lvl="2"/>
            <a:r>
              <a:rPr lang="fr-FR" dirty="0" smtClean="0"/>
              <a:t>Collection initiales dans </a:t>
            </a:r>
            <a:r>
              <a:rPr lang="fr-FR" dirty="0" err="1" smtClean="0"/>
              <a:t>allRestaurants</a:t>
            </a:r>
            <a:endParaRPr lang="fr-FR" dirty="0" smtClean="0"/>
          </a:p>
          <a:p>
            <a:pPr lvl="2"/>
            <a:r>
              <a:rPr lang="fr-FR" dirty="0" err="1" smtClean="0"/>
              <a:t>Angular.forEach</a:t>
            </a:r>
            <a:r>
              <a:rPr lang="fr-FR" dirty="0" smtClean="0"/>
              <a:t>() pour mettre à jour $</a:t>
            </a:r>
            <a:r>
              <a:rPr lang="fr-FR" dirty="0" err="1" smtClean="0"/>
              <a:t>scope.restaurants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223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Filtrer les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30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22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Une liste statique de type cuisine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Une liste dynamique</a:t>
            </a:r>
          </a:p>
          <a:p>
            <a:endParaRPr lang="fr-FR" dirty="0"/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Dans le sens </a:t>
            </a:r>
            <a:r>
              <a:rPr lang="en-US" dirty="0"/>
              <a:t>model -&gt; </a:t>
            </a:r>
            <a:r>
              <a:rPr lang="en-US" dirty="0" smtClean="0"/>
              <a:t>view en </a:t>
            </a:r>
            <a:r>
              <a:rPr lang="en-US" dirty="0" err="1" smtClean="0"/>
              <a:t>implémentant</a:t>
            </a:r>
            <a:r>
              <a:rPr lang="en-US" dirty="0" smtClean="0"/>
              <a:t> la </a:t>
            </a:r>
            <a:r>
              <a:rPr lang="en-US" dirty="0" err="1" smtClean="0"/>
              <a:t>méthode</a:t>
            </a:r>
            <a:r>
              <a:rPr lang="en-US" dirty="0" smtClean="0"/>
              <a:t> </a:t>
            </a:r>
            <a:r>
              <a:rPr lang="fr-FR" b="1" dirty="0" err="1"/>
              <a:t>ngModel</a:t>
            </a:r>
            <a:r>
              <a:rPr lang="fr-FR" b="1" dirty="0"/>
              <a:t>.$</a:t>
            </a:r>
            <a:r>
              <a:rPr lang="fr-FR" b="1" dirty="0" err="1" smtClean="0"/>
              <a:t>render</a:t>
            </a:r>
            <a:r>
              <a:rPr lang="fr-FR" dirty="0" smtClean="0"/>
              <a:t> et avec </a:t>
            </a:r>
            <a:r>
              <a:rPr lang="fi-FI" b="1" dirty="0" err="1"/>
              <a:t>ngModel.$</a:t>
            </a:r>
            <a:r>
              <a:rPr lang="fi-FI" b="1" dirty="0" err="1" smtClean="0"/>
              <a:t>modelValue</a:t>
            </a:r>
            <a:endParaRPr lang="fi-FI" b="1" dirty="0" smtClean="0"/>
          </a:p>
          <a:p>
            <a:pPr lvl="1"/>
            <a:r>
              <a:rPr lang="fi-FI" dirty="0" err="1" smtClean="0"/>
              <a:t>Dans</a:t>
            </a:r>
            <a:r>
              <a:rPr lang="fi-FI" dirty="0" smtClean="0"/>
              <a:t> le</a:t>
            </a:r>
            <a:r>
              <a:rPr lang="fr-FR" dirty="0" smtClean="0"/>
              <a:t>	sens </a:t>
            </a:r>
            <a:r>
              <a:rPr lang="fr-FR" dirty="0" err="1" smtClean="0"/>
              <a:t>view</a:t>
            </a:r>
            <a:r>
              <a:rPr lang="fr-FR" dirty="0" smtClean="0"/>
              <a:t> -&gt; model  en appelant la méthode </a:t>
            </a:r>
            <a:r>
              <a:rPr lang="en-US" b="1" dirty="0" err="1"/>
              <a:t>ngModel</a:t>
            </a:r>
            <a:r>
              <a:rPr lang="en-US" b="1" dirty="0"/>
              <a:t>.$</a:t>
            </a:r>
            <a:r>
              <a:rPr lang="en-US" b="1" dirty="0" err="1" smtClean="0"/>
              <a:t>setViewValue</a:t>
            </a:r>
            <a:r>
              <a:rPr lang="en-US" b="1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un listener de click</a:t>
            </a:r>
            <a:endParaRPr lang="fr-FR" b="1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3019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Directive </a:t>
            </a:r>
            <a:r>
              <a:rPr lang="hu-HU" b="1" dirty="0"/>
              <a:t>fmCheckboxList</a:t>
            </a:r>
            <a:r>
              <a:rPr lang="fr-FR" b="1" dirty="0" smtClean="0"/>
              <a:t> 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30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23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La liste de restaurant est affichée toujours dans le même ordre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Pouvoir trier la liste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Dans le </a:t>
            </a:r>
            <a:r>
              <a:rPr lang="fr-FR" dirty="0" err="1" smtClean="0"/>
              <a:t>RestaurantController</a:t>
            </a:r>
            <a:endParaRPr lang="fr-FR" dirty="0" smtClean="0"/>
          </a:p>
          <a:p>
            <a:pPr lvl="2"/>
            <a:r>
              <a:rPr lang="fr-FR" dirty="0" smtClean="0"/>
              <a:t>Rajouter </a:t>
            </a:r>
            <a:r>
              <a:rPr lang="fr-FR" dirty="0" err="1" smtClean="0"/>
              <a:t>sortBy</a:t>
            </a:r>
            <a:r>
              <a:rPr lang="fr-FR" dirty="0" smtClean="0"/>
              <a:t> </a:t>
            </a:r>
            <a:r>
              <a:rPr lang="fr-FR" dirty="0"/>
              <a:t>et </a:t>
            </a:r>
            <a:r>
              <a:rPr lang="fr-FR" dirty="0" err="1" smtClean="0"/>
              <a:t>sortAsc</a:t>
            </a:r>
            <a:r>
              <a:rPr lang="fr-FR" dirty="0" smtClean="0"/>
              <a:t> sur l’objet </a:t>
            </a:r>
            <a:r>
              <a:rPr lang="fr-FR" dirty="0" err="1" smtClean="0"/>
              <a:t>filter</a:t>
            </a:r>
            <a:endParaRPr lang="fr-FR" dirty="0" smtClean="0"/>
          </a:p>
          <a:p>
            <a:pPr lvl="2"/>
            <a:r>
              <a:rPr lang="fr-FR" dirty="0" smtClean="0"/>
              <a:t>Implémenter </a:t>
            </a:r>
            <a:r>
              <a:rPr lang="fr-FR" dirty="0"/>
              <a:t>la fonction </a:t>
            </a:r>
            <a:r>
              <a:rPr lang="fr-FR" dirty="0" err="1" smtClean="0"/>
              <a:t>sortBy</a:t>
            </a:r>
            <a:r>
              <a:rPr lang="fr-FR" dirty="0" smtClean="0"/>
              <a:t> qui met à jour les valeurs de tri en fonction de la clé passée</a:t>
            </a:r>
          </a:p>
          <a:p>
            <a:pPr lvl="2"/>
            <a:r>
              <a:rPr lang="fr-FR" dirty="0" smtClean="0"/>
              <a:t>Implémenter </a:t>
            </a:r>
            <a:r>
              <a:rPr lang="fr-FR" dirty="0"/>
              <a:t>la fonction </a:t>
            </a:r>
            <a:r>
              <a:rPr lang="fr-FR" dirty="0" err="1" smtClean="0"/>
              <a:t>sortIconFor</a:t>
            </a:r>
            <a:r>
              <a:rPr lang="fr-FR" dirty="0" smtClean="0"/>
              <a:t> qui retourne </a:t>
            </a:r>
            <a:r>
              <a:rPr lang="fr-FR" dirty="0" err="1" smtClean="0"/>
              <a:t>l’ic</a:t>
            </a:r>
            <a:r>
              <a:rPr lang="sk-SK" dirty="0" smtClean="0"/>
              <a:t>ô</a:t>
            </a:r>
            <a:r>
              <a:rPr lang="fr-FR" dirty="0" smtClean="0"/>
              <a:t>ne de tri en fonction de la clé</a:t>
            </a:r>
          </a:p>
          <a:p>
            <a:pPr lvl="2"/>
            <a:r>
              <a:rPr lang="fr-FR" dirty="0" smtClean="0"/>
              <a:t>Rajouter dans la fonction </a:t>
            </a:r>
            <a:r>
              <a:rPr lang="cs-CZ" dirty="0" err="1" smtClean="0"/>
              <a:t>filterAndSortRestaurants</a:t>
            </a:r>
            <a:r>
              <a:rPr lang="cs-CZ" dirty="0" smtClean="0"/>
              <a:t> </a:t>
            </a:r>
            <a:r>
              <a:rPr lang="cs-CZ" dirty="0" err="1" smtClean="0"/>
              <a:t>l‘implémentation</a:t>
            </a:r>
            <a:r>
              <a:rPr lang="cs-CZ" dirty="0" smtClean="0"/>
              <a:t> </a:t>
            </a:r>
            <a:r>
              <a:rPr lang="cs-CZ" dirty="0" err="1" smtClean="0"/>
              <a:t>du</a:t>
            </a:r>
            <a:r>
              <a:rPr lang="cs-CZ" dirty="0" smtClean="0"/>
              <a:t> </a:t>
            </a:r>
            <a:r>
              <a:rPr lang="cs-CZ" dirty="0" err="1" smtClean="0"/>
              <a:t>tri</a:t>
            </a:r>
            <a:r>
              <a:rPr lang="cs-CZ" dirty="0" smtClean="0"/>
              <a:t> (</a:t>
            </a:r>
            <a:r>
              <a:rPr lang="en-US" dirty="0"/>
              <a:t>$</a:t>
            </a:r>
            <a:r>
              <a:rPr lang="en-US" dirty="0" err="1" smtClean="0"/>
              <a:t>scope.restaurants.sort</a:t>
            </a:r>
            <a:r>
              <a:rPr lang="en-US" dirty="0" smtClean="0"/>
              <a:t>())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154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Rajout du tri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30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24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La vue menu ne permet pas de commander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Pouvoir ajouter des éléments du menu dans le panier	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Créer un service </a:t>
            </a:r>
            <a:r>
              <a:rPr lang="fr-FR" b="1" dirty="0" err="1" smtClean="0"/>
              <a:t>cart</a:t>
            </a:r>
            <a:r>
              <a:rPr lang="fr-FR" dirty="0" smtClean="0"/>
              <a:t> qui garde les éléments commandés</a:t>
            </a:r>
          </a:p>
          <a:p>
            <a:pPr lvl="1"/>
            <a:r>
              <a:rPr lang="fr-FR" dirty="0" smtClean="0"/>
              <a:t>Injecter ce service dans le </a:t>
            </a:r>
            <a:r>
              <a:rPr lang="fr-FR" b="1" dirty="0" err="1" smtClean="0"/>
              <a:t>MenuController</a:t>
            </a:r>
            <a:endParaRPr lang="fr-FR" b="1" dirty="0"/>
          </a:p>
          <a:p>
            <a:pPr lvl="1"/>
            <a:r>
              <a:rPr lang="fr-FR" dirty="0" smtClean="0"/>
              <a:t>Faire le lien pour pouvoir ajouter des éléments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3557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Ajouter et supprimer du panier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30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25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Bah on n’a pas de vue pour commander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Une vue statique de commande de menu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Créer un </a:t>
            </a:r>
            <a:r>
              <a:rPr lang="fr-FR" b="1" dirty="0" err="1" smtClean="0"/>
              <a:t>CheckoutController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Mettre la vue statique dans </a:t>
            </a:r>
            <a:r>
              <a:rPr lang="fr-FR" b="1" dirty="0" err="1" smtClean="0"/>
              <a:t>views</a:t>
            </a:r>
            <a:r>
              <a:rPr lang="fr-FR" b="1" dirty="0" smtClean="0"/>
              <a:t>/</a:t>
            </a:r>
            <a:r>
              <a:rPr lang="fr-FR" b="1" dirty="0" err="1" smtClean="0"/>
              <a:t>checkout.html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Rajouter une nouvelle route </a:t>
            </a:r>
            <a:r>
              <a:rPr lang="fr-FR" b="1" dirty="0" smtClean="0"/>
              <a:t>/</a:t>
            </a:r>
            <a:r>
              <a:rPr lang="fr-FR" b="1" dirty="0" err="1" smtClean="0"/>
              <a:t>checkout</a:t>
            </a:r>
            <a:endParaRPr lang="fr-FR" b="1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3177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Vue de commande statique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30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26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Une vue de commande statique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Récupérer les informations du panier</a:t>
            </a:r>
          </a:p>
          <a:p>
            <a:pPr lvl="1"/>
            <a:r>
              <a:rPr lang="fr-FR" dirty="0" smtClean="0"/>
              <a:t>Permettre la commande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Injecter le service </a:t>
            </a:r>
            <a:r>
              <a:rPr lang="fr-FR" b="1" dirty="0" err="1" smtClean="0"/>
              <a:t>cart</a:t>
            </a:r>
            <a:r>
              <a:rPr lang="fr-FR" dirty="0" smtClean="0"/>
              <a:t> dans le </a:t>
            </a:r>
            <a:r>
              <a:rPr lang="fr-FR" b="1" dirty="0" err="1"/>
              <a:t>CheckoutController</a:t>
            </a:r>
            <a:r>
              <a:rPr lang="fr-FR" dirty="0"/>
              <a:t> </a:t>
            </a:r>
            <a:endParaRPr lang="fr-FR" dirty="0" smtClean="0"/>
          </a:p>
          <a:p>
            <a:pPr lvl="1"/>
            <a:r>
              <a:rPr lang="fr-FR" dirty="0" smtClean="0"/>
              <a:t>Dynamiser la vue avec le contenu du panier</a:t>
            </a:r>
          </a:p>
          <a:p>
            <a:pPr lvl="2"/>
            <a:r>
              <a:rPr lang="fr-FR" dirty="0" err="1" smtClean="0"/>
              <a:t>Deliver</a:t>
            </a:r>
            <a:r>
              <a:rPr lang="fr-FR" dirty="0" smtClean="0"/>
              <a:t> to</a:t>
            </a:r>
          </a:p>
          <a:p>
            <a:pPr lvl="2"/>
            <a:r>
              <a:rPr lang="fr-FR" dirty="0" smtClean="0"/>
              <a:t>Validation du formulaire</a:t>
            </a:r>
          </a:p>
          <a:p>
            <a:pPr lvl="2"/>
            <a:r>
              <a:rPr lang="fr-FR" dirty="0" smtClean="0"/>
              <a:t>Contenu du panier</a:t>
            </a:r>
          </a:p>
          <a:p>
            <a:pPr lvl="1"/>
            <a:r>
              <a:rPr lang="fr-FR" dirty="0" smtClean="0"/>
              <a:t>Implémenter la méthode </a:t>
            </a:r>
            <a:r>
              <a:rPr lang="fr-FR" b="1" dirty="0" err="1" smtClean="0"/>
              <a:t>purchase</a:t>
            </a:r>
            <a:r>
              <a:rPr lang="fr-FR" b="1" dirty="0" smtClean="0"/>
              <a:t>()</a:t>
            </a:r>
            <a:r>
              <a:rPr lang="fr-FR" dirty="0" smtClean="0"/>
              <a:t> dans le </a:t>
            </a:r>
            <a:r>
              <a:rPr lang="fr-FR" b="1" dirty="0" err="1" smtClean="0"/>
              <a:t>CheckoutController</a:t>
            </a:r>
            <a:r>
              <a:rPr lang="fr-FR" dirty="0" smtClean="0"/>
              <a:t> qui soumet la commande et vide le panier</a:t>
            </a:r>
          </a:p>
          <a:p>
            <a:pPr lvl="1"/>
            <a:r>
              <a:rPr lang="fr-FR" dirty="0" smtClean="0"/>
              <a:t>En réponse au serveur, on redirige l’utilisateur vers l’url </a:t>
            </a:r>
          </a:p>
          <a:p>
            <a:pPr lvl="2"/>
            <a:r>
              <a:rPr lang="fr-FR" b="1" dirty="0" smtClean="0"/>
              <a:t>/</a:t>
            </a:r>
            <a:r>
              <a:rPr lang="fr-FR" b="1" dirty="0" err="1" smtClean="0"/>
              <a:t>thank-you?orderId</a:t>
            </a:r>
            <a:r>
              <a:rPr lang="fr-FR" b="1" dirty="0" smtClean="0"/>
              <a:t>=xxx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3699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Dynamiser la vue de commande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30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27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rien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Une page statique de confirmation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Créer le </a:t>
            </a:r>
            <a:r>
              <a:rPr lang="fr-FR" b="1" dirty="0" err="1" smtClean="0"/>
              <a:t>ThankYouController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Place la vue </a:t>
            </a:r>
            <a:r>
              <a:rPr lang="fr-FR" dirty="0" err="1" smtClean="0"/>
              <a:t>checkout</a:t>
            </a:r>
            <a:r>
              <a:rPr lang="fr-FR" dirty="0" smtClean="0"/>
              <a:t> statique dans </a:t>
            </a:r>
            <a:r>
              <a:rPr lang="fr-FR" b="1" dirty="0" err="1" smtClean="0"/>
              <a:t>views</a:t>
            </a:r>
            <a:r>
              <a:rPr lang="fr-FR" b="1" dirty="0" smtClean="0"/>
              <a:t>/</a:t>
            </a:r>
            <a:r>
              <a:rPr lang="fr-FR" b="1" dirty="0" err="1" smtClean="0"/>
              <a:t>thank-you.html</a:t>
            </a:r>
            <a:r>
              <a:rPr lang="fr-FR" dirty="0" smtClean="0"/>
              <a:t>.</a:t>
            </a:r>
          </a:p>
          <a:p>
            <a:pPr lvl="1"/>
            <a:r>
              <a:rPr lang="fr-FR" dirty="0"/>
              <a:t>Rajouter une nouvelle route </a:t>
            </a:r>
            <a:r>
              <a:rPr lang="fr-FR" b="1" dirty="0" smtClean="0"/>
              <a:t>/</a:t>
            </a:r>
            <a:r>
              <a:rPr lang="fr-FR" b="1" dirty="0" err="1" smtClean="0"/>
              <a:t>thank-you</a:t>
            </a:r>
            <a:endParaRPr lang="fr-FR" b="1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4024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Vue de confirmation de commande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30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2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Une application qui démarre</a:t>
            </a:r>
          </a:p>
          <a:p>
            <a:pPr lvl="1"/>
            <a:r>
              <a:rPr lang="fr-FR" dirty="0" smtClean="0"/>
              <a:t>Un </a:t>
            </a:r>
            <a:r>
              <a:rPr lang="fr-FR" dirty="0" err="1" smtClean="0"/>
              <a:t>CustomerController.js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Une méthode </a:t>
            </a:r>
            <a:r>
              <a:rPr lang="fr-FR" dirty="0" err="1" smtClean="0"/>
              <a:t>findRestaurants</a:t>
            </a:r>
            <a:r>
              <a:rPr lang="fr-FR" dirty="0" smtClean="0"/>
              <a:t>() </a:t>
            </a:r>
            <a:endParaRPr lang="fr-FR" dirty="0"/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Transformer le </a:t>
            </a:r>
            <a:r>
              <a:rPr lang="fr-FR" dirty="0" err="1" smtClean="0"/>
              <a:t>mock</a:t>
            </a:r>
            <a:r>
              <a:rPr lang="fr-FR" dirty="0" smtClean="0"/>
              <a:t> en formulaire fonctionnel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Rajouter le </a:t>
            </a:r>
            <a:r>
              <a:rPr lang="fr-FR" dirty="0" err="1" smtClean="0"/>
              <a:t>CustomerController</a:t>
            </a:r>
            <a:r>
              <a:rPr lang="fr-FR" dirty="0"/>
              <a:t> </a:t>
            </a:r>
            <a:r>
              <a:rPr lang="fr-FR" dirty="0" smtClean="0"/>
              <a:t>dans le html vi la directive </a:t>
            </a:r>
            <a:r>
              <a:rPr lang="fr-FR" b="1" dirty="0" err="1" smtClean="0"/>
              <a:t>ng-controller</a:t>
            </a:r>
            <a:endParaRPr lang="fr-FR" b="1" dirty="0" smtClean="0"/>
          </a:p>
          <a:p>
            <a:pPr lvl="1"/>
            <a:r>
              <a:rPr lang="fr-FR" dirty="0" smtClean="0"/>
              <a:t>Rajouter une directive </a:t>
            </a:r>
            <a:r>
              <a:rPr lang="fr-FR" b="1" dirty="0" err="1" smtClean="0"/>
              <a:t>ng</a:t>
            </a:r>
            <a:r>
              <a:rPr lang="fr-FR" b="1" dirty="0" smtClean="0"/>
              <a:t>-model </a:t>
            </a:r>
            <a:r>
              <a:rPr lang="fr-FR" dirty="0" smtClean="0"/>
              <a:t>aux éléments input</a:t>
            </a:r>
          </a:p>
          <a:p>
            <a:pPr lvl="2"/>
            <a:r>
              <a:rPr lang="de-DE" dirty="0" err="1"/>
              <a:t>customerName</a:t>
            </a:r>
            <a:endParaRPr lang="fr-FR" dirty="0" smtClean="0"/>
          </a:p>
          <a:p>
            <a:pPr lvl="2"/>
            <a:r>
              <a:rPr lang="fr-FR" dirty="0" err="1" smtClean="0"/>
              <a:t>customerAddress</a:t>
            </a:r>
            <a:endParaRPr lang="fr-FR" dirty="0" smtClean="0"/>
          </a:p>
          <a:p>
            <a:pPr lvl="3"/>
            <a:endParaRPr lang="fr-FR" dirty="0" smtClean="0"/>
          </a:p>
          <a:p>
            <a:pPr lvl="1"/>
            <a:r>
              <a:rPr lang="fr-FR" dirty="0" smtClean="0"/>
              <a:t>Rajouter une directive </a:t>
            </a:r>
            <a:r>
              <a:rPr lang="fr-FR" b="1" dirty="0" err="1" smtClean="0"/>
              <a:t>ng</a:t>
            </a:r>
            <a:r>
              <a:rPr lang="fr-FR" b="1" dirty="0" smtClean="0"/>
              <a:t>-click </a:t>
            </a:r>
            <a:r>
              <a:rPr lang="fr-FR" dirty="0" smtClean="0"/>
              <a:t>sur le bouton </a:t>
            </a:r>
            <a:r>
              <a:rPr lang="fr-FR" dirty="0" err="1" smtClean="0"/>
              <a:t>submit</a:t>
            </a:r>
            <a:r>
              <a:rPr lang="fr-FR" dirty="0" smtClean="0"/>
              <a:t> qui appellera la méthode </a:t>
            </a:r>
            <a:r>
              <a:rPr lang="fr-FR" dirty="0" err="1" smtClean="0"/>
              <a:t>findRestaurants</a:t>
            </a:r>
            <a:r>
              <a:rPr lang="fr-FR" dirty="0" smtClean="0"/>
              <a:t>()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419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Collecter les données de l’utilisateur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6265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28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Une vue statique de confirmation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Dynamiser la vue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Afficher l’</a:t>
            </a:r>
            <a:r>
              <a:rPr lang="fr-FR" dirty="0" err="1" smtClean="0"/>
              <a:t>orderId</a:t>
            </a:r>
            <a:r>
              <a:rPr lang="fr-FR" dirty="0" smtClean="0"/>
              <a:t> retourné par le serveur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3879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Dynamiser la vue de confirmation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30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</a:t>
            </a:r>
            <a:r>
              <a:rPr lang="fr-FR" dirty="0"/>
              <a:t>3</a:t>
            </a:r>
            <a:r>
              <a:rPr lang="fr-FR" noProof="0" dirty="0" smtClean="0"/>
              <a:t>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Un formulaire fonctionnel sans mécanismes de validation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Rajouter la validation et désactiver le bouton tant que les champs ne sont pas saisis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Rajouter une directive </a:t>
            </a:r>
            <a:r>
              <a:rPr lang="fr-FR" b="1" dirty="0" err="1" smtClean="0"/>
              <a:t>ng-disabled</a:t>
            </a:r>
            <a:r>
              <a:rPr lang="fr-FR" b="1" dirty="0" smtClean="0"/>
              <a:t> </a:t>
            </a:r>
            <a:r>
              <a:rPr lang="fr-FR" dirty="0" smtClean="0"/>
              <a:t>au bouton</a:t>
            </a:r>
          </a:p>
          <a:p>
            <a:pPr lvl="1"/>
            <a:r>
              <a:rPr lang="fr-FR" dirty="0" smtClean="0"/>
              <a:t>Rajouter des attributs </a:t>
            </a:r>
            <a:r>
              <a:rPr lang="fr-FR" b="1" dirty="0" err="1" smtClean="0"/>
              <a:t>required</a:t>
            </a:r>
            <a:r>
              <a:rPr lang="fr-FR" dirty="0" smtClean="0"/>
              <a:t> aux champs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2826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Validation du formulaire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5518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4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Un formulaire fonctionnel pour collecter les informations d’un client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Un service </a:t>
            </a:r>
            <a:r>
              <a:rPr lang="fr-FR" dirty="0" err="1" smtClean="0"/>
              <a:t>Cutomer</a:t>
            </a:r>
            <a:r>
              <a:rPr lang="fr-FR" dirty="0" smtClean="0"/>
              <a:t> qui fait persister les données saisies dans le </a:t>
            </a:r>
            <a:r>
              <a:rPr lang="fr-FR" dirty="0" err="1" smtClean="0"/>
              <a:t>localStorage</a:t>
            </a:r>
            <a:endParaRPr lang="fr-FR" dirty="0" smtClean="0"/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Créer un service </a:t>
            </a:r>
            <a:r>
              <a:rPr lang="fr-FR" b="1" dirty="0" err="1" smtClean="0"/>
              <a:t>localStorage</a:t>
            </a:r>
            <a:endParaRPr lang="fr-FR" b="1" dirty="0" smtClean="0"/>
          </a:p>
          <a:p>
            <a:pPr lvl="1"/>
            <a:r>
              <a:rPr lang="fr-FR" dirty="0" smtClean="0"/>
              <a:t>Créer un service </a:t>
            </a:r>
            <a:r>
              <a:rPr lang="fr-FR" b="1" dirty="0" err="1" smtClean="0"/>
              <a:t>customer</a:t>
            </a:r>
            <a:r>
              <a:rPr lang="fr-FR" dirty="0" smtClean="0"/>
              <a:t> qui fait persister les propriétés </a:t>
            </a:r>
            <a:r>
              <a:rPr lang="fr-FR" b="1" dirty="0" err="1" smtClean="0"/>
              <a:t>name</a:t>
            </a:r>
            <a:r>
              <a:rPr lang="fr-FR" dirty="0" smtClean="0"/>
              <a:t> et </a:t>
            </a:r>
            <a:r>
              <a:rPr lang="fr-FR" b="1" dirty="0" err="1" smtClean="0"/>
              <a:t>address</a:t>
            </a:r>
            <a:r>
              <a:rPr lang="fr-FR" dirty="0" smtClean="0"/>
              <a:t> dans le </a:t>
            </a:r>
            <a:r>
              <a:rPr lang="fr-FR" dirty="0" err="1" smtClean="0"/>
              <a:t>localStorage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4751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Model et persistance avec le </a:t>
            </a:r>
            <a:r>
              <a:rPr lang="fr-FR" b="1" dirty="0" err="1" smtClean="0"/>
              <a:t>localStorage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52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5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Un formulaire fonctionnel qui ne fait pas </a:t>
            </a:r>
            <a:r>
              <a:rPr lang="fr-FR" dirty="0" smtClean="0"/>
              <a:t>persister </a:t>
            </a:r>
            <a:r>
              <a:rPr lang="fr-FR" dirty="0" smtClean="0"/>
              <a:t>les données saisies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faire persister les données saisies dans le </a:t>
            </a:r>
            <a:r>
              <a:rPr lang="fr-FR" dirty="0" err="1" smtClean="0"/>
              <a:t>localStorage</a:t>
            </a:r>
            <a:r>
              <a:rPr lang="fr-FR" dirty="0" smtClean="0"/>
              <a:t> lorsque le formulaire est soumis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Utiliser le service </a:t>
            </a:r>
            <a:r>
              <a:rPr lang="fr-FR" b="1" dirty="0" err="1" smtClean="0"/>
              <a:t>customer</a:t>
            </a:r>
            <a:r>
              <a:rPr lang="fr-FR" dirty="0" smtClean="0"/>
              <a:t> dans le </a:t>
            </a:r>
            <a:r>
              <a:rPr lang="fr-FR" b="1" dirty="0" err="1" smtClean="0"/>
              <a:t>CustomerController</a:t>
            </a:r>
            <a:endParaRPr lang="fr-FR" dirty="0" smtClean="0"/>
          </a:p>
          <a:p>
            <a:pPr lvl="1"/>
            <a:r>
              <a:rPr lang="fr-FR" dirty="0" smtClean="0"/>
              <a:t>Initialiser les propriétés </a:t>
            </a:r>
            <a:r>
              <a:rPr lang="de-DE" b="1" dirty="0" err="1" smtClean="0"/>
              <a:t>customerName</a:t>
            </a:r>
            <a:r>
              <a:rPr lang="de-DE" dirty="0" smtClean="0"/>
              <a:t> et </a:t>
            </a:r>
            <a:r>
              <a:rPr lang="fr-FR" b="1" dirty="0" err="1" smtClean="0"/>
              <a:t>customerAddress</a:t>
            </a:r>
            <a:r>
              <a:rPr lang="fr-FR" dirty="0" smtClean="0"/>
              <a:t> à partir des données du service</a:t>
            </a:r>
          </a:p>
          <a:p>
            <a:pPr lvl="1"/>
            <a:r>
              <a:rPr lang="fr-FR" dirty="0" smtClean="0"/>
              <a:t>Dans la méthode </a:t>
            </a:r>
            <a:r>
              <a:rPr lang="fr-FR" b="1" dirty="0" err="1" smtClean="0"/>
              <a:t>findRestaurant</a:t>
            </a:r>
            <a:r>
              <a:rPr lang="fr-FR" dirty="0" smtClean="0"/>
              <a:t>, copier les données reçues dans le service </a:t>
            </a:r>
            <a:r>
              <a:rPr lang="fr-FR" b="1" dirty="0" err="1" smtClean="0"/>
              <a:t>customer</a:t>
            </a:r>
            <a:endParaRPr lang="fr-FR" b="1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4751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Model et persistance avec le </a:t>
            </a:r>
            <a:r>
              <a:rPr lang="fr-FR" b="1" dirty="0" err="1" smtClean="0"/>
              <a:t>localStorage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0261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</a:t>
            </a:r>
            <a:r>
              <a:rPr lang="fr-FR" dirty="0"/>
              <a:t>6</a:t>
            </a:r>
            <a:r>
              <a:rPr lang="fr-FR" noProof="0" dirty="0" smtClean="0"/>
              <a:t>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Toute l’application est dans </a:t>
            </a:r>
            <a:r>
              <a:rPr lang="fr-FR" dirty="0" err="1" smtClean="0"/>
              <a:t>index.html</a:t>
            </a:r>
            <a:endParaRPr lang="fr-FR" dirty="0" smtClean="0"/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Extraire l’interface utilisateur dans des fichiers sép</a:t>
            </a:r>
            <a:r>
              <a:rPr lang="fr-FR" dirty="0"/>
              <a:t>a</a:t>
            </a:r>
            <a:r>
              <a:rPr lang="fr-FR" dirty="0" smtClean="0"/>
              <a:t>rés et utiliser des routes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Copier le code du formulaire de </a:t>
            </a:r>
            <a:r>
              <a:rPr lang="fr-FR" b="1" dirty="0" err="1" smtClean="0"/>
              <a:t>index.html</a:t>
            </a:r>
            <a:r>
              <a:rPr lang="fr-FR" dirty="0" smtClean="0"/>
              <a:t> dans </a:t>
            </a:r>
            <a:r>
              <a:rPr lang="fr-FR" b="1" dirty="0" err="1" smtClean="0"/>
              <a:t>views</a:t>
            </a:r>
            <a:r>
              <a:rPr lang="fr-FR" b="1" dirty="0" smtClean="0"/>
              <a:t>/</a:t>
            </a:r>
            <a:r>
              <a:rPr lang="fr-FR" b="1" dirty="0" err="1" smtClean="0"/>
              <a:t>customer.html</a:t>
            </a:r>
            <a:endParaRPr lang="fr-FR" b="1" dirty="0" smtClean="0"/>
          </a:p>
          <a:p>
            <a:pPr lvl="1"/>
            <a:r>
              <a:rPr lang="fr-FR" dirty="0" smtClean="0"/>
              <a:t>Introduire à la place du code retiré, une directive </a:t>
            </a:r>
            <a:r>
              <a:rPr lang="fr-FR" b="1" dirty="0" err="1" smtClean="0"/>
              <a:t>ng-view</a:t>
            </a:r>
            <a:endParaRPr lang="fr-FR" b="1" dirty="0" smtClean="0"/>
          </a:p>
          <a:p>
            <a:pPr lvl="1"/>
            <a:r>
              <a:rPr lang="fr-FR" dirty="0" smtClean="0"/>
              <a:t>Définir une route dans le fichier </a:t>
            </a:r>
            <a:r>
              <a:rPr lang="fr-FR" dirty="0" err="1" smtClean="0"/>
              <a:t>app.js</a:t>
            </a:r>
            <a:r>
              <a:rPr lang="fr-FR" dirty="0" smtClean="0"/>
              <a:t> qui pointe sur </a:t>
            </a:r>
            <a:r>
              <a:rPr lang="fr-FR" b="1" dirty="0" err="1" smtClean="0"/>
              <a:t>views</a:t>
            </a:r>
            <a:r>
              <a:rPr lang="fr-FR" b="1" dirty="0" smtClean="0"/>
              <a:t>/</a:t>
            </a:r>
            <a:r>
              <a:rPr lang="fr-FR" b="1" dirty="0" err="1" smtClean="0"/>
              <a:t>customer.html</a:t>
            </a:r>
            <a:r>
              <a:rPr lang="fr-FR" dirty="0" smtClean="0"/>
              <a:t> avec le </a:t>
            </a:r>
            <a:r>
              <a:rPr lang="fr-FR" b="1" dirty="0" err="1" smtClean="0"/>
              <a:t>CustomerController</a:t>
            </a:r>
            <a:endParaRPr lang="fr-FR" b="1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1852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Routes custom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52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7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On peut collecter les informations de l’utilisateur et les faire persister dans le </a:t>
            </a:r>
            <a:r>
              <a:rPr lang="fr-FR" dirty="0" err="1" smtClean="0"/>
              <a:t>localStorage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Nous avons une vue qui pointe sur </a:t>
            </a:r>
            <a:r>
              <a:rPr lang="fr-FR" dirty="0" err="1" smtClean="0"/>
              <a:t>customer.html</a:t>
            </a:r>
            <a:endParaRPr lang="fr-FR" dirty="0" smtClean="0"/>
          </a:p>
          <a:p>
            <a:pPr lvl="1"/>
            <a:r>
              <a:rPr lang="fr-FR" dirty="0" smtClean="0"/>
              <a:t>Nous avons des fichiers statiques pour les vues </a:t>
            </a:r>
          </a:p>
          <a:p>
            <a:pPr lvl="2"/>
            <a:r>
              <a:rPr lang="en-US" dirty="0"/>
              <a:t>views/who-we-</a:t>
            </a:r>
            <a:r>
              <a:rPr lang="en-US" dirty="0" err="1"/>
              <a:t>are.html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views/how-it-</a:t>
            </a:r>
            <a:r>
              <a:rPr lang="en-US" dirty="0" err="1"/>
              <a:t>works.html</a:t>
            </a:r>
            <a:endParaRPr lang="en-US" dirty="0"/>
          </a:p>
          <a:p>
            <a:pPr lvl="2"/>
            <a:r>
              <a:rPr lang="en-US" dirty="0"/>
              <a:t>views/</a:t>
            </a:r>
            <a:r>
              <a:rPr lang="en-US" dirty="0" err="1"/>
              <a:t>help.html</a:t>
            </a:r>
            <a:endParaRPr lang="fr-FR" dirty="0" smtClean="0"/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Implémenter les routes des nouvelles vues et faire fonctionner la barre de navigation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Rajouter les nouvelles routes dans la configuration du </a:t>
            </a:r>
            <a:r>
              <a:rPr lang="en-US" b="1" dirty="0"/>
              <a:t>$</a:t>
            </a:r>
            <a:r>
              <a:rPr lang="en-US" b="1" dirty="0" err="1"/>
              <a:t>routeProvider</a:t>
            </a:r>
            <a:endParaRPr lang="fr-FR" b="1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2044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Routes statiques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52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8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Un menu de navigation qui ne montre pas la sélection courante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Rajouter une classe ‘active’ sur l’item courant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Créer un </a:t>
            </a:r>
            <a:r>
              <a:rPr lang="fr-FR" b="1" dirty="0" err="1" smtClean="0"/>
              <a:t>NavbarController</a:t>
            </a:r>
            <a:r>
              <a:rPr lang="fr-FR" dirty="0" smtClean="0"/>
              <a:t> et le charger dans la page</a:t>
            </a:r>
          </a:p>
          <a:p>
            <a:pPr lvl="1"/>
            <a:r>
              <a:rPr lang="fr-FR" dirty="0" smtClean="0"/>
              <a:t>Créer une méthode </a:t>
            </a:r>
            <a:r>
              <a:rPr lang="fr-FR" b="1" dirty="0" err="1" smtClean="0"/>
              <a:t>routeIs</a:t>
            </a:r>
            <a:r>
              <a:rPr lang="fr-FR" b="1" dirty="0" smtClean="0"/>
              <a:t>()</a:t>
            </a:r>
            <a:r>
              <a:rPr lang="fr-FR" dirty="0" smtClean="0"/>
              <a:t> qui détermine si le </a:t>
            </a:r>
            <a:r>
              <a:rPr lang="fr-FR" dirty="0" err="1" smtClean="0"/>
              <a:t>path</a:t>
            </a:r>
            <a:r>
              <a:rPr lang="fr-FR" dirty="0" smtClean="0"/>
              <a:t> courant match avec le menu</a:t>
            </a:r>
          </a:p>
          <a:p>
            <a:pPr lvl="1"/>
            <a:r>
              <a:rPr lang="fr-FR" dirty="0" smtClean="0"/>
              <a:t>Rajouter une directive </a:t>
            </a:r>
            <a:r>
              <a:rPr lang="fr-FR" b="1" dirty="0" err="1" smtClean="0"/>
              <a:t>ng</a:t>
            </a:r>
            <a:r>
              <a:rPr lang="fr-FR" b="1" dirty="0" smtClean="0"/>
              <a:t>-class</a:t>
            </a:r>
            <a:r>
              <a:rPr lang="fr-FR" dirty="0" smtClean="0"/>
              <a:t> qui utilise la méthode </a:t>
            </a:r>
            <a:r>
              <a:rPr lang="fr-FR" b="1" dirty="0" err="1" smtClean="0"/>
              <a:t>routeIs</a:t>
            </a:r>
            <a:r>
              <a:rPr lang="fr-FR" b="1" dirty="0" smtClean="0"/>
              <a:t>()</a:t>
            </a:r>
            <a:r>
              <a:rPr lang="fr-FR" dirty="0" smtClean="0"/>
              <a:t> pour rajouter la classe </a:t>
            </a:r>
            <a:r>
              <a:rPr lang="fr-FR" b="1" dirty="0" smtClean="0"/>
              <a:t>active</a:t>
            </a:r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4135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Selection</a:t>
            </a:r>
            <a:r>
              <a:rPr lang="fr-FR" b="1" dirty="0" smtClean="0"/>
              <a:t> dans la barre de </a:t>
            </a:r>
            <a:r>
              <a:rPr lang="fr-FR" b="1" dirty="0" err="1" smtClean="0"/>
              <a:t>naigation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52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kino-2012">
  <a:themeElements>
    <a:clrScheme name="FullSIX">
      <a:dk1>
        <a:sysClr val="windowText" lastClr="000000"/>
      </a:dk1>
      <a:lt1>
        <a:sysClr val="window" lastClr="FFFFFF"/>
      </a:lt1>
      <a:dk2>
        <a:srgbClr val="F08825"/>
      </a:dk2>
      <a:lt2>
        <a:srgbClr val="00B0F0"/>
      </a:lt2>
      <a:accent1>
        <a:srgbClr val="F08825"/>
      </a:accent1>
      <a:accent2>
        <a:srgbClr val="7F7F7F"/>
      </a:accent2>
      <a:accent3>
        <a:srgbClr val="00B0F0"/>
      </a:accent3>
      <a:accent4>
        <a:srgbClr val="9BBB59"/>
      </a:accent4>
      <a:accent5>
        <a:srgbClr val="C0504D"/>
      </a:accent5>
      <a:accent6>
        <a:srgbClr val="BFBFBF"/>
      </a:accent6>
      <a:hlink>
        <a:srgbClr val="000000"/>
      </a:hlink>
      <a:folHlink>
        <a:srgbClr val="7F7F7F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801F"/>
        </a:solidFill>
        <a:ln>
          <a:solidFill>
            <a:srgbClr val="F5801F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Ekino-2012.potx</Template>
  <TotalTime>7084</TotalTime>
  <Words>2253</Words>
  <Application>Microsoft Macintosh PowerPoint</Application>
  <PresentationFormat>Présentation à l'écran (4:3)</PresentationFormat>
  <Paragraphs>432</Paragraphs>
  <Slides>30</Slides>
  <Notes>30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1" baseType="lpstr">
      <vt:lpstr>Ekino-2012</vt:lpstr>
      <vt:lpstr>Présentation PowerPoint</vt:lpstr>
      <vt:lpstr>Step 1</vt:lpstr>
      <vt:lpstr>Step 2 </vt:lpstr>
      <vt:lpstr>Step 3 </vt:lpstr>
      <vt:lpstr>Step 4 </vt:lpstr>
      <vt:lpstr>Step 5 </vt:lpstr>
      <vt:lpstr>Step 6 </vt:lpstr>
      <vt:lpstr>Step 7 </vt:lpstr>
      <vt:lpstr>Step 8 </vt:lpstr>
      <vt:lpstr>Step 9 </vt:lpstr>
      <vt:lpstr>Step 10 </vt:lpstr>
      <vt:lpstr>Step 11 </vt:lpstr>
      <vt:lpstr>Step 11-bis </vt:lpstr>
      <vt:lpstr>Step 12 </vt:lpstr>
      <vt:lpstr>Step 13 </vt:lpstr>
      <vt:lpstr>Step 14 </vt:lpstr>
      <vt:lpstr>Step 15 </vt:lpstr>
      <vt:lpstr>Step 16</vt:lpstr>
      <vt:lpstr>Step 17</vt:lpstr>
      <vt:lpstr>Step 18 </vt:lpstr>
      <vt:lpstr>Step 19 </vt:lpstr>
      <vt:lpstr>Step 20 </vt:lpstr>
      <vt:lpstr>Step 21</vt:lpstr>
      <vt:lpstr>Step 22 </vt:lpstr>
      <vt:lpstr>Step 23 </vt:lpstr>
      <vt:lpstr>Step 24 </vt:lpstr>
      <vt:lpstr>Step 25 </vt:lpstr>
      <vt:lpstr>Step 26</vt:lpstr>
      <vt:lpstr>Step 27 </vt:lpstr>
      <vt:lpstr>Step 28 </vt:lpstr>
    </vt:vector>
  </TitlesOfParts>
  <Manager/>
  <Company>Ekino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agence short</dc:title>
  <dc:subject/>
  <dc:creator>Malo GAUDRY</dc:creator>
  <cp:keywords/>
  <dc:description/>
  <cp:lastModifiedBy>balit cyril</cp:lastModifiedBy>
  <cp:revision>387</cp:revision>
  <cp:lastPrinted>2011-12-01T22:52:33Z</cp:lastPrinted>
  <dcterms:created xsi:type="dcterms:W3CDTF">2012-08-24T16:53:18Z</dcterms:created>
  <dcterms:modified xsi:type="dcterms:W3CDTF">2013-10-22T14:09:31Z</dcterms:modified>
  <cp:category/>
</cp:coreProperties>
</file>