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1"/>
  </p:notesMasterIdLst>
  <p:handoutMasterIdLst>
    <p:handoutMasterId r:id="rId32"/>
  </p:handoutMasterIdLst>
  <p:sldIdLst>
    <p:sldId id="378" r:id="rId2"/>
    <p:sldId id="503" r:id="rId3"/>
    <p:sldId id="464" r:id="rId4"/>
    <p:sldId id="492" r:id="rId5"/>
    <p:sldId id="494" r:id="rId6"/>
    <p:sldId id="521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4" r:id="rId15"/>
    <p:sldId id="505" r:id="rId16"/>
    <p:sldId id="506" r:id="rId17"/>
    <p:sldId id="507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1123" autoAdjust="0"/>
  </p:normalViewPr>
  <p:slideViewPr>
    <p:cSldViewPr>
      <p:cViewPr>
        <p:scale>
          <a:sx n="150" d="100"/>
          <a:sy n="150" d="100"/>
        </p:scale>
        <p:origin x="-1320" y="864"/>
      </p:cViewPr>
      <p:guideLst>
        <p:guide orient="horz" pos="2251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- Injecter les dépendances scope, $</a:t>
            </a:r>
            <a:r>
              <a:rPr lang="fr-FR" dirty="0" err="1" smtClean="0"/>
              <a:t>routeParams</a:t>
            </a:r>
            <a:r>
              <a:rPr lang="fr-FR" dirty="0" smtClean="0"/>
              <a:t> et 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tr-TR" dirty="0" err="1" smtClean="0"/>
              <a:t>foodMeApp.filter</a:t>
            </a:r>
            <a:r>
              <a:rPr lang="tr-TR" dirty="0" smtClean="0"/>
              <a:t>('</a:t>
            </a:r>
            <a:r>
              <a:rPr lang="tr-TR" dirty="0" err="1" smtClean="0"/>
              <a:t>dollars</a:t>
            </a:r>
            <a:r>
              <a:rPr lang="tr-TR" dirty="0" smtClean="0"/>
              <a:t>', </a:t>
            </a:r>
            <a:r>
              <a:rPr lang="tr-TR" dirty="0" err="1" smtClean="0"/>
              <a:t>function</a:t>
            </a:r>
            <a:r>
              <a:rPr lang="tr-TR" dirty="0" smtClean="0"/>
              <a:t>() {</a:t>
            </a:r>
          </a:p>
          <a:p>
            <a:r>
              <a:rPr lang="tr-TR" dirty="0" smtClean="0"/>
              <a:t>  var DOLLARS = {</a:t>
            </a:r>
          </a:p>
          <a:p>
            <a:r>
              <a:rPr lang="tr-TR" dirty="0" smtClean="0"/>
              <a:t>    1: '$',</a:t>
            </a:r>
          </a:p>
          <a:p>
            <a:r>
              <a:rPr lang="tr-TR" dirty="0" smtClean="0"/>
              <a:t>    2: '$$',</a:t>
            </a:r>
          </a:p>
          <a:p>
            <a:r>
              <a:rPr lang="tr-TR" dirty="0" smtClean="0"/>
              <a:t>    3: '$$$',</a:t>
            </a:r>
          </a:p>
          <a:p>
            <a:r>
              <a:rPr lang="tr-TR" dirty="0" smtClean="0"/>
              <a:t>    4: '$$$$',</a:t>
            </a:r>
          </a:p>
          <a:p>
            <a:r>
              <a:rPr lang="tr-TR" dirty="0" smtClean="0"/>
              <a:t>    5: '$$$$$'</a:t>
            </a:r>
          </a:p>
          <a:p>
            <a:r>
              <a:rPr lang="tr-TR" dirty="0" smtClean="0"/>
              <a:t>  }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(</a:t>
            </a:r>
            <a:r>
              <a:rPr lang="tr-TR" dirty="0" err="1" smtClean="0"/>
              <a:t>dollarCount</a:t>
            </a:r>
            <a:r>
              <a:rPr lang="tr-TR" dirty="0" smtClean="0"/>
              <a:t>) 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DOLLARS[</a:t>
            </a:r>
            <a:r>
              <a:rPr lang="tr-TR" dirty="0" err="1" smtClean="0"/>
              <a:t>dollarCount</a:t>
            </a:r>
            <a:r>
              <a:rPr lang="tr-TR" dirty="0" smtClean="0"/>
              <a:t>]</a:t>
            </a:r>
          </a:p>
          <a:p>
            <a:r>
              <a:rPr lang="tr-TR" dirty="0" smtClean="0"/>
              <a:t>  };</a:t>
            </a:r>
          </a:p>
          <a:p>
            <a:r>
              <a:rPr lang="tr-TR" dirty="0" smtClean="0"/>
              <a:t> });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</a:t>
            </a:r>
          </a:p>
          <a:p>
            <a:r>
              <a:rPr lang="fr-FR" dirty="0" smtClean="0"/>
              <a:t>-créer une </a:t>
            </a:r>
            <a:r>
              <a:rPr lang="fr-FR" dirty="0" err="1" smtClean="0"/>
              <a:t>persistence</a:t>
            </a:r>
            <a:r>
              <a:rPr lang="fr-FR" dirty="0" smtClean="0"/>
              <a:t> pour</a:t>
            </a:r>
            <a:r>
              <a:rPr lang="fr-FR" baseline="0" dirty="0" smtClean="0"/>
              <a:t> les éléments du panier</a:t>
            </a:r>
          </a:p>
          <a:p>
            <a:r>
              <a:rPr lang="fr-FR" baseline="0" dirty="0" smtClean="0"/>
              <a:t>- Controller que l’on n’est toujours dans le même restaurant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R</a:t>
            </a:r>
            <a:r>
              <a:rPr lang="pt-BR" dirty="0" err="1" smtClean="0"/>
              <a:t>ajouter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nom</a:t>
            </a:r>
            <a:r>
              <a:rPr lang="pt-BR" dirty="0" smtClean="0"/>
              <a:t> </a:t>
            </a:r>
            <a:r>
              <a:rPr lang="pt-BR" dirty="0" err="1" smtClean="0"/>
              <a:t>au</a:t>
            </a:r>
            <a:r>
              <a:rPr lang="pt-BR" dirty="0" smtClean="0"/>
              <a:t> </a:t>
            </a:r>
            <a:r>
              <a:rPr lang="pt-BR" dirty="0" err="1" smtClean="0"/>
              <a:t>formulaire</a:t>
            </a:r>
            <a:endParaRPr lang="pt-B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U</a:t>
            </a:r>
            <a:r>
              <a:rPr lang="pt-BR" dirty="0" err="1" smtClean="0"/>
              <a:t>tiliser</a:t>
            </a:r>
            <a:r>
              <a:rPr lang="pt-BR" dirty="0" smtClean="0"/>
              <a:t> </a:t>
            </a:r>
            <a:r>
              <a:rPr lang="pt-BR" dirty="0" err="1" smtClean="0"/>
              <a:t>novalidate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s-ES_tradnl" dirty="0" err="1" smtClean="0"/>
              <a:t>ng-disabled</a:t>
            </a:r>
            <a:r>
              <a:rPr lang="es-ES_tradnl" dirty="0" smtClean="0"/>
              <a:t>="</a:t>
            </a:r>
            <a:r>
              <a:rPr lang="es-ES_tradnl" dirty="0" err="1" smtClean="0"/>
              <a:t>customerForm</a:t>
            </a:r>
            <a:r>
              <a:rPr lang="es-ES_tradnl" dirty="0" smtClean="0"/>
              <a:t>.$</a:t>
            </a:r>
            <a:r>
              <a:rPr lang="es-ES_tradnl" dirty="0" err="1" smtClean="0"/>
              <a:t>invalid</a:t>
            </a:r>
            <a:r>
              <a:rPr lang="es-ES_tradnl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n-US" dirty="0" err="1" smtClean="0"/>
              <a:t>foodMeApp.value</a:t>
            </a:r>
            <a:r>
              <a:rPr lang="en-US" dirty="0" smtClean="0"/>
              <a:t>('</a:t>
            </a:r>
            <a:r>
              <a:rPr lang="en-US" dirty="0" err="1" smtClean="0"/>
              <a:t>localStorage</a:t>
            </a:r>
            <a:r>
              <a:rPr lang="en-US" dirty="0" smtClean="0"/>
              <a:t>', </a:t>
            </a:r>
            <a:r>
              <a:rPr lang="en-US" dirty="0" err="1" smtClean="0"/>
              <a:t>window.localStorage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.$watch(function() { return customer; },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en-US" dirty="0" err="1" smtClean="0"/>
              <a:t>foodMeApp.value</a:t>
            </a:r>
            <a:r>
              <a:rPr lang="en-US" dirty="0" smtClean="0"/>
              <a:t>('</a:t>
            </a:r>
            <a:r>
              <a:rPr lang="en-US" dirty="0" err="1" smtClean="0"/>
              <a:t>localStorage</a:t>
            </a:r>
            <a:r>
              <a:rPr lang="en-US" dirty="0" smtClean="0"/>
              <a:t>', </a:t>
            </a:r>
            <a:r>
              <a:rPr lang="en-US" dirty="0" err="1" smtClean="0"/>
              <a:t>window.localStorage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.$watch(function() { return customer; },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TIPS:</a:t>
            </a:r>
          </a:p>
          <a:p>
            <a:r>
              <a:rPr lang="fr-FR" dirty="0" smtClean="0"/>
              <a:t>Config</a:t>
            </a:r>
            <a:r>
              <a:rPr lang="fr-FR" baseline="0" dirty="0" smtClean="0"/>
              <a:t> du route 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TIPS: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39752" y="548680"/>
            <a:ext cx="41449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TP FOODME</a:t>
            </a:r>
            <a:endParaRPr lang="fr-FR" dirty="0"/>
          </a:p>
        </p:txBody>
      </p:sp>
      <p:pic>
        <p:nvPicPr>
          <p:cNvPr id="4" name="Image 3" descr="Capture d’écran 2013-04-05 à 18.1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4741333" cy="3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9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Sur l’écran d’accueil, le formulaire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un conteneur pour la liste de restaurants en accueil</a:t>
            </a:r>
          </a:p>
          <a:p>
            <a:pPr lvl="1"/>
            <a:r>
              <a:rPr lang="fr-FR" dirty="0" smtClean="0"/>
              <a:t>Déplacer la route du formulaire dans une autre définition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et charger un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qui redirige vers le </a:t>
            </a:r>
            <a:r>
              <a:rPr lang="fr-FR" b="1" dirty="0" err="1" smtClean="0"/>
              <a:t>CustomerController</a:t>
            </a:r>
            <a:r>
              <a:rPr lang="fr-FR" dirty="0" smtClean="0"/>
              <a:t> si il n’y a pas de </a:t>
            </a:r>
            <a:r>
              <a:rPr lang="fr-FR" b="1" dirty="0" err="1" smtClean="0"/>
              <a:t>customer</a:t>
            </a:r>
            <a:r>
              <a:rPr lang="fr-FR" dirty="0" smtClean="0"/>
              <a:t> courant</a:t>
            </a:r>
          </a:p>
          <a:p>
            <a:pPr lvl="1"/>
            <a:r>
              <a:rPr lang="fr-FR" dirty="0" smtClean="0"/>
              <a:t>Faire que la route ‘/’ pointe désormais sur le </a:t>
            </a:r>
            <a:r>
              <a:rPr lang="fr-FR" b="1" dirty="0" err="1" smtClean="0"/>
              <a:t>RestaurantController</a:t>
            </a:r>
            <a:endParaRPr lang="fr-FR" b="1" dirty="0" smtClean="0"/>
          </a:p>
          <a:p>
            <a:pPr lvl="1"/>
            <a:r>
              <a:rPr lang="fr-FR" dirty="0" smtClean="0"/>
              <a:t>Associer </a:t>
            </a:r>
            <a:r>
              <a:rPr lang="fr-FR" dirty="0"/>
              <a:t>la route au </a:t>
            </a:r>
            <a:r>
              <a:rPr lang="fr-FR" dirty="0" err="1"/>
              <a:t>template</a:t>
            </a:r>
            <a:r>
              <a:rPr lang="fr-FR" dirty="0"/>
              <a:t>(vide) </a:t>
            </a:r>
            <a:r>
              <a:rPr lang="fr-FR" b="1" dirty="0" err="1" smtClean="0"/>
              <a:t>restaurant.html</a:t>
            </a:r>
            <a:endParaRPr lang="fr-FR" b="1" dirty="0" smtClean="0"/>
          </a:p>
          <a:p>
            <a:pPr lvl="1"/>
            <a:r>
              <a:rPr lang="fr-FR" dirty="0" smtClean="0"/>
              <a:t>Associer le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dirty="0" smtClean="0"/>
              <a:t>à la route ‘/</a:t>
            </a:r>
            <a:r>
              <a:rPr lang="fr-FR" dirty="0" err="1" smtClean="0"/>
              <a:t>customer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Rediriger de </a:t>
            </a:r>
            <a:r>
              <a:rPr lang="fr-FR" b="1" dirty="0" err="1"/>
              <a:t>CustomerController</a:t>
            </a:r>
            <a:r>
              <a:rPr lang="fr-FR" dirty="0"/>
              <a:t> </a:t>
            </a:r>
            <a:r>
              <a:rPr lang="fr-FR" b="1" dirty="0" smtClean="0"/>
              <a:t> </a:t>
            </a:r>
            <a:r>
              <a:rPr lang="fr-FR" dirty="0" smtClean="0"/>
              <a:t>vers</a:t>
            </a:r>
            <a:r>
              <a:rPr lang="fr-FR" b="1" dirty="0" smtClean="0"/>
              <a:t> </a:t>
            </a:r>
            <a:r>
              <a:rPr lang="fr-FR" b="1" dirty="0" err="1" smtClean="0"/>
              <a:t>RestaurantController</a:t>
            </a:r>
            <a:r>
              <a:rPr lang="fr-FR" dirty="0" smtClean="0"/>
              <a:t> quand les informations sont validées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55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 vers une liste de restaurants et redirection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liste de restaurant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liste de restaurants sur le </a:t>
            </a:r>
            <a:r>
              <a:rPr lang="fr-FR" b="1" dirty="0" err="1"/>
              <a:t>RestaurantController</a:t>
            </a:r>
            <a:endParaRPr lang="fr-FR" b="1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du scope</a:t>
            </a:r>
          </a:p>
          <a:p>
            <a:pPr lvl="1"/>
            <a:r>
              <a:rPr lang="fr-FR" dirty="0" smtClean="0"/>
              <a:t>Enrichir le scope avec une liste d’objets représentant des restaurants: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id":"angular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name":"Angular</a:t>
            </a:r>
            <a:r>
              <a:rPr lang="en-US" dirty="0"/>
              <a:t> Pizza",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cuisine":"pizza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"price":1,</a:t>
            </a:r>
          </a:p>
          <a:p>
            <a:pPr lvl="2"/>
            <a:r>
              <a:rPr lang="en-US" dirty="0"/>
              <a:t>"rating":5,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description":"Home</a:t>
            </a:r>
            <a:r>
              <a:rPr lang="en-US" dirty="0"/>
              <a:t> of the </a:t>
            </a:r>
            <a:r>
              <a:rPr lang="en-US" dirty="0" err="1"/>
              <a:t>superheroic</a:t>
            </a:r>
            <a:r>
              <a:rPr lang="en-US" dirty="0"/>
              <a:t> pizza!"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27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Créer une liste de restaurants sur le </a:t>
            </a:r>
            <a:r>
              <a:rPr lang="fr-FR" b="1" dirty="0" err="1" smtClean="0"/>
              <a:t>controleur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11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qui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databinding</a:t>
            </a:r>
            <a:r>
              <a:rPr lang="fr-FR" dirty="0" smtClean="0"/>
              <a:t> pour que les données soient générées dynamiquement en fonction de celles du </a:t>
            </a:r>
            <a:r>
              <a:rPr lang="fr-FR" dirty="0" err="1" smtClean="0"/>
              <a:t>controleur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Utilisation de la directive </a:t>
            </a:r>
            <a:r>
              <a:rPr lang="fr-FR" b="1" dirty="0" err="1" smtClean="0"/>
              <a:t>ng-repeat</a:t>
            </a:r>
            <a:endParaRPr lang="fr-FR" b="1" dirty="0" smtClean="0"/>
          </a:p>
          <a:p>
            <a:pPr lvl="1"/>
            <a:r>
              <a:rPr lang="fr-FR" dirty="0" smtClean="0"/>
              <a:t>Les images sont stockées sous la forme:</a:t>
            </a:r>
          </a:p>
          <a:p>
            <a:pPr lvl="2"/>
            <a:r>
              <a:rPr lang="pl-PL" dirty="0"/>
              <a:t>/</a:t>
            </a:r>
            <a:r>
              <a:rPr lang="pl-PL" dirty="0" err="1"/>
              <a:t>img</a:t>
            </a:r>
            <a:r>
              <a:rPr lang="pl-PL" dirty="0"/>
              <a:t>/</a:t>
            </a:r>
            <a:r>
              <a:rPr lang="pl-PL" dirty="0" err="1"/>
              <a:t>restaurants</a:t>
            </a:r>
            <a:r>
              <a:rPr lang="pl-PL" dirty="0"/>
              <a:t>/&lt;</a:t>
            </a:r>
            <a:r>
              <a:rPr lang="pl-PL" dirty="0" err="1"/>
              <a:t>restaurant.id</a:t>
            </a:r>
            <a:r>
              <a:rPr lang="pl-PL" dirty="0"/>
              <a:t>&gt;.jpg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2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qui liste les restaurants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liée à des données </a:t>
            </a:r>
            <a:r>
              <a:rPr lang="fr-FR" dirty="0" err="1" smtClean="0"/>
              <a:t>mockées</a:t>
            </a:r>
            <a:r>
              <a:rPr lang="fr-FR" dirty="0" smtClean="0"/>
              <a:t> sur le contrôleur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des données récupérer par un appel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$http dans le </a:t>
            </a:r>
            <a:r>
              <a:rPr lang="fr-FR" b="1" dirty="0" err="1" smtClean="0"/>
              <a:t>RestaurantsController</a:t>
            </a:r>
            <a:endParaRPr lang="fr-FR" b="1" dirty="0" smtClean="0"/>
          </a:p>
          <a:p>
            <a:pPr lvl="1"/>
            <a:r>
              <a:rPr lang="fr-FR" dirty="0" smtClean="0"/>
              <a:t>Récupérer la liste de restaurant en utilisant la méthode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1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Récupérer les données avec $HTTP</a:t>
            </a:r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page de restaurants alimentée par $</a:t>
            </a:r>
            <a:r>
              <a:rPr lang="fr-FR" dirty="0" err="1" smtClean="0"/>
              <a:t>http.get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Simplifier la récupération de donnée en utilisant </a:t>
            </a:r>
            <a:r>
              <a:rPr lang="fr-FR" b="1" dirty="0" smtClean="0"/>
              <a:t>$ressource </a:t>
            </a:r>
            <a:r>
              <a:rPr lang="fr-FR" dirty="0" smtClean="0"/>
              <a:t>au lieu de $http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la dépendance sur </a:t>
            </a:r>
            <a:r>
              <a:rPr lang="fr-FR" b="1" dirty="0" err="1" smtClean="0"/>
              <a:t>ngResource</a:t>
            </a:r>
            <a:r>
              <a:rPr lang="fr-FR" dirty="0" smtClean="0"/>
              <a:t> dans le module de notre application</a:t>
            </a:r>
          </a:p>
          <a:p>
            <a:pPr lvl="1"/>
            <a:r>
              <a:rPr lang="fr-FR" dirty="0" smtClean="0"/>
              <a:t>Créer la ressource </a:t>
            </a:r>
            <a:r>
              <a:rPr lang="fr-FR" b="1" dirty="0" smtClean="0"/>
              <a:t>Restaurant</a:t>
            </a:r>
          </a:p>
          <a:p>
            <a:pPr lvl="1"/>
            <a:r>
              <a:rPr lang="fr-FR" dirty="0" smtClean="0"/>
              <a:t>Injecter la ressource </a:t>
            </a:r>
            <a:r>
              <a:rPr lang="fr-FR" b="1" dirty="0" smtClean="0"/>
              <a:t>Restaurant</a:t>
            </a:r>
            <a:r>
              <a:rPr lang="fr-FR" dirty="0" smtClean="0"/>
              <a:t> dans le </a:t>
            </a:r>
            <a:r>
              <a:rPr lang="fr-FR" b="1" dirty="0" err="1" smtClean="0"/>
              <a:t>RestaurantsController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Remplacer l’appel </a:t>
            </a:r>
            <a:r>
              <a:rPr lang="fr-FR" b="1" dirty="0" smtClean="0"/>
              <a:t>$</a:t>
            </a:r>
            <a:r>
              <a:rPr lang="fr-FR" b="1" dirty="0" err="1" smtClean="0"/>
              <a:t>http.get</a:t>
            </a:r>
            <a:r>
              <a:rPr lang="fr-FR" b="1" dirty="0" smtClean="0"/>
              <a:t>() </a:t>
            </a:r>
            <a:r>
              <a:rPr lang="fr-FR" dirty="0" smtClean="0"/>
              <a:t>par </a:t>
            </a:r>
            <a:r>
              <a:rPr lang="fr-FR" b="1" dirty="0" err="1" smtClean="0"/>
              <a:t>Restaurant.query</a:t>
            </a:r>
            <a:r>
              <a:rPr lang="fr-FR" b="1" dirty="0" smtClean="0"/>
              <a:t>()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532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Remplacer $http par une ressource Restaurant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de restaurant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les informations de livraisons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Mettre </a:t>
            </a:r>
            <a:r>
              <a:rPr lang="fr-FR" dirty="0" smtClean="0"/>
              <a:t>à jour la vue en fonction des données du service </a:t>
            </a:r>
            <a:r>
              <a:rPr lang="fr-FR" b="1" dirty="0" err="1"/>
              <a:t>customer</a:t>
            </a:r>
            <a:r>
              <a:rPr lang="fr-FR" b="1" dirty="0"/>
              <a:t> 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602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Brancher les informations de livraison de l’utilisateur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 label « nombre de restaurants » indépendants du nombre réel (1 restaurant</a:t>
            </a:r>
            <a:r>
              <a:rPr lang="fr-FR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!)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Changer le message en fonction du nombre de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Remplacer le label par la directive </a:t>
            </a:r>
            <a:r>
              <a:rPr lang="fr-FR" b="1" dirty="0" err="1" smtClean="0"/>
              <a:t>ng-pluralize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92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Utilisation de </a:t>
            </a:r>
            <a:r>
              <a:rPr lang="fr-FR" b="1" dirty="0" err="1" smtClean="0"/>
              <a:t>ng</a:t>
            </a:r>
            <a:r>
              <a:rPr lang="fr-FR" b="1" dirty="0" err="1"/>
              <a:t>P</a:t>
            </a:r>
            <a:r>
              <a:rPr lang="fr-FR" b="1" dirty="0" err="1" smtClean="0"/>
              <a:t>luralize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16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représentant la liste des restaurants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Afficher le menu d’un restaurant lorsqu’il est sélectionné dans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vue statique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endParaRPr lang="fr-FR" b="1" dirty="0" smtClean="0"/>
          </a:p>
          <a:p>
            <a:pPr lvl="1"/>
            <a:r>
              <a:rPr lang="fr-FR" dirty="0" smtClean="0"/>
              <a:t>Créer un contrôleur vide </a:t>
            </a:r>
            <a:r>
              <a:rPr lang="fr-FR" b="1" dirty="0" err="1" smtClean="0"/>
              <a:t>MenuController</a:t>
            </a:r>
            <a:endParaRPr lang="fr-FR" b="1" dirty="0" smtClean="0"/>
          </a:p>
          <a:p>
            <a:pPr lvl="1"/>
            <a:r>
              <a:rPr lang="fr-FR" dirty="0" smtClean="0"/>
              <a:t>Créer la route paramétrée </a:t>
            </a:r>
            <a:r>
              <a:rPr lang="fr-FR" b="1" dirty="0" smtClean="0"/>
              <a:t>‘/menu/:</a:t>
            </a:r>
            <a:r>
              <a:rPr lang="fr-FR" b="1" dirty="0" err="1" smtClean="0"/>
              <a:t>restaurantId</a:t>
            </a:r>
            <a:r>
              <a:rPr lang="fr-FR" b="1" dirty="0" smtClean="0"/>
              <a:t>’</a:t>
            </a:r>
            <a:r>
              <a:rPr lang="fr-FR" dirty="0" smtClean="0"/>
              <a:t> qui pointe sur le </a:t>
            </a:r>
            <a:r>
              <a:rPr lang="fr-FR" b="1" dirty="0" err="1" smtClean="0"/>
              <a:t>MenuController</a:t>
            </a:r>
            <a:r>
              <a:rPr lang="fr-FR" dirty="0" smtClean="0"/>
              <a:t> et la vue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menu.html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73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Afficher le menu d’un restaurant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17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message pour les informations de livraisons dans la vue </a:t>
            </a:r>
            <a:r>
              <a:rPr lang="fr-FR" b="1" dirty="0" err="1" smtClean="0"/>
              <a:t>restaurants.html</a:t>
            </a:r>
            <a:endParaRPr lang="fr-FR" b="1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ce message pour en faire un composant réutilisable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la directive </a:t>
            </a:r>
            <a:r>
              <a:rPr lang="fr-FR" b="1" dirty="0" err="1" smtClean="0"/>
              <a:t>fmDeliverTo</a:t>
            </a:r>
            <a:r>
              <a:rPr lang="fr-FR" dirty="0" smtClean="0"/>
              <a:t>. Le composant devra utiliser un </a:t>
            </a:r>
            <a:r>
              <a:rPr lang="fr-FR" dirty="0" err="1" smtClean="0"/>
              <a:t>template</a:t>
            </a:r>
            <a:r>
              <a:rPr lang="fr-FR" dirty="0" smtClean="0"/>
              <a:t> localisé dans</a:t>
            </a:r>
          </a:p>
          <a:p>
            <a:pPr lvl="2"/>
            <a:r>
              <a:rPr lang="en-US" dirty="0" err="1"/>
              <a:t>js</a:t>
            </a:r>
            <a:r>
              <a:rPr lang="en-US" dirty="0"/>
              <a:t>/directives/</a:t>
            </a:r>
            <a:r>
              <a:rPr lang="en-US" dirty="0" err="1"/>
              <a:t>fmDeliverTo.html</a:t>
            </a:r>
            <a:r>
              <a:rPr lang="fr-FR" dirty="0" smtClean="0"/>
              <a:t> 	</a:t>
            </a:r>
          </a:p>
          <a:p>
            <a:pPr lvl="1"/>
            <a:r>
              <a:rPr lang="fr-FR" dirty="0" smtClean="0"/>
              <a:t>Remplacer le html de la vue par la directive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Rajouter une directive </a:t>
            </a:r>
            <a:r>
              <a:rPr lang="fr-FR" b="1" dirty="0" err="1" smtClean="0"/>
              <a:t>fmDeliverTo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18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menu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 avec les données réelles du serveur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Récupérer les informations d’un restaurant à l’aide de la ressource Restaurant (pensez à utiliser $</a:t>
            </a:r>
            <a:r>
              <a:rPr lang="fr-FR" dirty="0" err="1" smtClean="0"/>
              <a:t>routeParams</a:t>
            </a:r>
            <a:r>
              <a:rPr lang="fr-FR" dirty="0" smtClean="0"/>
              <a:t>)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Dynamiser la vue à l’aide des données récupérées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76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menu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1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/>
              <a:t>Une page </a:t>
            </a:r>
            <a:r>
              <a:rPr lang="fr-FR" dirty="0" smtClean="0"/>
              <a:t>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/>
              <a:t>Créer une application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angular.js</a:t>
            </a:r>
            <a:endParaRPr lang="fr-FR" dirty="0"/>
          </a:p>
          <a:p>
            <a:pPr lvl="1"/>
            <a:r>
              <a:rPr lang="fr-FR" dirty="0"/>
              <a:t>Charger le script </a:t>
            </a:r>
            <a:r>
              <a:rPr lang="fr-FR" dirty="0" err="1"/>
              <a:t>app.js</a:t>
            </a:r>
            <a:endParaRPr lang="fr-FR" dirty="0"/>
          </a:p>
          <a:p>
            <a:pPr lvl="1"/>
            <a:r>
              <a:rPr lang="fr-FR" dirty="0"/>
              <a:t>Créer un module </a:t>
            </a:r>
            <a:r>
              <a:rPr lang="fr-FR" dirty="0" err="1"/>
              <a:t>angular</a:t>
            </a:r>
            <a:r>
              <a:rPr lang="fr-FR" dirty="0"/>
              <a:t> ‘</a:t>
            </a:r>
            <a:r>
              <a:rPr lang="fr-FR" dirty="0" err="1"/>
              <a:t>foofMeApp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Instancier le module dans le html</a:t>
            </a:r>
          </a:p>
          <a:p>
            <a:pPr lvl="1"/>
            <a:r>
              <a:rPr lang="fr-FR" dirty="0"/>
              <a:t>Vérifier qu’</a:t>
            </a:r>
            <a:r>
              <a:rPr lang="fr-FR" dirty="0" err="1"/>
              <a:t>Angular</a:t>
            </a:r>
            <a:r>
              <a:rPr lang="fr-FR" dirty="0"/>
              <a:t> fonctionne en insérant une expression </a:t>
            </a:r>
            <a:r>
              <a:rPr lang="fr-FR" b="1" dirty="0"/>
              <a:t>{{1+2}}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3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Une </a:t>
            </a:r>
            <a:r>
              <a:rPr lang="fr-FR" b="1" dirty="0"/>
              <a:t>vue statique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412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 smtClean="0"/>
              <a:t>19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Les prix et les votes sont affichés sous forme de nombre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filtre qui transforme ces valeurs en utilisant les symboles $ et ★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dollars</a:t>
            </a:r>
            <a:r>
              <a:rPr lang="fr-FR" dirty="0" smtClean="0"/>
              <a:t> (fichier </a:t>
            </a:r>
            <a:r>
              <a:rPr lang="fr-FR" dirty="0" err="1" smtClean="0"/>
              <a:t>dollar.js</a:t>
            </a:r>
            <a:r>
              <a:rPr lang="fr-FR" dirty="0" smtClean="0"/>
              <a:t>) qui retourne autant de ’$’ que le nombre filtré (ex: 2 -&gt; $$)</a:t>
            </a:r>
          </a:p>
          <a:p>
            <a:pPr lvl="1"/>
            <a:r>
              <a:rPr lang="fr-FR" dirty="0" smtClean="0"/>
              <a:t>Créer un filtre </a:t>
            </a:r>
            <a:r>
              <a:rPr lang="fr-FR" b="1" dirty="0" smtClean="0"/>
              <a:t>stars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fichier </a:t>
            </a:r>
            <a:r>
              <a:rPr lang="fr-FR" dirty="0" err="1" smtClean="0"/>
              <a:t>stars.js</a:t>
            </a:r>
            <a:r>
              <a:rPr lang="fr-FR" dirty="0"/>
              <a:t>) </a:t>
            </a:r>
            <a:r>
              <a:rPr lang="fr-FR" dirty="0" smtClean="0"/>
              <a:t>qui retourne autant de ’ ★’ que le nombre filtré (ex: 3 -&gt; ★★★)</a:t>
            </a:r>
          </a:p>
          <a:p>
            <a:pPr lvl="2"/>
            <a:r>
              <a:rPr lang="fr-FR" dirty="0" smtClean="0"/>
              <a:t>Le caractère </a:t>
            </a:r>
            <a:r>
              <a:rPr lang="fr-FR" dirty="0" err="1" smtClean="0"/>
              <a:t>unicode</a:t>
            </a:r>
            <a:r>
              <a:rPr lang="fr-FR" dirty="0" smtClean="0"/>
              <a:t> de ★ est \u2605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6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Filtres ‘</a:t>
            </a:r>
            <a:r>
              <a:rPr lang="en-US" dirty="0"/>
              <a:t>★</a:t>
            </a:r>
            <a:r>
              <a:rPr lang="fr-FR" b="1" dirty="0" smtClean="0"/>
              <a:t>’ et ‘$’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20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pour visualiser des </a:t>
            </a:r>
            <a:r>
              <a:rPr lang="fr-FR" dirty="0"/>
              <a:t>‘</a:t>
            </a:r>
            <a:r>
              <a:rPr lang="en-US" dirty="0"/>
              <a:t>★</a:t>
            </a:r>
            <a:r>
              <a:rPr lang="fr-FR" dirty="0"/>
              <a:t>’ et ‘$</a:t>
            </a:r>
            <a:r>
              <a:rPr lang="fr-FR" dirty="0" smtClean="0"/>
              <a:t>’ 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Utiliser une directive pour permettre le </a:t>
            </a:r>
            <a:r>
              <a:rPr lang="fr-FR" dirty="0" err="1" smtClean="0"/>
              <a:t>databinding</a:t>
            </a:r>
            <a:r>
              <a:rPr lang="fr-FR" dirty="0" smtClean="0"/>
              <a:t> bidirectionnel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fichier </a:t>
            </a:r>
            <a:r>
              <a:rPr lang="fr-FR" dirty="0" err="1" smtClean="0"/>
              <a:t>fmRating.js</a:t>
            </a:r>
            <a:r>
              <a:rPr lang="fr-FR" dirty="0" smtClean="0"/>
              <a:t> et l’importer à la place des filtres</a:t>
            </a:r>
          </a:p>
          <a:p>
            <a:pPr lvl="1"/>
            <a:r>
              <a:rPr lang="fr-FR" dirty="0" smtClean="0"/>
              <a:t>Rajouter sur le </a:t>
            </a:r>
            <a:r>
              <a:rPr lang="fr-FR" dirty="0" err="1" smtClean="0"/>
              <a:t>RestaurantController</a:t>
            </a:r>
            <a:r>
              <a:rPr lang="fr-FR" dirty="0" smtClean="0"/>
              <a:t> un objet de filtre avec les propriétés :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uisine</a:t>
            </a:r>
          </a:p>
          <a:p>
            <a:pPr lvl="2"/>
            <a:r>
              <a:rPr lang="fr-FR" dirty="0" err="1"/>
              <a:t>p</a:t>
            </a:r>
            <a:r>
              <a:rPr lang="fr-FR" dirty="0" err="1" smtClean="0"/>
              <a:t>rice</a:t>
            </a:r>
            <a:endParaRPr lang="fr-FR" dirty="0" smtClean="0"/>
          </a:p>
          <a:p>
            <a:pPr lvl="2"/>
            <a:r>
              <a:rPr lang="fr-FR" dirty="0" smtClean="0"/>
              <a:t>rating</a:t>
            </a:r>
          </a:p>
          <a:p>
            <a:pPr lvl="1"/>
            <a:r>
              <a:rPr lang="fr-FR" dirty="0" smtClean="0"/>
              <a:t>Dans la directive</a:t>
            </a:r>
          </a:p>
          <a:p>
            <a:pPr lvl="2"/>
            <a:r>
              <a:rPr lang="fr-FR" dirty="0" smtClean="0"/>
              <a:t>Créer un scope isolé avec </a:t>
            </a:r>
            <a:r>
              <a:rPr lang="fr-FR" dirty="0" err="1" smtClean="0"/>
              <a:t>symbol</a:t>
            </a:r>
            <a:r>
              <a:rPr lang="fr-FR" dirty="0" smtClean="0"/>
              <a:t>, max et </a:t>
            </a:r>
            <a:r>
              <a:rPr lang="fr-FR" dirty="0" err="1" smtClean="0"/>
              <a:t>readonly</a:t>
            </a:r>
            <a:endParaRPr lang="fr-FR" dirty="0" smtClean="0"/>
          </a:p>
          <a:p>
            <a:pPr lvl="2"/>
            <a:r>
              <a:rPr lang="fr-FR" dirty="0" smtClean="0"/>
              <a:t>Setter  max et </a:t>
            </a:r>
            <a:r>
              <a:rPr lang="fr-FR" dirty="0" err="1" smtClean="0"/>
              <a:t>symbol</a:t>
            </a:r>
            <a:r>
              <a:rPr lang="fr-FR" dirty="0" smtClean="0"/>
              <a:t> par défaut</a:t>
            </a:r>
          </a:p>
          <a:p>
            <a:pPr lvl="2"/>
            <a:r>
              <a:rPr lang="fr-FR" dirty="0" smtClean="0"/>
              <a:t>Utiliser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en-US" dirty="0" err="1" smtClean="0"/>
              <a:t>fmRating.html</a:t>
            </a:r>
            <a:endParaRPr lang="en-US" dirty="0" smtClean="0"/>
          </a:p>
          <a:p>
            <a:pPr lvl="2"/>
            <a:r>
              <a:rPr lang="fr-FR" dirty="0" smtClean="0"/>
              <a:t>I</a:t>
            </a:r>
            <a:r>
              <a:rPr lang="en-US" dirty="0" err="1" smtClean="0"/>
              <a:t>mpleménter</a:t>
            </a:r>
            <a:r>
              <a:rPr lang="en-US" dirty="0" smtClean="0"/>
              <a:t> les </a:t>
            </a:r>
            <a:r>
              <a:rPr lang="en-US" dirty="0" err="1" smtClean="0"/>
              <a:t>méthodes</a:t>
            </a:r>
            <a:r>
              <a:rPr lang="en-US" dirty="0" smtClean="0"/>
              <a:t> enter, leave et select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2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fr-FR" b="1" dirty="0" err="1" smtClean="0"/>
              <a:t>fmRating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21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Des filtres qui ne filtrent pas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filtrer la liste des restaurants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Faire un </a:t>
            </a:r>
            <a:r>
              <a:rPr lang="fr-FR" b="1" dirty="0" err="1" smtClean="0"/>
              <a:t>watch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Implémenter la fonction de filtre pour retourner un sous-ensemble de restaurants</a:t>
            </a:r>
          </a:p>
          <a:p>
            <a:pPr lvl="2"/>
            <a:r>
              <a:rPr lang="fr-FR" dirty="0" smtClean="0"/>
              <a:t>Collection initiales dans </a:t>
            </a:r>
            <a:r>
              <a:rPr lang="fr-FR" dirty="0" err="1" smtClean="0"/>
              <a:t>allRestaurants</a:t>
            </a:r>
            <a:endParaRPr lang="fr-FR" dirty="0" smtClean="0"/>
          </a:p>
          <a:p>
            <a:pPr lvl="2"/>
            <a:r>
              <a:rPr lang="fr-FR" dirty="0" err="1" smtClean="0"/>
              <a:t>Angular.forEach</a:t>
            </a:r>
            <a:r>
              <a:rPr lang="fr-FR" dirty="0" smtClean="0"/>
              <a:t>() pour mettre à jour $</a:t>
            </a:r>
            <a:r>
              <a:rPr lang="fr-FR" dirty="0" err="1" smtClean="0"/>
              <a:t>scope.restaurants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23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Filtrer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liste statique de type cuisine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liste dynamique</a:t>
            </a:r>
          </a:p>
          <a:p>
            <a:endParaRPr lang="fr-FR" dirty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sens </a:t>
            </a:r>
            <a:r>
              <a:rPr lang="en-US" dirty="0"/>
              <a:t>model -&gt; </a:t>
            </a:r>
            <a:r>
              <a:rPr lang="en-US" dirty="0" smtClean="0"/>
              <a:t>view en </a:t>
            </a:r>
            <a:r>
              <a:rPr lang="en-US" dirty="0" err="1" smtClean="0"/>
              <a:t>implémentant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fr-FR" b="1" dirty="0" err="1"/>
              <a:t>ngModel</a:t>
            </a:r>
            <a:r>
              <a:rPr lang="fr-FR" b="1" dirty="0"/>
              <a:t>.$</a:t>
            </a:r>
            <a:r>
              <a:rPr lang="fr-FR" b="1" dirty="0" err="1" smtClean="0"/>
              <a:t>render</a:t>
            </a:r>
            <a:r>
              <a:rPr lang="fr-FR" dirty="0" smtClean="0"/>
              <a:t> et avec </a:t>
            </a:r>
            <a:r>
              <a:rPr lang="fi-FI" b="1" dirty="0" err="1"/>
              <a:t>ngModel.$</a:t>
            </a:r>
            <a:r>
              <a:rPr lang="fi-FI" b="1" dirty="0" err="1" smtClean="0"/>
              <a:t>modelValue</a:t>
            </a:r>
            <a:endParaRPr lang="fi-FI" b="1" dirty="0" smtClean="0"/>
          </a:p>
          <a:p>
            <a:pPr lvl="1"/>
            <a:r>
              <a:rPr lang="fi-FI" dirty="0" err="1" smtClean="0"/>
              <a:t>Dans</a:t>
            </a:r>
            <a:r>
              <a:rPr lang="fi-FI" dirty="0" smtClean="0"/>
              <a:t> le</a:t>
            </a:r>
            <a:r>
              <a:rPr lang="fr-FR" dirty="0" smtClean="0"/>
              <a:t>	sens </a:t>
            </a:r>
            <a:r>
              <a:rPr lang="fr-FR" dirty="0" err="1" smtClean="0"/>
              <a:t>view</a:t>
            </a:r>
            <a:r>
              <a:rPr lang="fr-FR" dirty="0" smtClean="0"/>
              <a:t> -&gt; model  en appelant la méthode </a:t>
            </a:r>
            <a:r>
              <a:rPr lang="en-US" b="1" dirty="0" err="1"/>
              <a:t>ngModel</a:t>
            </a:r>
            <a:r>
              <a:rPr lang="en-US" b="1" dirty="0"/>
              <a:t>.$</a:t>
            </a:r>
            <a:r>
              <a:rPr lang="en-US" b="1" dirty="0" err="1" smtClean="0"/>
              <a:t>setViewValue</a:t>
            </a:r>
            <a:r>
              <a:rPr lang="en-US" b="1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listener de click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01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Directive </a:t>
            </a:r>
            <a:r>
              <a:rPr lang="hu-HU" b="1" dirty="0"/>
              <a:t>fmCheckboxList</a:t>
            </a:r>
            <a:r>
              <a:rPr lang="fr-FR" b="1" dirty="0" smtClean="0"/>
              <a:t> 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23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liste de restaurant est affichée toujours dans le même ordre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trier la liste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RestaurantController</a:t>
            </a:r>
            <a:endParaRPr lang="fr-FR" dirty="0" smtClean="0"/>
          </a:p>
          <a:p>
            <a:pPr lvl="2"/>
            <a:r>
              <a:rPr lang="fr-FR" dirty="0" smtClean="0"/>
              <a:t>Rajouter </a:t>
            </a:r>
            <a:r>
              <a:rPr lang="fr-FR" dirty="0" err="1" smtClean="0"/>
              <a:t>sortBy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 smtClean="0"/>
              <a:t>sortAsc</a:t>
            </a:r>
            <a:r>
              <a:rPr lang="fr-FR" dirty="0" smtClean="0"/>
              <a:t> sur l’objet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sortBy</a:t>
            </a:r>
            <a:r>
              <a:rPr lang="fr-FR" dirty="0" smtClean="0"/>
              <a:t> qui met à jour les valeurs de tri en fonction de la clé passée</a:t>
            </a:r>
          </a:p>
          <a:p>
            <a:pPr lvl="2"/>
            <a:r>
              <a:rPr lang="fr-FR" dirty="0" smtClean="0"/>
              <a:t>Implémenter </a:t>
            </a:r>
            <a:r>
              <a:rPr lang="fr-FR" dirty="0"/>
              <a:t>la fonction </a:t>
            </a:r>
            <a:r>
              <a:rPr lang="fr-FR" dirty="0" err="1" smtClean="0"/>
              <a:t>sortIconFor</a:t>
            </a:r>
            <a:r>
              <a:rPr lang="fr-FR" dirty="0" smtClean="0"/>
              <a:t> qui retourne </a:t>
            </a:r>
            <a:r>
              <a:rPr lang="fr-FR" dirty="0" err="1" smtClean="0"/>
              <a:t>l’ic</a:t>
            </a:r>
            <a:r>
              <a:rPr lang="sk-SK" dirty="0" smtClean="0"/>
              <a:t>ô</a:t>
            </a:r>
            <a:r>
              <a:rPr lang="fr-FR" dirty="0" smtClean="0"/>
              <a:t>ne de tri en fonction de la clé</a:t>
            </a:r>
          </a:p>
          <a:p>
            <a:pPr lvl="2"/>
            <a:r>
              <a:rPr lang="fr-FR" dirty="0" smtClean="0"/>
              <a:t>Rajouter dans la fonction </a:t>
            </a:r>
            <a:r>
              <a:rPr lang="cs-CZ" dirty="0" err="1" smtClean="0"/>
              <a:t>filterAndSortRestaurants</a:t>
            </a:r>
            <a:r>
              <a:rPr lang="cs-CZ" dirty="0" smtClean="0"/>
              <a:t> </a:t>
            </a:r>
            <a:r>
              <a:rPr lang="cs-CZ" dirty="0" err="1" smtClean="0"/>
              <a:t>l‘implémentation</a:t>
            </a:r>
            <a:r>
              <a:rPr lang="cs-CZ" dirty="0" smtClean="0"/>
              <a:t> </a:t>
            </a:r>
            <a:r>
              <a:rPr lang="cs-CZ" dirty="0" err="1" smtClean="0"/>
              <a:t>du</a:t>
            </a:r>
            <a:r>
              <a:rPr lang="cs-CZ" dirty="0" smtClean="0"/>
              <a:t> </a:t>
            </a:r>
            <a:r>
              <a:rPr lang="cs-CZ" dirty="0" err="1" smtClean="0"/>
              <a:t>tri</a:t>
            </a:r>
            <a:r>
              <a:rPr lang="cs-CZ" dirty="0" smtClean="0"/>
              <a:t> (</a:t>
            </a:r>
            <a:r>
              <a:rPr lang="en-US" dirty="0"/>
              <a:t>$</a:t>
            </a:r>
            <a:r>
              <a:rPr lang="en-US" dirty="0" err="1" smtClean="0"/>
              <a:t>scope.restaurants.sort</a:t>
            </a:r>
            <a:r>
              <a:rPr lang="en-US" dirty="0" smtClean="0"/>
              <a:t>())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5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Rajout du 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La vue menu ne permet pas de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Pouvoir ajouter des éléments du menu dans le panier	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cart</a:t>
            </a:r>
            <a:r>
              <a:rPr lang="fr-FR" dirty="0" smtClean="0"/>
              <a:t> qui garde les éléments commandés</a:t>
            </a:r>
          </a:p>
          <a:p>
            <a:pPr lvl="1"/>
            <a:r>
              <a:rPr lang="fr-FR" dirty="0" smtClean="0"/>
              <a:t>Injecter ce service dans le </a:t>
            </a:r>
            <a:r>
              <a:rPr lang="fr-FR" b="1" dirty="0" err="1" smtClean="0"/>
              <a:t>MenuController</a:t>
            </a:r>
            <a:endParaRPr lang="fr-FR" b="1" dirty="0"/>
          </a:p>
          <a:p>
            <a:pPr lvl="1"/>
            <a:r>
              <a:rPr lang="fr-FR" dirty="0" smtClean="0"/>
              <a:t>Faire le lien pour pouvoir ajouter des éléments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55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Ajouter et supprimer du panier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Bah on n’a pas de vue pour commander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vue statique de commande de menu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CheckoutController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Mettre la vue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checkout.html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checkout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1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commande statique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26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de commande statique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Récupérer les informations du panier</a:t>
            </a:r>
          </a:p>
          <a:p>
            <a:pPr lvl="1"/>
            <a:r>
              <a:rPr lang="fr-FR" dirty="0" smtClean="0"/>
              <a:t>Permettre la commande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Injecter le service </a:t>
            </a:r>
            <a:r>
              <a:rPr lang="fr-FR" b="1" dirty="0" err="1" smtClean="0"/>
              <a:t>cart</a:t>
            </a:r>
            <a:r>
              <a:rPr lang="fr-FR" dirty="0" smtClean="0"/>
              <a:t> dans le </a:t>
            </a:r>
            <a:r>
              <a:rPr lang="fr-FR" b="1" dirty="0" err="1"/>
              <a:t>CheckoutController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/>
              <a:t>Dynamiser la vue avec le contenu du </a:t>
            </a:r>
            <a:r>
              <a:rPr lang="fr-FR" dirty="0" smtClean="0"/>
              <a:t>panier</a:t>
            </a:r>
          </a:p>
          <a:p>
            <a:pPr lvl="2"/>
            <a:r>
              <a:rPr lang="fr-FR" dirty="0" err="1" smtClean="0"/>
              <a:t>D</a:t>
            </a:r>
            <a:r>
              <a:rPr lang="fr-FR" dirty="0" err="1" smtClean="0"/>
              <a:t>eliver</a:t>
            </a:r>
            <a:r>
              <a:rPr lang="fr-FR" dirty="0" smtClean="0"/>
              <a:t> to</a:t>
            </a:r>
            <a:endParaRPr lang="fr-FR" dirty="0" smtClean="0"/>
          </a:p>
          <a:p>
            <a:pPr lvl="2"/>
            <a:r>
              <a:rPr lang="fr-FR" dirty="0" smtClean="0"/>
              <a:t>V</a:t>
            </a:r>
            <a:r>
              <a:rPr lang="fr-FR" dirty="0" smtClean="0"/>
              <a:t>alidation du formulaire</a:t>
            </a:r>
          </a:p>
          <a:p>
            <a:pPr lvl="2"/>
            <a:r>
              <a:rPr lang="fr-FR" dirty="0" smtClean="0"/>
              <a:t>C</a:t>
            </a:r>
            <a:r>
              <a:rPr lang="fr-FR" dirty="0" smtClean="0"/>
              <a:t>ontenu du panier</a:t>
            </a:r>
            <a:endParaRPr lang="fr-FR" dirty="0" smtClean="0"/>
          </a:p>
          <a:p>
            <a:pPr lvl="1"/>
            <a:r>
              <a:rPr lang="fr-FR" dirty="0" smtClean="0"/>
              <a:t>Implémenter la méthode </a:t>
            </a:r>
            <a:r>
              <a:rPr lang="fr-FR" b="1" dirty="0" err="1" smtClean="0"/>
              <a:t>purchase</a:t>
            </a:r>
            <a:r>
              <a:rPr lang="fr-FR" b="1" dirty="0" smtClean="0"/>
              <a:t>()</a:t>
            </a:r>
            <a:r>
              <a:rPr lang="fr-FR" dirty="0" smtClean="0"/>
              <a:t> dans le </a:t>
            </a:r>
            <a:r>
              <a:rPr lang="fr-FR" b="1" dirty="0" err="1" smtClean="0"/>
              <a:t>CheckoutController</a:t>
            </a:r>
            <a:r>
              <a:rPr lang="fr-FR" dirty="0" smtClean="0"/>
              <a:t> qui soumet la commande et vide le panier</a:t>
            </a:r>
          </a:p>
          <a:p>
            <a:pPr lvl="1"/>
            <a:r>
              <a:rPr lang="fr-FR" dirty="0" smtClean="0"/>
              <a:t>En réponse au serveur, on redirige l’utilisateur vers l’url </a:t>
            </a:r>
          </a:p>
          <a:p>
            <a:pPr lvl="2"/>
            <a:r>
              <a:rPr lang="fr-FR" b="1" dirty="0" smtClean="0"/>
              <a:t>/</a:t>
            </a:r>
            <a:r>
              <a:rPr lang="fr-FR" b="1" dirty="0" err="1" smtClean="0"/>
              <a:t>thank-you?orderId</a:t>
            </a:r>
            <a:r>
              <a:rPr lang="fr-FR" b="1" dirty="0" smtClean="0"/>
              <a:t>=xxx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69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rien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Une page statique de confirmation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le </a:t>
            </a:r>
            <a:r>
              <a:rPr lang="fr-FR" b="1" dirty="0" err="1" smtClean="0"/>
              <a:t>ThankYouController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Place la vue </a:t>
            </a:r>
            <a:r>
              <a:rPr lang="fr-FR" dirty="0" err="1" smtClean="0"/>
              <a:t>checkout</a:t>
            </a:r>
            <a:r>
              <a:rPr lang="fr-FR" dirty="0" smtClean="0"/>
              <a:t> statique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thank-you.html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Rajouter une nouvelle route </a:t>
            </a:r>
            <a:r>
              <a:rPr lang="fr-FR" b="1" dirty="0" smtClean="0"/>
              <a:t>/</a:t>
            </a:r>
            <a:r>
              <a:rPr lang="fr-FR" b="1" dirty="0" err="1" smtClean="0"/>
              <a:t>thank-you</a:t>
            </a:r>
            <a:endParaRPr lang="fr-FR" b="1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02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Vue de confirmation de commande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28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vue statique de confirmation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Dynamiser la vue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Afficher l’</a:t>
            </a:r>
            <a:r>
              <a:rPr lang="fr-FR" dirty="0" err="1" smtClean="0"/>
              <a:t>orderId</a:t>
            </a:r>
            <a:r>
              <a:rPr lang="fr-FR" dirty="0" smtClean="0"/>
              <a:t> retourné par le serveur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3879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Dynamiser la vue de confirmation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3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2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Une application qui démarre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CustomerController.js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Une méthode </a:t>
            </a:r>
            <a:r>
              <a:rPr lang="fr-FR" dirty="0" err="1" smtClean="0"/>
              <a:t>findRestaurants</a:t>
            </a:r>
            <a:r>
              <a:rPr lang="fr-FR" dirty="0" smtClean="0"/>
              <a:t>() </a:t>
            </a:r>
            <a:endParaRPr lang="fr-FR" dirty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Transformer le </a:t>
            </a:r>
            <a:r>
              <a:rPr lang="fr-FR" dirty="0" err="1" smtClean="0"/>
              <a:t>mock</a:t>
            </a:r>
            <a:r>
              <a:rPr lang="fr-FR" dirty="0" smtClean="0"/>
              <a:t> en formulaire fonctionnel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 </a:t>
            </a:r>
            <a:r>
              <a:rPr lang="fr-FR" dirty="0" err="1" smtClean="0"/>
              <a:t>CustomerController</a:t>
            </a:r>
            <a:r>
              <a:rPr lang="fr-FR" dirty="0"/>
              <a:t> </a:t>
            </a:r>
            <a:r>
              <a:rPr lang="fr-FR" dirty="0" smtClean="0"/>
              <a:t>dans le html vi la directive </a:t>
            </a:r>
            <a:r>
              <a:rPr lang="fr-FR" b="1" dirty="0" err="1" smtClean="0"/>
              <a:t>ng-controller</a:t>
            </a:r>
            <a:endParaRPr lang="fr-FR" b="1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-model </a:t>
            </a:r>
            <a:r>
              <a:rPr lang="fr-FR" dirty="0" smtClean="0"/>
              <a:t>aux éléments input</a:t>
            </a:r>
          </a:p>
          <a:p>
            <a:pPr lvl="2"/>
            <a:r>
              <a:rPr lang="de-DE" dirty="0" err="1"/>
              <a:t>customerName</a:t>
            </a:r>
            <a:endParaRPr lang="fr-FR" dirty="0" smtClean="0"/>
          </a:p>
          <a:p>
            <a:pPr lvl="2"/>
            <a:r>
              <a:rPr lang="fr-FR" dirty="0" err="1" smtClean="0"/>
              <a:t>customerAddress</a:t>
            </a:r>
            <a:endParaRPr lang="fr-FR" dirty="0" smtClean="0"/>
          </a:p>
          <a:p>
            <a:pPr lvl="3"/>
            <a:endParaRPr lang="fr-FR" dirty="0" smtClean="0"/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-click </a:t>
            </a:r>
            <a:r>
              <a:rPr lang="fr-FR" dirty="0" smtClean="0"/>
              <a:t>sur le bouton </a:t>
            </a:r>
            <a:r>
              <a:rPr lang="fr-FR" dirty="0" err="1" smtClean="0"/>
              <a:t>submit</a:t>
            </a:r>
            <a:r>
              <a:rPr lang="fr-FR" dirty="0" smtClean="0"/>
              <a:t> qui </a:t>
            </a:r>
            <a:r>
              <a:rPr lang="fr-FR" dirty="0" smtClean="0"/>
              <a:t>appellera </a:t>
            </a:r>
            <a:r>
              <a:rPr lang="fr-FR" dirty="0" smtClean="0"/>
              <a:t>la méthode </a:t>
            </a:r>
            <a:r>
              <a:rPr lang="fr-FR" dirty="0" err="1" smtClean="0"/>
              <a:t>findRestaurants</a:t>
            </a:r>
            <a:r>
              <a:rPr lang="fr-FR" dirty="0" smtClean="0"/>
              <a:t>()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9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Collecter les données de l’utilisateur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26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3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sans mécanismes de validation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la validation et désactiver le bouton tant que les champs ne sont pas saisis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ng-disabled</a:t>
            </a:r>
            <a:r>
              <a:rPr lang="fr-FR" b="1" dirty="0" smtClean="0"/>
              <a:t> </a:t>
            </a:r>
            <a:r>
              <a:rPr lang="fr-FR" dirty="0" smtClean="0"/>
              <a:t>au bouton</a:t>
            </a:r>
          </a:p>
          <a:p>
            <a:pPr lvl="1"/>
            <a:r>
              <a:rPr lang="fr-FR" dirty="0" smtClean="0"/>
              <a:t>Rajouter des attributs </a:t>
            </a:r>
            <a:r>
              <a:rPr lang="fr-FR" b="1" dirty="0" err="1" smtClean="0"/>
              <a:t>required</a:t>
            </a:r>
            <a:r>
              <a:rPr lang="fr-FR" dirty="0" smtClean="0"/>
              <a:t> aux champs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82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Validation du formulaire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51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4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pour collecter les informations d’un client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Un service </a:t>
            </a:r>
            <a:r>
              <a:rPr lang="fr-FR" dirty="0" err="1" smtClean="0"/>
              <a:t>Cutomer</a:t>
            </a:r>
            <a:r>
              <a:rPr lang="fr-FR" dirty="0" smtClean="0"/>
              <a:t> qui fait persister les données saisies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localStorage</a:t>
            </a:r>
            <a:endParaRPr lang="fr-FR" b="1" dirty="0" smtClean="0"/>
          </a:p>
          <a:p>
            <a:pPr lvl="1"/>
            <a:r>
              <a:rPr lang="fr-FR" dirty="0" smtClean="0"/>
              <a:t>Créer un service </a:t>
            </a:r>
            <a:r>
              <a:rPr lang="fr-FR" b="1" dirty="0" err="1" smtClean="0"/>
              <a:t>customer</a:t>
            </a:r>
            <a:r>
              <a:rPr lang="fr-FR" dirty="0" smtClean="0"/>
              <a:t> qui fait persister les propriétés </a:t>
            </a:r>
            <a:r>
              <a:rPr lang="fr-FR" b="1" dirty="0" err="1" smtClean="0"/>
              <a:t>name</a:t>
            </a:r>
            <a:r>
              <a:rPr lang="fr-FR" dirty="0" smtClean="0"/>
              <a:t> et </a:t>
            </a:r>
            <a:r>
              <a:rPr lang="fr-FR" b="1" dirty="0" err="1" smtClean="0"/>
              <a:t>address</a:t>
            </a:r>
            <a:r>
              <a:rPr lang="fr-FR" dirty="0" smtClean="0"/>
              <a:t> dans le </a:t>
            </a:r>
            <a:r>
              <a:rPr lang="fr-FR" dirty="0" err="1" smtClean="0"/>
              <a:t>localStorage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5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Model et persistance avec le </a:t>
            </a:r>
            <a:r>
              <a:rPr lang="fr-FR" b="1" dirty="0" err="1" smtClean="0"/>
              <a:t>localStorage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noProof="0" dirty="0" smtClean="0"/>
              <a:t>5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formulaire fonctionnel </a:t>
            </a:r>
            <a:r>
              <a:rPr lang="fr-FR" dirty="0" smtClean="0"/>
              <a:t>qui </a:t>
            </a:r>
            <a:r>
              <a:rPr lang="fr-FR" dirty="0" smtClean="0"/>
              <a:t>ne fait pas </a:t>
            </a:r>
            <a:r>
              <a:rPr lang="fr-FR" dirty="0" err="1" smtClean="0"/>
              <a:t>persisiter</a:t>
            </a:r>
            <a:r>
              <a:rPr lang="fr-FR" dirty="0" smtClean="0"/>
              <a:t> les données saisies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faire </a:t>
            </a:r>
            <a:r>
              <a:rPr lang="fr-FR" dirty="0" smtClean="0"/>
              <a:t>persister les données saisies dans le </a:t>
            </a:r>
            <a:r>
              <a:rPr lang="fr-FR" dirty="0" err="1" smtClean="0"/>
              <a:t>localStorage</a:t>
            </a:r>
            <a:r>
              <a:rPr lang="fr-FR" dirty="0" smtClean="0"/>
              <a:t> lorsque le formulaire est soumis</a:t>
            </a:r>
            <a:endParaRPr lang="fr-FR" dirty="0" smtClean="0"/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Utiliser le service </a:t>
            </a:r>
            <a:r>
              <a:rPr lang="fr-FR" b="1" dirty="0" err="1" smtClean="0"/>
              <a:t>customer</a:t>
            </a:r>
            <a:r>
              <a:rPr lang="fr-FR" dirty="0" smtClean="0"/>
              <a:t> dans </a:t>
            </a:r>
            <a:r>
              <a:rPr lang="fr-FR" dirty="0" smtClean="0"/>
              <a:t>le </a:t>
            </a:r>
            <a:r>
              <a:rPr lang="fr-FR" b="1" dirty="0" err="1" smtClean="0"/>
              <a:t>CustomerController</a:t>
            </a:r>
            <a:endParaRPr lang="fr-FR" dirty="0" smtClean="0"/>
          </a:p>
          <a:p>
            <a:pPr lvl="1"/>
            <a:r>
              <a:rPr lang="fr-FR" dirty="0" smtClean="0"/>
              <a:t>Initialiser les propriétés </a:t>
            </a:r>
            <a:r>
              <a:rPr lang="de-DE" b="1" dirty="0" err="1" smtClean="0"/>
              <a:t>customerName</a:t>
            </a:r>
            <a:r>
              <a:rPr lang="de-DE" dirty="0" smtClean="0"/>
              <a:t> et </a:t>
            </a:r>
            <a:r>
              <a:rPr lang="fr-FR" b="1" dirty="0" err="1" smtClean="0"/>
              <a:t>customerAddress</a:t>
            </a:r>
            <a:r>
              <a:rPr lang="fr-FR" dirty="0" smtClean="0"/>
              <a:t> à partir des données du service</a:t>
            </a:r>
          </a:p>
          <a:p>
            <a:pPr lvl="1"/>
            <a:r>
              <a:rPr lang="fr-FR" dirty="0" smtClean="0"/>
              <a:t>Dans la méthode </a:t>
            </a:r>
            <a:r>
              <a:rPr lang="fr-FR" b="1" dirty="0" err="1" smtClean="0"/>
              <a:t>findRestaurant</a:t>
            </a:r>
            <a:r>
              <a:rPr lang="fr-FR" dirty="0" smtClean="0"/>
              <a:t>, copier les données reçues dans le service </a:t>
            </a:r>
            <a:r>
              <a:rPr lang="fr-FR" b="1" dirty="0" err="1" smtClean="0"/>
              <a:t>customer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75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Model et persistance avec le </a:t>
            </a:r>
            <a:r>
              <a:rPr lang="fr-FR" b="1" dirty="0" err="1" smtClean="0"/>
              <a:t>localStorage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26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</a:t>
            </a:r>
            <a:r>
              <a:rPr lang="fr-FR" dirty="0"/>
              <a:t>6</a:t>
            </a:r>
            <a:r>
              <a:rPr lang="fr-FR" noProof="0" dirty="0" smtClean="0"/>
              <a:t>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Toute l’application est dans </a:t>
            </a:r>
            <a:r>
              <a:rPr lang="fr-FR" dirty="0" err="1" smtClean="0"/>
              <a:t>index.html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Extraire l’interface utilisateur dans des fichiers sép</a:t>
            </a:r>
            <a:r>
              <a:rPr lang="fr-FR" dirty="0"/>
              <a:t>a</a:t>
            </a:r>
            <a:r>
              <a:rPr lang="fr-FR" dirty="0" smtClean="0"/>
              <a:t>rés et utiliser des routes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Copier le code du formulaire de </a:t>
            </a:r>
            <a:r>
              <a:rPr lang="fr-FR" b="1" dirty="0" err="1" smtClean="0"/>
              <a:t>index.html</a:t>
            </a:r>
            <a:r>
              <a:rPr lang="fr-FR" dirty="0" smtClean="0"/>
              <a:t> dans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endParaRPr lang="fr-FR" b="1" dirty="0" smtClean="0"/>
          </a:p>
          <a:p>
            <a:pPr lvl="1"/>
            <a:r>
              <a:rPr lang="fr-FR" dirty="0" smtClean="0"/>
              <a:t>Introduire à la place du code retiré, une directive </a:t>
            </a:r>
            <a:r>
              <a:rPr lang="fr-FR" b="1" dirty="0" err="1" smtClean="0"/>
              <a:t>ng-view</a:t>
            </a:r>
            <a:endParaRPr lang="fr-FR" b="1" dirty="0" smtClean="0"/>
          </a:p>
          <a:p>
            <a:pPr lvl="1"/>
            <a:r>
              <a:rPr lang="fr-FR" dirty="0" smtClean="0"/>
              <a:t>Définir une route dans le fichier </a:t>
            </a:r>
            <a:r>
              <a:rPr lang="fr-FR" dirty="0" err="1" smtClean="0"/>
              <a:t>app.js</a:t>
            </a:r>
            <a:r>
              <a:rPr lang="fr-FR" dirty="0" smtClean="0"/>
              <a:t> qui pointe sur </a:t>
            </a:r>
            <a:r>
              <a:rPr lang="fr-FR" b="1" dirty="0" err="1" smtClean="0"/>
              <a:t>views</a:t>
            </a:r>
            <a:r>
              <a:rPr lang="fr-FR" b="1" dirty="0" smtClean="0"/>
              <a:t>/</a:t>
            </a:r>
            <a:r>
              <a:rPr lang="fr-FR" b="1" dirty="0" err="1" smtClean="0"/>
              <a:t>customer.html</a:t>
            </a:r>
            <a:r>
              <a:rPr lang="fr-FR" dirty="0" smtClean="0"/>
              <a:t> avec le </a:t>
            </a:r>
            <a:r>
              <a:rPr lang="fr-FR" b="1" dirty="0" err="1" smtClean="0"/>
              <a:t>CustomerController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185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custom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7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On peut collecter les informations de l’utilisateur et les faire persister dans le </a:t>
            </a:r>
            <a:r>
              <a:rPr lang="fr-FR" dirty="0" err="1" smtClean="0"/>
              <a:t>localStorage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Nous avons une vue qui pointe sur </a:t>
            </a:r>
            <a:r>
              <a:rPr lang="fr-FR" dirty="0" err="1" smtClean="0"/>
              <a:t>customer.html</a:t>
            </a:r>
            <a:endParaRPr lang="fr-FR" dirty="0" smtClean="0"/>
          </a:p>
          <a:p>
            <a:pPr lvl="1"/>
            <a:r>
              <a:rPr lang="fr-FR" dirty="0" smtClean="0"/>
              <a:t>Nous avons des fichiers statiques pour les vues </a:t>
            </a:r>
          </a:p>
          <a:p>
            <a:pPr lvl="2"/>
            <a:r>
              <a:rPr lang="en-US" dirty="0"/>
              <a:t>views/who-we-</a:t>
            </a:r>
            <a:r>
              <a:rPr lang="en-US" dirty="0" err="1"/>
              <a:t>are.html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views/how-it-</a:t>
            </a:r>
            <a:r>
              <a:rPr lang="en-US" dirty="0" err="1"/>
              <a:t>works.html</a:t>
            </a:r>
            <a:endParaRPr lang="en-US" dirty="0"/>
          </a:p>
          <a:p>
            <a:pPr lvl="2"/>
            <a:r>
              <a:rPr lang="en-US" dirty="0"/>
              <a:t>views/</a:t>
            </a:r>
            <a:r>
              <a:rPr lang="en-US" dirty="0" err="1"/>
              <a:t>help.html</a:t>
            </a:r>
            <a:endParaRPr lang="fr-FR" dirty="0" smtClean="0"/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Implémenter les routes des nouvelles vues et faire fonctionner la barre de navigation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Rajouter les nouvelles routes dans la configuration du </a:t>
            </a:r>
            <a:r>
              <a:rPr lang="en-US" b="1" dirty="0"/>
              <a:t>$</a:t>
            </a:r>
            <a:r>
              <a:rPr lang="en-US" b="1" dirty="0" err="1"/>
              <a:t>routeProvider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204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Routes statiques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Step</a:t>
            </a:r>
            <a:r>
              <a:rPr lang="fr-FR" noProof="0" dirty="0" smtClean="0"/>
              <a:t> 8 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340768"/>
            <a:ext cx="8115328" cy="5517232"/>
          </a:xfrm>
        </p:spPr>
        <p:txBody>
          <a:bodyPr>
            <a:normAutofit/>
          </a:bodyPr>
          <a:lstStyle/>
          <a:p>
            <a:r>
              <a:rPr lang="fr-FR" dirty="0" smtClean="0"/>
              <a:t>Ce que l’on a :</a:t>
            </a:r>
          </a:p>
          <a:p>
            <a:pPr lvl="1"/>
            <a:r>
              <a:rPr lang="fr-FR" dirty="0" smtClean="0"/>
              <a:t>Un menu de navigation qui ne montre pas la sélection courante</a:t>
            </a:r>
          </a:p>
          <a:p>
            <a:r>
              <a:rPr lang="fr-FR" dirty="0" smtClean="0"/>
              <a:t>Ce que l’on veut</a:t>
            </a:r>
          </a:p>
          <a:p>
            <a:pPr lvl="1"/>
            <a:r>
              <a:rPr lang="fr-FR" dirty="0" smtClean="0"/>
              <a:t>Rajouter une classe ‘active’ sur l’item courant</a:t>
            </a:r>
          </a:p>
          <a:p>
            <a:r>
              <a:rPr lang="fr-FR" dirty="0" smtClean="0"/>
              <a:t>Comment on fait ?</a:t>
            </a:r>
          </a:p>
          <a:p>
            <a:pPr lvl="1"/>
            <a:r>
              <a:rPr lang="fr-FR" dirty="0" smtClean="0"/>
              <a:t>Créer un </a:t>
            </a:r>
            <a:r>
              <a:rPr lang="fr-FR" b="1" dirty="0" err="1" smtClean="0"/>
              <a:t>NavbarController</a:t>
            </a:r>
            <a:r>
              <a:rPr lang="fr-FR" dirty="0" smtClean="0"/>
              <a:t> et le charger dans la page</a:t>
            </a:r>
          </a:p>
          <a:p>
            <a:pPr lvl="1"/>
            <a:r>
              <a:rPr lang="fr-FR" dirty="0" smtClean="0"/>
              <a:t>Créer une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qui détermine si le </a:t>
            </a:r>
            <a:r>
              <a:rPr lang="fr-FR" dirty="0" err="1" smtClean="0"/>
              <a:t>path</a:t>
            </a:r>
            <a:r>
              <a:rPr lang="fr-FR" dirty="0" smtClean="0"/>
              <a:t> courant match avec le menu</a:t>
            </a:r>
          </a:p>
          <a:p>
            <a:pPr lvl="1"/>
            <a:r>
              <a:rPr lang="fr-FR" dirty="0" smtClean="0"/>
              <a:t>Rajouter une directive </a:t>
            </a:r>
            <a:r>
              <a:rPr lang="fr-FR" b="1" dirty="0" err="1" smtClean="0"/>
              <a:t>ng</a:t>
            </a:r>
            <a:r>
              <a:rPr lang="fr-FR" b="1" dirty="0" smtClean="0"/>
              <a:t>-class</a:t>
            </a:r>
            <a:r>
              <a:rPr lang="fr-FR" dirty="0" smtClean="0"/>
              <a:t> qui utilise la méthode </a:t>
            </a:r>
            <a:r>
              <a:rPr lang="fr-FR" b="1" dirty="0" err="1" smtClean="0"/>
              <a:t>routeIs</a:t>
            </a:r>
            <a:r>
              <a:rPr lang="fr-FR" b="1" dirty="0" smtClean="0"/>
              <a:t>()</a:t>
            </a:r>
            <a:r>
              <a:rPr lang="fr-FR" dirty="0" smtClean="0"/>
              <a:t> pour rajouter la classe </a:t>
            </a:r>
            <a:r>
              <a:rPr lang="fr-FR" b="1" dirty="0" smtClean="0"/>
              <a:t>active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827584" y="836712"/>
            <a:ext cx="4135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Selection</a:t>
            </a:r>
            <a:r>
              <a:rPr lang="fr-FR" b="1" dirty="0" smtClean="0"/>
              <a:t> dans la barre de </a:t>
            </a:r>
            <a:r>
              <a:rPr lang="fr-FR" b="1" dirty="0" err="1" smtClean="0"/>
              <a:t>naigation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52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6729</TotalTime>
  <Words>2171</Words>
  <Application>Microsoft Macintosh PowerPoint</Application>
  <PresentationFormat>Présentation à l'écran (4:3)</PresentationFormat>
  <Paragraphs>415</Paragraphs>
  <Slides>29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Ekino-2012</vt:lpstr>
      <vt:lpstr>Présentation PowerPoint</vt:lpstr>
      <vt:lpstr>Step 1</vt:lpstr>
      <vt:lpstr>Step 2 </vt:lpstr>
      <vt:lpstr>Step 3 </vt:lpstr>
      <vt:lpstr>Step 4 </vt:lpstr>
      <vt:lpstr>Step 5 </vt:lpstr>
      <vt:lpstr>Step 6 </vt:lpstr>
      <vt:lpstr>Step 7 </vt:lpstr>
      <vt:lpstr>Step 8 </vt:lpstr>
      <vt:lpstr>Step 9 </vt:lpstr>
      <vt:lpstr>Step 10 </vt:lpstr>
      <vt:lpstr>Step 11 </vt:lpstr>
      <vt:lpstr>Step 12 </vt:lpstr>
      <vt:lpstr>Step 13 </vt:lpstr>
      <vt:lpstr>Step 14 </vt:lpstr>
      <vt:lpstr>Step 15 </vt:lpstr>
      <vt:lpstr>Step 16</vt:lpstr>
      <vt:lpstr>Step 17</vt:lpstr>
      <vt:lpstr>Step 18 </vt:lpstr>
      <vt:lpstr>Step 19 </vt:lpstr>
      <vt:lpstr>Step 20 </vt:lpstr>
      <vt:lpstr>Step 21</vt:lpstr>
      <vt:lpstr>Step 22 </vt:lpstr>
      <vt:lpstr>Step 23 </vt:lpstr>
      <vt:lpstr>Step 24 </vt:lpstr>
      <vt:lpstr>Step 25 </vt:lpstr>
      <vt:lpstr>Step 26</vt:lpstr>
      <vt:lpstr>Step 27 </vt:lpstr>
      <vt:lpstr>Step 28 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383</cp:revision>
  <cp:lastPrinted>2011-12-01T22:52:33Z</cp:lastPrinted>
  <dcterms:created xsi:type="dcterms:W3CDTF">2012-08-24T16:53:18Z</dcterms:created>
  <dcterms:modified xsi:type="dcterms:W3CDTF">2013-10-21T14:03:33Z</dcterms:modified>
  <cp:category/>
</cp:coreProperties>
</file>