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1" r:id="rId4"/>
    <p:sldId id="264" r:id="rId5"/>
    <p:sldId id="265" r:id="rId6"/>
    <p:sldId id="272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C52402-3D66-4097-AD1E-BEF613425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AC609-265D-4C75-8DCB-A5494A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4762"/>
            <a:ext cx="12153900" cy="6848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F04B9-8011-496C-B08B-E9251DFFC6DC}"/>
              </a:ext>
            </a:extLst>
          </p:cNvPr>
          <p:cNvSpPr txBox="1"/>
          <p:nvPr/>
        </p:nvSpPr>
        <p:spPr>
          <a:xfrm>
            <a:off x="855677" y="4448201"/>
            <a:ext cx="26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Arial Rounded MT Bold" panose="020F0704030504030204" pitchFamily="34" charset="0"/>
              </a:rPr>
              <a:t>Carlos B. </a:t>
            </a:r>
            <a:r>
              <a:rPr lang="en-PH" b="1" dirty="0" err="1">
                <a:latin typeface="Arial Rounded MT Bold" panose="020F0704030504030204" pitchFamily="34" charset="0"/>
              </a:rPr>
              <a:t>Banawan</a:t>
            </a:r>
            <a:r>
              <a:rPr lang="en-PH" b="1" dirty="0">
                <a:latin typeface="Arial Rounded MT Bold" panose="020F0704030504030204" pitchFamily="34" charset="0"/>
              </a:rPr>
              <a:t> Jr.</a:t>
            </a:r>
          </a:p>
        </p:txBody>
      </p:sp>
    </p:spTree>
    <p:extLst>
      <p:ext uri="{BB962C8B-B14F-4D97-AF65-F5344CB8AC3E}">
        <p14:creationId xmlns:p14="http://schemas.microsoft.com/office/powerpoint/2010/main" val="256151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4745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Completion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3776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 LIST TYPE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Name: Completion Status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customlist_completion_status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D52A8EF2-E19C-4757-AF4F-2A2FB735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5393"/>
              </p:ext>
            </p:extLst>
          </p:nvPr>
        </p:nvGraphicFramePr>
        <p:xfrm>
          <a:off x="1300293" y="3098800"/>
          <a:ext cx="35737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51">
                  <a:extLst>
                    <a:ext uri="{9D8B030D-6E8A-4147-A177-3AD203B41FA5}">
                      <a16:colId xmlns:a16="http://schemas.microsoft.com/office/drawing/2014/main" val="1855024414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51919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Internal 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3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7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7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5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5795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Change Approval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4397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 LIST TYPE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Name: Change Approval type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customlist_change_approval_type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D52A8EF2-E19C-4757-AF4F-2A2FB735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00234"/>
              </p:ext>
            </p:extLst>
          </p:nvPr>
        </p:nvGraphicFramePr>
        <p:xfrm>
          <a:off x="1300293" y="3098800"/>
          <a:ext cx="35737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51">
                  <a:extLst>
                    <a:ext uri="{9D8B030D-6E8A-4147-A177-3AD203B41FA5}">
                      <a16:colId xmlns:a16="http://schemas.microsoft.com/office/drawing/2014/main" val="1855024414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51919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Internal 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3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7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9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DC0-DAE8-4600-9FB2-44E5A85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495-E3C1-4768-8EC6-9834568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 for Change Approval Policy</a:t>
            </a:r>
          </a:p>
          <a:p>
            <a:r>
              <a:rPr lang="en-US" dirty="0"/>
              <a:t>Check Pre-Approved Change Request</a:t>
            </a:r>
          </a:p>
        </p:txBody>
      </p:sp>
    </p:spTree>
    <p:extLst>
      <p:ext uri="{BB962C8B-B14F-4D97-AF65-F5344CB8AC3E}">
        <p14:creationId xmlns:p14="http://schemas.microsoft.com/office/powerpoint/2010/main" val="209085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894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Change for Change Approval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86837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TYPE: User Event</a:t>
            </a:r>
          </a:p>
          <a:p>
            <a:r>
              <a:rPr lang="en-US" dirty="0">
                <a:solidFill>
                  <a:schemeClr val="bg1"/>
                </a:solidFill>
              </a:rPr>
              <a:t>NAME: Check for Change Approval Policy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customscript_check_cr_approval_policy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API VERSION: 2.0</a:t>
            </a:r>
          </a:p>
          <a:p>
            <a:r>
              <a:rPr lang="en-US" dirty="0">
                <a:solidFill>
                  <a:schemeClr val="bg1"/>
                </a:solidFill>
              </a:rPr>
              <a:t>SCRIPT FILE: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CheckChangeApprovalPolicy.js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DESCRIPTION: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script checks the default Approval Policy record and fetch the assigned</a:t>
            </a:r>
          </a:p>
          <a:p>
            <a:r>
              <a:rPr lang="en-US" dirty="0">
                <a:solidFill>
                  <a:schemeClr val="bg1"/>
                </a:solidFill>
              </a:rPr>
              <a:t>Approvers from it.</a:t>
            </a:r>
          </a:p>
        </p:txBody>
      </p:sp>
    </p:spTree>
    <p:extLst>
      <p:ext uri="{BB962C8B-B14F-4D97-AF65-F5344CB8AC3E}">
        <p14:creationId xmlns:p14="http://schemas.microsoft.com/office/powerpoint/2010/main" val="174244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9559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Check Pre-Approved Change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90091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TYPE: User Event</a:t>
            </a:r>
          </a:p>
          <a:p>
            <a:r>
              <a:rPr lang="en-US" dirty="0">
                <a:solidFill>
                  <a:schemeClr val="bg1"/>
                </a:solidFill>
              </a:rPr>
              <a:t>NAME: Check Pre-Approved Change Request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customscript_check_pre_approved_cr_cs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API VERSION: 2.0</a:t>
            </a:r>
          </a:p>
          <a:p>
            <a:r>
              <a:rPr lang="en-US" dirty="0">
                <a:solidFill>
                  <a:schemeClr val="bg1"/>
                </a:solidFill>
              </a:rPr>
              <a:t>SCRIPT FILE: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CheckPreApprovedChangeApprovalCS.js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DESCRIPTION: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script controls the editing of the record, allowing edits only when an </a:t>
            </a:r>
          </a:p>
          <a:p>
            <a:r>
              <a:rPr lang="en-US" dirty="0">
                <a:solidFill>
                  <a:schemeClr val="bg1"/>
                </a:solidFill>
              </a:rPr>
              <a:t>existing Approved, and not Completed Change Approval Request is found for </a:t>
            </a:r>
          </a:p>
          <a:p>
            <a:r>
              <a:rPr lang="en-US" dirty="0">
                <a:solidFill>
                  <a:schemeClr val="bg1"/>
                </a:solidFill>
              </a:rPr>
              <a:t>the current User.</a:t>
            </a:r>
          </a:p>
        </p:txBody>
      </p:sp>
    </p:spTree>
    <p:extLst>
      <p:ext uri="{BB962C8B-B14F-4D97-AF65-F5344CB8AC3E}">
        <p14:creationId xmlns:p14="http://schemas.microsoft.com/office/powerpoint/2010/main" val="141302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DC0-DAE8-4600-9FB2-44E5A85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495-E3C1-4768-8EC6-9834568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CONTENT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51780C-84F8-4A07-98E7-9B35B2C0F057}"/>
              </a:ext>
            </a:extLst>
          </p:cNvPr>
          <p:cNvSpPr txBox="1">
            <a:spLocks/>
          </p:cNvSpPr>
          <p:nvPr/>
        </p:nvSpPr>
        <p:spPr>
          <a:xfrm>
            <a:off x="1139825" y="1875367"/>
            <a:ext cx="8534400" cy="4030483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Process Flow Diagrams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Change Approval Request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Vendor Record Update/Edit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Customizations and Data Designs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Change Policy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Change Approval Request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Approval Status (LIST)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Completion Status (LIST)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PH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PH" dirty="0"/>
              <a:t>Scripts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Check for Change Approval Policy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Check Pre-Approved Change Request</a:t>
            </a:r>
            <a:r>
              <a:rPr lang="en-PH" dirty="0"/>
              <a:t>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550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DC0-DAE8-4600-9FB2-44E5A85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PROCESS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495-E3C1-4768-8EC6-9834568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Approval Request Process</a:t>
            </a:r>
          </a:p>
          <a:p>
            <a:r>
              <a:rPr lang="en-US" dirty="0"/>
              <a:t>Vendor Record Update Process</a:t>
            </a:r>
          </a:p>
        </p:txBody>
      </p:sp>
    </p:spTree>
    <p:extLst>
      <p:ext uri="{BB962C8B-B14F-4D97-AF65-F5344CB8AC3E}">
        <p14:creationId xmlns:p14="http://schemas.microsoft.com/office/powerpoint/2010/main" val="141574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8056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CHANGE APPROVAL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E48F-A85E-4225-9D7D-BA263C71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85" y="1874197"/>
            <a:ext cx="8982798" cy="41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8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8357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VENDOR RECORD UPDATE/EDIT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4A7672-C191-48BB-B088-2343EC36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11" y="1691167"/>
            <a:ext cx="9031719" cy="418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DC0-DAE8-4600-9FB2-44E5A85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DATA CUSTOMIZATIONS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495-E3C1-4768-8EC6-9834568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Approval Policy</a:t>
            </a:r>
          </a:p>
          <a:p>
            <a:r>
              <a:rPr lang="en-US" dirty="0"/>
              <a:t>Change Approval Request</a:t>
            </a:r>
          </a:p>
          <a:p>
            <a:r>
              <a:rPr lang="en-US" dirty="0"/>
              <a:t>Approval Status (LIST)</a:t>
            </a:r>
          </a:p>
          <a:p>
            <a:r>
              <a:rPr lang="en-US" dirty="0"/>
              <a:t>Complete Status (LIST)</a:t>
            </a:r>
          </a:p>
          <a:p>
            <a:r>
              <a:rPr lang="en-US" dirty="0"/>
              <a:t>Change Approval Type (LIST)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7461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CHANGE APPROVAL POLICY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5046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 RECORD TYPE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Name: Change Approval Policy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customrecord_change_approval_policy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Fields: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D52A8EF2-E19C-4757-AF4F-2A2FB735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069046"/>
              </p:ext>
            </p:extLst>
          </p:nvPr>
        </p:nvGraphicFramePr>
        <p:xfrm>
          <a:off x="1040235" y="3306233"/>
          <a:ext cx="8865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089">
                  <a:extLst>
                    <a:ext uri="{9D8B030D-6E8A-4147-A177-3AD203B41FA5}">
                      <a16:colId xmlns:a16="http://schemas.microsoft.com/office/drawing/2014/main" val="1855024414"/>
                    </a:ext>
                  </a:extLst>
                </a:gridCol>
                <a:gridCol w="3414319">
                  <a:extLst>
                    <a:ext uri="{9D8B030D-6E8A-4147-A177-3AD203B41FA5}">
                      <a16:colId xmlns:a16="http://schemas.microsoft.com/office/drawing/2014/main" val="2519196208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231155340"/>
                    </a:ext>
                  </a:extLst>
                </a:gridCol>
                <a:gridCol w="1140903">
                  <a:extLst>
                    <a:ext uri="{9D8B030D-6E8A-4147-A177-3AD203B41FA5}">
                      <a16:colId xmlns:a16="http://schemas.microsoft.com/office/drawing/2014/main" val="36425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List/Record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Finance Approvers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custrecord_finance_approver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3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Sales Manager Approvers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custrecord_sales_managers_approvers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Multiple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Default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custrecord_is_default_policy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Check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1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8056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CHANGE APPROVAL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521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 RECORD TYPE</a:t>
            </a:r>
          </a:p>
          <a:p>
            <a:r>
              <a:rPr lang="en-US" dirty="0">
                <a:solidFill>
                  <a:schemeClr val="bg1"/>
                </a:solidFill>
              </a:rPr>
              <a:t>Name: Change Approval Request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customrecord_change_approval_request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Fields: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D52A8EF2-E19C-4757-AF4F-2A2FB735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2793"/>
              </p:ext>
            </p:extLst>
          </p:nvPr>
        </p:nvGraphicFramePr>
        <p:xfrm>
          <a:off x="1161489" y="3093353"/>
          <a:ext cx="8865160" cy="280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51">
                  <a:extLst>
                    <a:ext uri="{9D8B030D-6E8A-4147-A177-3AD203B41FA5}">
                      <a16:colId xmlns:a16="http://schemas.microsoft.com/office/drawing/2014/main" val="1855024414"/>
                    </a:ext>
                  </a:extLst>
                </a:gridCol>
                <a:gridCol w="3154261">
                  <a:extLst>
                    <a:ext uri="{9D8B030D-6E8A-4147-A177-3AD203B41FA5}">
                      <a16:colId xmlns:a16="http://schemas.microsoft.com/office/drawing/2014/main" val="2519196208"/>
                    </a:ext>
                  </a:extLst>
                </a:gridCol>
                <a:gridCol w="1270093">
                  <a:extLst>
                    <a:ext uri="{9D8B030D-6E8A-4147-A177-3AD203B41FA5}">
                      <a16:colId xmlns:a16="http://schemas.microsoft.com/office/drawing/2014/main" val="231155340"/>
                    </a:ext>
                  </a:extLst>
                </a:gridCol>
                <a:gridCol w="2041555">
                  <a:extLst>
                    <a:ext uri="{9D8B030D-6E8A-4147-A177-3AD203B41FA5}">
                      <a16:colId xmlns:a16="http://schemas.microsoft.com/office/drawing/2014/main" val="364251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Type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List/Record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90980"/>
                  </a:ext>
                </a:extLst>
              </a:tr>
              <a:tr h="2855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50" dirty="0"/>
                        <a:t>Change 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50" dirty="0" err="1"/>
                        <a:t>custrecord_cr_change_type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List/Record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Change Approval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07612"/>
                  </a:ext>
                </a:extLst>
              </a:tr>
              <a:tr h="2855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Affected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custrecord_cr_affected_employee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List/Record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1851"/>
                  </a:ext>
                </a:extLst>
              </a:tr>
              <a:tr h="285585"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custrecord_cr_description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Free-Form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3579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r>
                        <a:rPr lang="en-US" sz="1050" dirty="0"/>
                        <a:t>Mandated Approvers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custrecord_cr_mandated_approvers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Multiple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7256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Approval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custrecord_cr_approval_status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List/Record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Approval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7550"/>
                  </a:ext>
                </a:extLst>
              </a:tr>
              <a:tr h="2525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50" dirty="0"/>
                        <a:t>Approval Notes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050" dirty="0" err="1"/>
                        <a:t>custrecord_cr_approval_notes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Free-Form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253"/>
                  </a:ext>
                </a:extLst>
              </a:tr>
              <a:tr h="252548">
                <a:tc>
                  <a:txBody>
                    <a:bodyPr/>
                    <a:lstStyle/>
                    <a:p>
                      <a:r>
                        <a:rPr lang="en-US" sz="1050" dirty="0"/>
                        <a:t>Completion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custrecord_cr_completion_status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List/Record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Completion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99408"/>
                  </a:ext>
                </a:extLst>
              </a:tr>
              <a:tr h="269966">
                <a:tc>
                  <a:txBody>
                    <a:bodyPr/>
                    <a:lstStyle/>
                    <a:p>
                      <a:r>
                        <a:rPr lang="en-US" sz="1050" dirty="0"/>
                        <a:t>Approved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custrecord_cr_approved_by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Multiple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11648"/>
                  </a:ext>
                </a:extLst>
              </a:tr>
              <a:tr h="258733">
                <a:tc>
                  <a:txBody>
                    <a:bodyPr/>
                    <a:lstStyle/>
                    <a:p>
                      <a:r>
                        <a:rPr lang="en-US" sz="1050" dirty="0"/>
                        <a:t>Approved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custrecord_cr_approved_date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17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69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BE17D-C511-422C-9BCA-435ED3978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9793B-B1C8-40E6-A6D4-0096D5C81059}"/>
              </a:ext>
            </a:extLst>
          </p:cNvPr>
          <p:cNvSpPr txBox="1"/>
          <p:nvPr/>
        </p:nvSpPr>
        <p:spPr>
          <a:xfrm>
            <a:off x="830425" y="783771"/>
            <a:ext cx="4131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b="1" dirty="0">
                <a:latin typeface="Arial Rounded MT Bold" panose="020F0704030504030204" pitchFamily="34" charset="0"/>
              </a:rPr>
              <a:t>Approval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ADD1B-24EB-459A-8E0A-E577B4FF5DB1}"/>
              </a:ext>
            </a:extLst>
          </p:cNvPr>
          <p:cNvSpPr txBox="1"/>
          <p:nvPr/>
        </p:nvSpPr>
        <p:spPr>
          <a:xfrm>
            <a:off x="1040235" y="1778466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 LIST TYPE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Name: Approval Status</a:t>
            </a:r>
          </a:p>
          <a:p>
            <a:r>
              <a:rPr lang="en-US" dirty="0">
                <a:solidFill>
                  <a:schemeClr val="bg1"/>
                </a:solidFill>
              </a:rPr>
              <a:t>ID: </a:t>
            </a:r>
            <a:r>
              <a:rPr lang="en-US" dirty="0" err="1">
                <a:solidFill>
                  <a:schemeClr val="bg1"/>
                </a:solidFill>
              </a:rPr>
              <a:t>customlist_change_approval_status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D52A8EF2-E19C-4757-AF4F-2A2FB7352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19275"/>
              </p:ext>
            </p:extLst>
          </p:nvPr>
        </p:nvGraphicFramePr>
        <p:xfrm>
          <a:off x="1300293" y="3098800"/>
          <a:ext cx="35737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51">
                  <a:extLst>
                    <a:ext uri="{9D8B030D-6E8A-4147-A177-3AD203B41FA5}">
                      <a16:colId xmlns:a16="http://schemas.microsoft.com/office/drawing/2014/main" val="1855024414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51919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Internal ID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3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Pending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7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9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005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512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Rounded MT Bold</vt:lpstr>
      <vt:lpstr>Century Gothic</vt:lpstr>
      <vt:lpstr>Courier New</vt:lpstr>
      <vt:lpstr>Wingdings</vt:lpstr>
      <vt:lpstr>Wingdings 3</vt:lpstr>
      <vt:lpstr>Slice</vt:lpstr>
      <vt:lpstr>PowerPoint Presentation</vt:lpstr>
      <vt:lpstr>PowerPoint Presentation</vt:lpstr>
      <vt:lpstr>PROCESS FLOW DIAGRAM</vt:lpstr>
      <vt:lpstr>PowerPoint Presentation</vt:lpstr>
      <vt:lpstr>PowerPoint Presentation</vt:lpstr>
      <vt:lpstr>DATA CUSTOMIZATIONS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SCRIPTS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</dc:creator>
  <cp:lastModifiedBy>Carlos Banawan</cp:lastModifiedBy>
  <cp:revision>22</cp:revision>
  <dcterms:created xsi:type="dcterms:W3CDTF">2020-01-23T06:24:06Z</dcterms:created>
  <dcterms:modified xsi:type="dcterms:W3CDTF">2020-01-28T00:44:45Z</dcterms:modified>
</cp:coreProperties>
</file>