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2A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97" autoAdjust="0"/>
  </p:normalViewPr>
  <p:slideViewPr>
    <p:cSldViewPr>
      <p:cViewPr varScale="1">
        <p:scale>
          <a:sx n="63" d="100"/>
          <a:sy n="63" d="100"/>
        </p:scale>
        <p:origin x="-10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DA885-681B-436A-87FA-732ECA6ED41C}" type="datetimeFigureOut">
              <a:rPr lang="en-US" smtClean="0"/>
              <a:t>11/3/14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2606F-9FCF-4EB7-8C83-E271217B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4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C9D-1E11-4F70-87E8-991E2ACDF15F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8295-0FB2-45FD-B36E-41AC6CF71F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C9D-1E11-4F70-87E8-991E2ACDF15F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8295-0FB2-45FD-B36E-41AC6CF71F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C9D-1E11-4F70-87E8-991E2ACDF15F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8295-0FB2-45FD-B36E-41AC6CF71F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C9D-1E11-4F70-87E8-991E2ACDF15F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8295-0FB2-45FD-B36E-41AC6CF71F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C9D-1E11-4F70-87E8-991E2ACDF15F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8295-0FB2-45FD-B36E-41AC6CF71F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C9D-1E11-4F70-87E8-991E2ACDF15F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8295-0FB2-45FD-B36E-41AC6CF71F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C9D-1E11-4F70-87E8-991E2ACDF15F}" type="datetimeFigureOut">
              <a:rPr lang="en-US" smtClean="0"/>
              <a:t>11/3/14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8295-0FB2-45FD-B36E-41AC6CF71F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C9D-1E11-4F70-87E8-991E2ACDF15F}" type="datetimeFigureOut">
              <a:rPr lang="en-US" smtClean="0"/>
              <a:t>11/3/14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8295-0FB2-45FD-B36E-41AC6CF71F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C9D-1E11-4F70-87E8-991E2ACDF15F}" type="datetimeFigureOut">
              <a:rPr lang="en-US" smtClean="0"/>
              <a:t>11/3/14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8295-0FB2-45FD-B36E-41AC6CF71F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C9D-1E11-4F70-87E8-991E2ACDF15F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8295-0FB2-45FD-B36E-41AC6CF71F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2C9D-1E11-4F70-87E8-991E2ACDF15F}" type="datetimeFigureOut">
              <a:rPr lang="en-US" smtClean="0"/>
              <a:t>11/3/14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438295-0FB2-45FD-B36E-41AC6CF71F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0438295-0FB2-45FD-B36E-41AC6CF71F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7412C9D-1E11-4F70-87E8-991E2ACDF15F}" type="datetimeFigureOut">
              <a:rPr lang="en-US" smtClean="0"/>
              <a:t>11/3/14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rmatics.indiana.edu/hosted_courses/i101/finalgroup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n.org/millenniumgoa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I101: </a:t>
            </a:r>
            <a:br>
              <a:rPr lang="en-US" sz="4000" dirty="0" smtClean="0"/>
            </a:br>
            <a:r>
              <a:rPr lang="en-US" sz="4000" dirty="0" smtClean="0"/>
              <a:t>Intro to Informatics &amp; Computing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596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the Final Group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>
                <a:hlinkClick r:id="rId2"/>
              </a:rPr>
              <a:t>http://www.indiana.edu</a:t>
            </a:r>
            <a:r>
              <a:rPr lang="en-US" smtClean="0">
                <a:hlinkClick r:id="rId2"/>
              </a:rPr>
              <a:t>/~i101</a:t>
            </a:r>
            <a:r>
              <a:rPr lang="en-US" dirty="0" smtClean="0">
                <a:hlinkClick r:id="rId2"/>
              </a:rPr>
              <a:t>/finalgroup.html</a:t>
            </a:r>
            <a:endParaRPr lang="en-US" dirty="0" smtClean="0"/>
          </a:p>
          <a:p>
            <a:r>
              <a:rPr lang="en-US" dirty="0" smtClean="0"/>
              <a:t>Problem Proposal (due at the end of 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3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may review the PDF link that is provided on the I101 final group project page (or here), for ideas</a:t>
            </a:r>
          </a:p>
          <a:p>
            <a:pPr lvl="1"/>
            <a:r>
              <a:rPr lang="en-US" dirty="0">
                <a:hlinkClick r:id="rId2"/>
              </a:rPr>
              <a:t>http://www.un.org/millenniumgoals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  <a:endParaRPr lang="en-US" dirty="0"/>
          </a:p>
          <a:p>
            <a:r>
              <a:rPr lang="en-US" dirty="0" smtClean="0"/>
              <a:t>EACH team member should come up with ONE topic that they would like to pursue for the project.</a:t>
            </a:r>
          </a:p>
          <a:p>
            <a:r>
              <a:rPr lang="en-US" dirty="0" smtClean="0"/>
              <a:t>As a group, discuss ALL ideas and choose one to focus on</a:t>
            </a:r>
          </a:p>
          <a:p>
            <a:endParaRPr lang="en-US" dirty="0"/>
          </a:p>
          <a:p>
            <a:r>
              <a:rPr lang="en-US" dirty="0" smtClean="0"/>
              <a:t>Proposal should have:</a:t>
            </a:r>
          </a:p>
          <a:p>
            <a:pPr lvl="1"/>
            <a:r>
              <a:rPr lang="en-US" dirty="0" smtClean="0"/>
              <a:t>All team member’s names</a:t>
            </a:r>
          </a:p>
          <a:p>
            <a:pPr lvl="1"/>
            <a:r>
              <a:rPr lang="en-US" dirty="0" smtClean="0"/>
              <a:t>Chosen problem (specific problem)</a:t>
            </a:r>
          </a:p>
          <a:p>
            <a:pPr lvl="2"/>
            <a:r>
              <a:rPr lang="en-US" dirty="0" smtClean="0"/>
              <a:t>State as a “problem statement” – For example, “AIDS is the number one cause of  death in developing regions in Northern Africa”</a:t>
            </a:r>
          </a:p>
          <a:p>
            <a:pPr lvl="1"/>
            <a:r>
              <a:rPr lang="en-US" dirty="0" smtClean="0"/>
              <a:t>At least ONE paragraph that briefly explains your problem statement (why it is a problem, etc…) – you may need to provide a little research in order to “make a case” for your problem.</a:t>
            </a:r>
          </a:p>
          <a:p>
            <a:pPr lvl="1"/>
            <a:r>
              <a:rPr lang="en-US" dirty="0" smtClean="0"/>
              <a:t>Proposals will be turned back to each group next week, lab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032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101: &amp;#x0D;&amp;#x0A;Intro to Informatics &amp;amp; Computing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roup Assignments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Assessment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Assessment Reflection Assignment&amp;quot;&quot;/&gt;&lt;property id=&quot;20307&quot; value=&quot;262&quot;/&gt;&lt;/object&gt;&lt;object type=&quot;3&quot; unique_id=&quot;10008&quot;&gt;&lt;property id=&quot;20148&quot; value=&quot;5&quot;/&gt;&lt;property id=&quot;20300&quot; value=&quot;Slide 5 - &amp;quot;The Four Temperaments&amp;quot;&quot;/&gt;&lt;property id=&quot;20307&quot; value=&quot;263&quot;/&gt;&lt;/object&gt;&lt;object type=&quot;3&quot; unique_id=&quot;10009&quot;&gt;&lt;property id=&quot;20148&quot; value=&quot;5&quot;/&gt;&lt;property id=&quot;20300&quot; value=&quot;Slide 6 - &amp;quot;Group Assignments&amp;quot;&quot;/&gt;&lt;property id=&quot;20307&quot; value=&quot;264&quot;/&gt;&lt;/object&gt;&lt;object type=&quot;3&quot; unique_id=&quot;10010&quot;&gt;&lt;property id=&quot;20148&quot; value=&quot;5&quot;/&gt;&lt;property id=&quot;20300&quot; value=&quot;Slide 7 - &amp;quot;Midterm Exam&amp;quot;&quot;/&gt;&lt;property id=&quot;20307&quot; value=&quot;258&quot;/&gt;&lt;/object&gt;&lt;object type=&quot;3&quot; unique_id=&quot;10011&quot;&gt;&lt;property id=&quot;20148&quot; value=&quot;5&quot;/&gt;&lt;property id=&quot;20300&quot; value=&quot;Slide 8 - &amp;quot;Midterm Review&amp;quot;&quot;/&gt;&lt;property id=&quot;20307&quot; value=&quot;259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1544</TotalTime>
  <Words>189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I101:  Intro to Informatics &amp; Computing</vt:lpstr>
      <vt:lpstr>Intro the Final Group Project</vt:lpstr>
      <vt:lpstr>Proposal 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I1101:  Intro to Informatics &amp; Computing</dc:title>
  <dc:creator>Nina Onesti</dc:creator>
  <cp:lastModifiedBy>Rachel Shinn</cp:lastModifiedBy>
  <cp:revision>317</cp:revision>
  <dcterms:created xsi:type="dcterms:W3CDTF">2011-08-23T22:59:18Z</dcterms:created>
  <dcterms:modified xsi:type="dcterms:W3CDTF">2014-11-03T15:22:01Z</dcterms:modified>
</cp:coreProperties>
</file>