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522D"/>
    <a:srgbClr val="FFFFFF"/>
    <a:srgbClr val="F9D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F27689-2EDC-437F-8BB8-1D9113186ADA}" v="1" dt="2023-05-02T08:46:35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144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Barbado" userId="06304d48-289a-41cd-b493-7e87372ed5d1" providerId="ADAL" clId="{CFF27689-2EDC-437F-8BB8-1D9113186ADA}"/>
    <pc:docChg chg="undo custSel addSld modSld sldOrd">
      <pc:chgData name="Cesar Barbado" userId="06304d48-289a-41cd-b493-7e87372ed5d1" providerId="ADAL" clId="{CFF27689-2EDC-437F-8BB8-1D9113186ADA}" dt="2023-05-02T12:42:03.674" v="134" actId="14100"/>
      <pc:docMkLst>
        <pc:docMk/>
      </pc:docMkLst>
      <pc:sldChg chg="addSp modSp mod">
        <pc:chgData name="Cesar Barbado" userId="06304d48-289a-41cd-b493-7e87372ed5d1" providerId="ADAL" clId="{CFF27689-2EDC-437F-8BB8-1D9113186ADA}" dt="2023-05-02T08:46:42.606" v="2" actId="1076"/>
        <pc:sldMkLst>
          <pc:docMk/>
          <pc:sldMk cId="1533885466" sldId="256"/>
        </pc:sldMkLst>
        <pc:picChg chg="add mod">
          <ac:chgData name="Cesar Barbado" userId="06304d48-289a-41cd-b493-7e87372ed5d1" providerId="ADAL" clId="{CFF27689-2EDC-437F-8BB8-1D9113186ADA}" dt="2023-05-02T08:46:42.606" v="2" actId="1076"/>
          <ac:picMkLst>
            <pc:docMk/>
            <pc:sldMk cId="1533885466" sldId="256"/>
            <ac:picMk id="3" creationId="{9A94CB6E-CB2A-7C1A-8789-F8A3C7BBA5A3}"/>
          </ac:picMkLst>
        </pc:picChg>
      </pc:sldChg>
      <pc:sldChg chg="addSp delSp modSp add mod">
        <pc:chgData name="Cesar Barbado" userId="06304d48-289a-41cd-b493-7e87372ed5d1" providerId="ADAL" clId="{CFF27689-2EDC-437F-8BB8-1D9113186ADA}" dt="2023-05-02T11:33:38.801" v="24" actId="21"/>
        <pc:sldMkLst>
          <pc:docMk/>
          <pc:sldMk cId="3734469197" sldId="257"/>
        </pc:sldMkLst>
        <pc:spChg chg="add mod">
          <ac:chgData name="Cesar Barbado" userId="06304d48-289a-41cd-b493-7e87372ed5d1" providerId="ADAL" clId="{CFF27689-2EDC-437F-8BB8-1D9113186ADA}" dt="2023-05-02T11:33:24.345" v="20" actId="14100"/>
          <ac:spMkLst>
            <pc:docMk/>
            <pc:sldMk cId="3734469197" sldId="257"/>
            <ac:spMk id="2" creationId="{6A79E69A-D259-4752-2880-19317CB9BED7}"/>
          </ac:spMkLst>
        </pc:spChg>
        <pc:spChg chg="add mod">
          <ac:chgData name="Cesar Barbado" userId="06304d48-289a-41cd-b493-7e87372ed5d1" providerId="ADAL" clId="{CFF27689-2EDC-437F-8BB8-1D9113186ADA}" dt="2023-05-02T11:32:52.068" v="15" actId="14100"/>
          <ac:spMkLst>
            <pc:docMk/>
            <pc:sldMk cId="3734469197" sldId="257"/>
            <ac:spMk id="4" creationId="{80186B4F-920E-4B70-D606-3684FFB55E22}"/>
          </ac:spMkLst>
        </pc:spChg>
        <pc:spChg chg="add mod">
          <ac:chgData name="Cesar Barbado" userId="06304d48-289a-41cd-b493-7e87372ed5d1" providerId="ADAL" clId="{CFF27689-2EDC-437F-8BB8-1D9113186ADA}" dt="2023-05-02T11:32:56.312" v="16" actId="14100"/>
          <ac:spMkLst>
            <pc:docMk/>
            <pc:sldMk cId="3734469197" sldId="257"/>
            <ac:spMk id="5" creationId="{DC507095-D973-2A0B-FD26-588702C4ED1C}"/>
          </ac:spMkLst>
        </pc:spChg>
        <pc:spChg chg="add mod">
          <ac:chgData name="Cesar Barbado" userId="06304d48-289a-41cd-b493-7e87372ed5d1" providerId="ADAL" clId="{CFF27689-2EDC-437F-8BB8-1D9113186ADA}" dt="2023-05-02T11:32:46.319" v="14" actId="1038"/>
          <ac:spMkLst>
            <pc:docMk/>
            <pc:sldMk cId="3734469197" sldId="257"/>
            <ac:spMk id="6" creationId="{4DE22D76-411B-5F26-C2CB-84FDE1598658}"/>
          </ac:spMkLst>
        </pc:spChg>
        <pc:picChg chg="add del mod">
          <ac:chgData name="Cesar Barbado" userId="06304d48-289a-41cd-b493-7e87372ed5d1" providerId="ADAL" clId="{CFF27689-2EDC-437F-8BB8-1D9113186ADA}" dt="2023-05-02T11:33:20.048" v="19" actId="478"/>
          <ac:picMkLst>
            <pc:docMk/>
            <pc:sldMk cId="3734469197" sldId="257"/>
            <ac:picMk id="7" creationId="{D627B507-1BC7-0F3A-D556-C18C3A23445E}"/>
          </ac:picMkLst>
        </pc:picChg>
        <pc:picChg chg="add del mod">
          <ac:chgData name="Cesar Barbado" userId="06304d48-289a-41cd-b493-7e87372ed5d1" providerId="ADAL" clId="{CFF27689-2EDC-437F-8BB8-1D9113186ADA}" dt="2023-05-02T11:33:38.801" v="24" actId="21"/>
          <ac:picMkLst>
            <pc:docMk/>
            <pc:sldMk cId="3734469197" sldId="257"/>
            <ac:picMk id="8" creationId="{268AA755-DFA3-B784-E8B5-D3708014C014}"/>
          </ac:picMkLst>
        </pc:picChg>
      </pc:sldChg>
      <pc:sldChg chg="addSp delSp modSp new mod">
        <pc:chgData name="Cesar Barbado" userId="06304d48-289a-41cd-b493-7e87372ed5d1" providerId="ADAL" clId="{CFF27689-2EDC-437F-8BB8-1D9113186ADA}" dt="2023-05-02T12:13:53.819" v="51" actId="1076"/>
        <pc:sldMkLst>
          <pc:docMk/>
          <pc:sldMk cId="2027911474" sldId="258"/>
        </pc:sldMkLst>
        <pc:spChg chg="add mod">
          <ac:chgData name="Cesar Barbado" userId="06304d48-289a-41cd-b493-7e87372ed5d1" providerId="ADAL" clId="{CFF27689-2EDC-437F-8BB8-1D9113186ADA}" dt="2023-05-02T12:12:09.812" v="35" actId="2085"/>
          <ac:spMkLst>
            <pc:docMk/>
            <pc:sldMk cId="2027911474" sldId="258"/>
            <ac:spMk id="3" creationId="{0524263A-134E-7B0E-B0A2-F22FF539AD82}"/>
          </ac:spMkLst>
        </pc:spChg>
        <pc:spChg chg="add mod">
          <ac:chgData name="Cesar Barbado" userId="06304d48-289a-41cd-b493-7e87372ed5d1" providerId="ADAL" clId="{CFF27689-2EDC-437F-8BB8-1D9113186ADA}" dt="2023-05-02T12:13:11.412" v="42" actId="1076"/>
          <ac:spMkLst>
            <pc:docMk/>
            <pc:sldMk cId="2027911474" sldId="258"/>
            <ac:spMk id="4" creationId="{84E1084D-0118-262F-929F-FDBD79EA60EB}"/>
          </ac:spMkLst>
        </pc:spChg>
        <pc:spChg chg="add mod">
          <ac:chgData name="Cesar Barbado" userId="06304d48-289a-41cd-b493-7e87372ed5d1" providerId="ADAL" clId="{CFF27689-2EDC-437F-8BB8-1D9113186ADA}" dt="2023-05-02T12:13:16.537" v="43" actId="571"/>
          <ac:spMkLst>
            <pc:docMk/>
            <pc:sldMk cId="2027911474" sldId="258"/>
            <ac:spMk id="5" creationId="{531C9273-72C4-B49E-1869-EC5936D8C109}"/>
          </ac:spMkLst>
        </pc:spChg>
        <pc:spChg chg="add mod">
          <ac:chgData name="Cesar Barbado" userId="06304d48-289a-41cd-b493-7e87372ed5d1" providerId="ADAL" clId="{CFF27689-2EDC-437F-8BB8-1D9113186ADA}" dt="2023-05-02T12:13:20.069" v="44" actId="571"/>
          <ac:spMkLst>
            <pc:docMk/>
            <pc:sldMk cId="2027911474" sldId="258"/>
            <ac:spMk id="6" creationId="{C2B9E3D1-86AD-9F5B-827E-4D4B52FCEB76}"/>
          </ac:spMkLst>
        </pc:spChg>
        <pc:spChg chg="add mod">
          <ac:chgData name="Cesar Barbado" userId="06304d48-289a-41cd-b493-7e87372ed5d1" providerId="ADAL" clId="{CFF27689-2EDC-437F-8BB8-1D9113186ADA}" dt="2023-05-02T12:13:23.154" v="45" actId="571"/>
          <ac:spMkLst>
            <pc:docMk/>
            <pc:sldMk cId="2027911474" sldId="258"/>
            <ac:spMk id="7" creationId="{EB5E564F-FE10-2C96-19B1-8890214FA9D3}"/>
          </ac:spMkLst>
        </pc:spChg>
        <pc:spChg chg="add mod">
          <ac:chgData name="Cesar Barbado" userId="06304d48-289a-41cd-b493-7e87372ed5d1" providerId="ADAL" clId="{CFF27689-2EDC-437F-8BB8-1D9113186ADA}" dt="2023-05-02T12:13:27.273" v="46" actId="571"/>
          <ac:spMkLst>
            <pc:docMk/>
            <pc:sldMk cId="2027911474" sldId="258"/>
            <ac:spMk id="8" creationId="{8613D700-07F6-0309-52D0-2801A87FDF72}"/>
          </ac:spMkLst>
        </pc:spChg>
        <pc:spChg chg="add mod">
          <ac:chgData name="Cesar Barbado" userId="06304d48-289a-41cd-b493-7e87372ed5d1" providerId="ADAL" clId="{CFF27689-2EDC-437F-8BB8-1D9113186ADA}" dt="2023-05-02T12:13:33.069" v="47" actId="571"/>
          <ac:spMkLst>
            <pc:docMk/>
            <pc:sldMk cId="2027911474" sldId="258"/>
            <ac:spMk id="9" creationId="{DAFFCEAD-5905-45D9-16A6-9514276B0DF9}"/>
          </ac:spMkLst>
        </pc:spChg>
        <pc:spChg chg="add mod">
          <ac:chgData name="Cesar Barbado" userId="06304d48-289a-41cd-b493-7e87372ed5d1" providerId="ADAL" clId="{CFF27689-2EDC-437F-8BB8-1D9113186ADA}" dt="2023-05-02T12:13:36.669" v="48" actId="571"/>
          <ac:spMkLst>
            <pc:docMk/>
            <pc:sldMk cId="2027911474" sldId="258"/>
            <ac:spMk id="10" creationId="{E472529D-02FE-2FBE-3F60-8D8A4B52073C}"/>
          </ac:spMkLst>
        </pc:spChg>
        <pc:spChg chg="add mod">
          <ac:chgData name="Cesar Barbado" userId="06304d48-289a-41cd-b493-7e87372ed5d1" providerId="ADAL" clId="{CFF27689-2EDC-437F-8BB8-1D9113186ADA}" dt="2023-05-02T12:13:40.725" v="49" actId="571"/>
          <ac:spMkLst>
            <pc:docMk/>
            <pc:sldMk cId="2027911474" sldId="258"/>
            <ac:spMk id="11" creationId="{77C603FE-C192-7431-C426-024568633F41}"/>
          </ac:spMkLst>
        </pc:spChg>
        <pc:picChg chg="add del mod modCrop">
          <ac:chgData name="Cesar Barbado" userId="06304d48-289a-41cd-b493-7e87372ed5d1" providerId="ADAL" clId="{CFF27689-2EDC-437F-8BB8-1D9113186ADA}" dt="2023-05-02T12:12:52.525" v="40" actId="478"/>
          <ac:picMkLst>
            <pc:docMk/>
            <pc:sldMk cId="2027911474" sldId="258"/>
            <ac:picMk id="2" creationId="{2E1933F8-71E7-4D73-B84F-1BA4C210894A}"/>
          </ac:picMkLst>
        </pc:picChg>
        <pc:picChg chg="add mod">
          <ac:chgData name="Cesar Barbado" userId="06304d48-289a-41cd-b493-7e87372ed5d1" providerId="ADAL" clId="{CFF27689-2EDC-437F-8BB8-1D9113186ADA}" dt="2023-05-02T12:13:53.819" v="51" actId="1076"/>
          <ac:picMkLst>
            <pc:docMk/>
            <pc:sldMk cId="2027911474" sldId="258"/>
            <ac:picMk id="12" creationId="{7D2CF73A-6B8C-9BA0-40C4-03057228CA00}"/>
          </ac:picMkLst>
        </pc:picChg>
      </pc:sldChg>
      <pc:sldChg chg="addSp delSp modSp add mod ord">
        <pc:chgData name="Cesar Barbado" userId="06304d48-289a-41cd-b493-7e87372ed5d1" providerId="ADAL" clId="{CFF27689-2EDC-437F-8BB8-1D9113186ADA}" dt="2023-05-02T12:17:30.334" v="84" actId="1076"/>
        <pc:sldMkLst>
          <pc:docMk/>
          <pc:sldMk cId="2427385934" sldId="259"/>
        </pc:sldMkLst>
        <pc:spChg chg="del">
          <ac:chgData name="Cesar Barbado" userId="06304d48-289a-41cd-b493-7e87372ed5d1" providerId="ADAL" clId="{CFF27689-2EDC-437F-8BB8-1D9113186ADA}" dt="2023-05-02T12:14:49.109" v="56" actId="478"/>
          <ac:spMkLst>
            <pc:docMk/>
            <pc:sldMk cId="2427385934" sldId="259"/>
            <ac:spMk id="2" creationId="{6A79E69A-D259-4752-2880-19317CB9BED7}"/>
          </ac:spMkLst>
        </pc:spChg>
        <pc:spChg chg="del">
          <ac:chgData name="Cesar Barbado" userId="06304d48-289a-41cd-b493-7e87372ed5d1" providerId="ADAL" clId="{CFF27689-2EDC-437F-8BB8-1D9113186ADA}" dt="2023-05-02T12:14:49.109" v="56" actId="478"/>
          <ac:spMkLst>
            <pc:docMk/>
            <pc:sldMk cId="2427385934" sldId="259"/>
            <ac:spMk id="4" creationId="{80186B4F-920E-4B70-D606-3684FFB55E22}"/>
          </ac:spMkLst>
        </pc:spChg>
        <pc:spChg chg="del">
          <ac:chgData name="Cesar Barbado" userId="06304d48-289a-41cd-b493-7e87372ed5d1" providerId="ADAL" clId="{CFF27689-2EDC-437F-8BB8-1D9113186ADA}" dt="2023-05-02T12:14:49.109" v="56" actId="478"/>
          <ac:spMkLst>
            <pc:docMk/>
            <pc:sldMk cId="2427385934" sldId="259"/>
            <ac:spMk id="5" creationId="{DC507095-D973-2A0B-FD26-588702C4ED1C}"/>
          </ac:spMkLst>
        </pc:spChg>
        <pc:spChg chg="del">
          <ac:chgData name="Cesar Barbado" userId="06304d48-289a-41cd-b493-7e87372ed5d1" providerId="ADAL" clId="{CFF27689-2EDC-437F-8BB8-1D9113186ADA}" dt="2023-05-02T12:14:49.109" v="56" actId="478"/>
          <ac:spMkLst>
            <pc:docMk/>
            <pc:sldMk cId="2427385934" sldId="259"/>
            <ac:spMk id="6" creationId="{4DE22D76-411B-5F26-C2CB-84FDE1598658}"/>
          </ac:spMkLst>
        </pc:spChg>
        <pc:spChg chg="add del mod">
          <ac:chgData name="Cesar Barbado" userId="06304d48-289a-41cd-b493-7e87372ed5d1" providerId="ADAL" clId="{CFF27689-2EDC-437F-8BB8-1D9113186ADA}" dt="2023-05-02T12:16:08.208" v="65" actId="478"/>
          <ac:spMkLst>
            <pc:docMk/>
            <pc:sldMk cId="2427385934" sldId="259"/>
            <ac:spMk id="11" creationId="{9A3CBAAC-550A-322B-F101-CE020632C2BC}"/>
          </ac:spMkLst>
        </pc:spChg>
        <pc:spChg chg="mod">
          <ac:chgData name="Cesar Barbado" userId="06304d48-289a-41cd-b493-7e87372ed5d1" providerId="ADAL" clId="{CFF27689-2EDC-437F-8BB8-1D9113186ADA}" dt="2023-05-02T12:16:31.002" v="68" actId="165"/>
          <ac:spMkLst>
            <pc:docMk/>
            <pc:sldMk cId="2427385934" sldId="259"/>
            <ac:spMk id="12" creationId="{DC9DFCAB-2CEE-5D32-0AC6-049DA33C12BD}"/>
          </ac:spMkLst>
        </pc:spChg>
        <pc:spChg chg="mod">
          <ac:chgData name="Cesar Barbado" userId="06304d48-289a-41cd-b493-7e87372ed5d1" providerId="ADAL" clId="{CFF27689-2EDC-437F-8BB8-1D9113186ADA}" dt="2023-05-02T12:16:31.002" v="68" actId="165"/>
          <ac:spMkLst>
            <pc:docMk/>
            <pc:sldMk cId="2427385934" sldId="259"/>
            <ac:spMk id="13" creationId="{88E8931D-FB01-3328-D5A1-AB299321AFD2}"/>
          </ac:spMkLst>
        </pc:spChg>
        <pc:spChg chg="mod">
          <ac:chgData name="Cesar Barbado" userId="06304d48-289a-41cd-b493-7e87372ed5d1" providerId="ADAL" clId="{CFF27689-2EDC-437F-8BB8-1D9113186ADA}" dt="2023-05-02T12:16:31.002" v="68" actId="165"/>
          <ac:spMkLst>
            <pc:docMk/>
            <pc:sldMk cId="2427385934" sldId="259"/>
            <ac:spMk id="14" creationId="{3C895D0A-A4EC-792F-F193-3C828C60AA07}"/>
          </ac:spMkLst>
        </pc:spChg>
        <pc:spChg chg="mod">
          <ac:chgData name="Cesar Barbado" userId="06304d48-289a-41cd-b493-7e87372ed5d1" providerId="ADAL" clId="{CFF27689-2EDC-437F-8BB8-1D9113186ADA}" dt="2023-05-02T12:16:31.002" v="68" actId="165"/>
          <ac:spMkLst>
            <pc:docMk/>
            <pc:sldMk cId="2427385934" sldId="259"/>
            <ac:spMk id="16" creationId="{2890B1C8-8411-4398-7FCB-083C8A8C463D}"/>
          </ac:spMkLst>
        </pc:spChg>
        <pc:spChg chg="mod">
          <ac:chgData name="Cesar Barbado" userId="06304d48-289a-41cd-b493-7e87372ed5d1" providerId="ADAL" clId="{CFF27689-2EDC-437F-8BB8-1D9113186ADA}" dt="2023-05-02T12:16:31.002" v="68" actId="165"/>
          <ac:spMkLst>
            <pc:docMk/>
            <pc:sldMk cId="2427385934" sldId="259"/>
            <ac:spMk id="17" creationId="{279BB37E-1B07-DCE9-CC5B-CCEECA36D0CC}"/>
          </ac:spMkLst>
        </pc:spChg>
        <pc:spChg chg="add del mod">
          <ac:chgData name="Cesar Barbado" userId="06304d48-289a-41cd-b493-7e87372ed5d1" providerId="ADAL" clId="{CFF27689-2EDC-437F-8BB8-1D9113186ADA}" dt="2023-05-02T12:16:31.002" v="68" actId="165"/>
          <ac:spMkLst>
            <pc:docMk/>
            <pc:sldMk cId="2427385934" sldId="259"/>
            <ac:spMk id="18" creationId="{4F8CCA3A-077E-459F-EAFE-EA3FF833932B}"/>
          </ac:spMkLst>
        </pc:spChg>
        <pc:spChg chg="mod">
          <ac:chgData name="Cesar Barbado" userId="06304d48-289a-41cd-b493-7e87372ed5d1" providerId="ADAL" clId="{CFF27689-2EDC-437F-8BB8-1D9113186ADA}" dt="2023-05-02T12:16:31.002" v="68" actId="165"/>
          <ac:spMkLst>
            <pc:docMk/>
            <pc:sldMk cId="2427385934" sldId="259"/>
            <ac:spMk id="19" creationId="{ED589190-64D0-7782-AD96-576B70601BFB}"/>
          </ac:spMkLst>
        </pc:spChg>
        <pc:spChg chg="mod">
          <ac:chgData name="Cesar Barbado" userId="06304d48-289a-41cd-b493-7e87372ed5d1" providerId="ADAL" clId="{CFF27689-2EDC-437F-8BB8-1D9113186ADA}" dt="2023-05-02T12:16:31.002" v="68" actId="165"/>
          <ac:spMkLst>
            <pc:docMk/>
            <pc:sldMk cId="2427385934" sldId="259"/>
            <ac:spMk id="20" creationId="{5AA47838-DB38-BE79-5C0A-70FB5B0ADA21}"/>
          </ac:spMkLst>
        </pc:spChg>
        <pc:spChg chg="del mod">
          <ac:chgData name="Cesar Barbado" userId="06304d48-289a-41cd-b493-7e87372ed5d1" providerId="ADAL" clId="{CFF27689-2EDC-437F-8BB8-1D9113186ADA}" dt="2023-05-02T12:16:49.870" v="72" actId="478"/>
          <ac:spMkLst>
            <pc:docMk/>
            <pc:sldMk cId="2427385934" sldId="259"/>
            <ac:spMk id="24" creationId="{4AB38828-469A-99D6-4DCB-9FAA58F1E67F}"/>
          </ac:spMkLst>
        </pc:spChg>
        <pc:spChg chg="del mod topLvl">
          <ac:chgData name="Cesar Barbado" userId="06304d48-289a-41cd-b493-7e87372ed5d1" providerId="ADAL" clId="{CFF27689-2EDC-437F-8BB8-1D9113186ADA}" dt="2023-05-02T12:17:20.832" v="82" actId="478"/>
          <ac:spMkLst>
            <pc:docMk/>
            <pc:sldMk cId="2427385934" sldId="259"/>
            <ac:spMk id="25" creationId="{81E833AE-EA9C-2DB5-A476-0854150BD65B}"/>
          </ac:spMkLst>
        </pc:spChg>
        <pc:spChg chg="del mod">
          <ac:chgData name="Cesar Barbado" userId="06304d48-289a-41cd-b493-7e87372ed5d1" providerId="ADAL" clId="{CFF27689-2EDC-437F-8BB8-1D9113186ADA}" dt="2023-05-02T12:16:47.710" v="71" actId="478"/>
          <ac:spMkLst>
            <pc:docMk/>
            <pc:sldMk cId="2427385934" sldId="259"/>
            <ac:spMk id="26" creationId="{4B1ED4A8-77AD-6475-AAAB-5E8896146402}"/>
          </ac:spMkLst>
        </pc:spChg>
        <pc:spChg chg="del mod">
          <ac:chgData name="Cesar Barbado" userId="06304d48-289a-41cd-b493-7e87372ed5d1" providerId="ADAL" clId="{CFF27689-2EDC-437F-8BB8-1D9113186ADA}" dt="2023-05-02T12:16:53.111" v="73" actId="478"/>
          <ac:spMkLst>
            <pc:docMk/>
            <pc:sldMk cId="2427385934" sldId="259"/>
            <ac:spMk id="27" creationId="{E39FD1AA-1821-AAD8-58C5-9A68585E64C9}"/>
          </ac:spMkLst>
        </pc:spChg>
        <pc:spChg chg="del mod">
          <ac:chgData name="Cesar Barbado" userId="06304d48-289a-41cd-b493-7e87372ed5d1" providerId="ADAL" clId="{CFF27689-2EDC-437F-8BB8-1D9113186ADA}" dt="2023-05-02T12:16:55.281" v="74" actId="478"/>
          <ac:spMkLst>
            <pc:docMk/>
            <pc:sldMk cId="2427385934" sldId="259"/>
            <ac:spMk id="28" creationId="{69F92037-128A-CDA0-7614-58DA25F99057}"/>
          </ac:spMkLst>
        </pc:spChg>
        <pc:spChg chg="add del mod">
          <ac:chgData name="Cesar Barbado" userId="06304d48-289a-41cd-b493-7e87372ed5d1" providerId="ADAL" clId="{CFF27689-2EDC-437F-8BB8-1D9113186ADA}" dt="2023-05-02T12:17:17.715" v="81" actId="165"/>
          <ac:spMkLst>
            <pc:docMk/>
            <pc:sldMk cId="2427385934" sldId="259"/>
            <ac:spMk id="29" creationId="{6EED5742-C79D-BC9B-77DF-DF425F2D3320}"/>
          </ac:spMkLst>
        </pc:spChg>
        <pc:spChg chg="mod">
          <ac:chgData name="Cesar Barbado" userId="06304d48-289a-41cd-b493-7e87372ed5d1" providerId="ADAL" clId="{CFF27689-2EDC-437F-8BB8-1D9113186ADA}" dt="2023-05-02T12:17:17.715" v="81" actId="165"/>
          <ac:spMkLst>
            <pc:docMk/>
            <pc:sldMk cId="2427385934" sldId="259"/>
            <ac:spMk id="30" creationId="{FF79DDA1-1148-8F5D-146A-D385B54EC675}"/>
          </ac:spMkLst>
        </pc:spChg>
        <pc:spChg chg="mod">
          <ac:chgData name="Cesar Barbado" userId="06304d48-289a-41cd-b493-7e87372ed5d1" providerId="ADAL" clId="{CFF27689-2EDC-437F-8BB8-1D9113186ADA}" dt="2023-05-02T12:17:17.715" v="81" actId="165"/>
          <ac:spMkLst>
            <pc:docMk/>
            <pc:sldMk cId="2427385934" sldId="259"/>
            <ac:spMk id="31" creationId="{B0CDF944-90E2-7BC9-4FCC-F114DA636167}"/>
          </ac:spMkLst>
        </pc:spChg>
        <pc:spChg chg="mod">
          <ac:chgData name="Cesar Barbado" userId="06304d48-289a-41cd-b493-7e87372ed5d1" providerId="ADAL" clId="{CFF27689-2EDC-437F-8BB8-1D9113186ADA}" dt="2023-05-02T12:17:17.715" v="81" actId="165"/>
          <ac:spMkLst>
            <pc:docMk/>
            <pc:sldMk cId="2427385934" sldId="259"/>
            <ac:spMk id="32" creationId="{41DA798F-7FFA-10B7-24F9-465A5E0EF99B}"/>
          </ac:spMkLst>
        </pc:spChg>
        <pc:spChg chg="add del mod">
          <ac:chgData name="Cesar Barbado" userId="06304d48-289a-41cd-b493-7e87372ed5d1" providerId="ADAL" clId="{CFF27689-2EDC-437F-8BB8-1D9113186ADA}" dt="2023-05-02T12:17:10.070" v="80"/>
          <ac:spMkLst>
            <pc:docMk/>
            <pc:sldMk cId="2427385934" sldId="259"/>
            <ac:spMk id="33" creationId="{1B97976F-F9AC-6832-3F16-5AF3A5E3330D}"/>
          </ac:spMkLst>
        </pc:spChg>
        <pc:grpChg chg="del mod">
          <ac:chgData name="Cesar Barbado" userId="06304d48-289a-41cd-b493-7e87372ed5d1" providerId="ADAL" clId="{CFF27689-2EDC-437F-8BB8-1D9113186ADA}" dt="2023-05-02T12:16:31.002" v="68" actId="165"/>
          <ac:grpSpMkLst>
            <pc:docMk/>
            <pc:sldMk cId="2427385934" sldId="259"/>
            <ac:grpSpMk id="8" creationId="{5522380C-67F1-508F-139C-B438697D26C7}"/>
          </ac:grpSpMkLst>
        </pc:grpChg>
        <pc:grpChg chg="del mod topLvl">
          <ac:chgData name="Cesar Barbado" userId="06304d48-289a-41cd-b493-7e87372ed5d1" providerId="ADAL" clId="{CFF27689-2EDC-437F-8BB8-1D9113186ADA}" dt="2023-05-02T12:16:44.239" v="70" actId="478"/>
          <ac:grpSpMkLst>
            <pc:docMk/>
            <pc:sldMk cId="2427385934" sldId="259"/>
            <ac:grpSpMk id="10" creationId="{45031FB4-610F-43E2-BA53-01060B9BF328}"/>
          </ac:grpSpMkLst>
        </pc:grpChg>
        <pc:grpChg chg="mod topLvl">
          <ac:chgData name="Cesar Barbado" userId="06304d48-289a-41cd-b493-7e87372ed5d1" providerId="ADAL" clId="{CFF27689-2EDC-437F-8BB8-1D9113186ADA}" dt="2023-05-02T12:17:30.334" v="84" actId="1076"/>
          <ac:grpSpMkLst>
            <pc:docMk/>
            <pc:sldMk cId="2427385934" sldId="259"/>
            <ac:grpSpMk id="15" creationId="{BCC3B9E4-C44A-6C68-1EA0-A37CFD3519BB}"/>
          </ac:grpSpMkLst>
        </pc:grpChg>
        <pc:grpChg chg="add del mod">
          <ac:chgData name="Cesar Barbado" userId="06304d48-289a-41cd-b493-7e87372ed5d1" providerId="ADAL" clId="{CFF27689-2EDC-437F-8BB8-1D9113186ADA}" dt="2023-05-02T12:17:17.715" v="81" actId="165"/>
          <ac:grpSpMkLst>
            <pc:docMk/>
            <pc:sldMk cId="2427385934" sldId="259"/>
            <ac:grpSpMk id="21" creationId="{B7E748D3-A16A-6665-E1B4-294EAF0BFC39}"/>
          </ac:grpSpMkLst>
        </pc:grpChg>
        <pc:grpChg chg="mod topLvl">
          <ac:chgData name="Cesar Barbado" userId="06304d48-289a-41cd-b493-7e87372ed5d1" providerId="ADAL" clId="{CFF27689-2EDC-437F-8BB8-1D9113186ADA}" dt="2023-05-02T12:17:30.334" v="84" actId="1076"/>
          <ac:grpSpMkLst>
            <pc:docMk/>
            <pc:sldMk cId="2427385934" sldId="259"/>
            <ac:grpSpMk id="22" creationId="{E6E76485-B68E-A5F3-49F7-6B6CCF696260}"/>
          </ac:grpSpMkLst>
        </pc:grpChg>
        <pc:grpChg chg="del mod">
          <ac:chgData name="Cesar Barbado" userId="06304d48-289a-41cd-b493-7e87372ed5d1" providerId="ADAL" clId="{CFF27689-2EDC-437F-8BB8-1D9113186ADA}" dt="2023-05-02T12:16:55.281" v="74" actId="478"/>
          <ac:grpSpMkLst>
            <pc:docMk/>
            <pc:sldMk cId="2427385934" sldId="259"/>
            <ac:grpSpMk id="23" creationId="{C6006242-093A-A7F1-47BE-A9BA1DAF01DA}"/>
          </ac:grpSpMkLst>
        </pc:grpChg>
        <pc:picChg chg="del mod">
          <ac:chgData name="Cesar Barbado" userId="06304d48-289a-41cd-b493-7e87372ed5d1" providerId="ADAL" clId="{CFF27689-2EDC-437F-8BB8-1D9113186ADA}" dt="2023-05-02T12:15:51.169" v="60" actId="27803"/>
          <ac:picMkLst>
            <pc:docMk/>
            <pc:sldMk cId="2427385934" sldId="259"/>
            <ac:picMk id="3" creationId="{9A94CB6E-CB2A-7C1A-8789-F8A3C7BBA5A3}"/>
          </ac:picMkLst>
        </pc:picChg>
        <pc:picChg chg="add del mod">
          <ac:chgData name="Cesar Barbado" userId="06304d48-289a-41cd-b493-7e87372ed5d1" providerId="ADAL" clId="{CFF27689-2EDC-437F-8BB8-1D9113186ADA}" dt="2023-05-02T12:16:01.930" v="63" actId="478"/>
          <ac:picMkLst>
            <pc:docMk/>
            <pc:sldMk cId="2427385934" sldId="259"/>
            <ac:picMk id="7" creationId="{74E4FDBF-AA16-D6C7-8047-40B755D3FCAD}"/>
          </ac:picMkLst>
        </pc:picChg>
        <pc:picChg chg="del">
          <ac:chgData name="Cesar Barbado" userId="06304d48-289a-41cd-b493-7e87372ed5d1" providerId="ADAL" clId="{CFF27689-2EDC-437F-8BB8-1D9113186ADA}" dt="2023-05-02T12:14:46.372" v="55" actId="478"/>
          <ac:picMkLst>
            <pc:docMk/>
            <pc:sldMk cId="2427385934" sldId="259"/>
            <ac:picMk id="9" creationId="{A8FA996A-1AFD-98E9-AA52-10B86AB4C5A7}"/>
          </ac:picMkLst>
        </pc:picChg>
      </pc:sldChg>
      <pc:sldChg chg="addSp delSp modSp add mod ord setBg">
        <pc:chgData name="Cesar Barbado" userId="06304d48-289a-41cd-b493-7e87372ed5d1" providerId="ADAL" clId="{CFF27689-2EDC-437F-8BB8-1D9113186ADA}" dt="2023-05-02T12:20:07.759" v="115" actId="478"/>
        <pc:sldMkLst>
          <pc:docMk/>
          <pc:sldMk cId="1746702722" sldId="260"/>
        </pc:sldMkLst>
        <pc:spChg chg="del">
          <ac:chgData name="Cesar Barbado" userId="06304d48-289a-41cd-b493-7e87372ed5d1" providerId="ADAL" clId="{CFF27689-2EDC-437F-8BB8-1D9113186ADA}" dt="2023-05-02T12:18:15.854" v="88" actId="478"/>
          <ac:spMkLst>
            <pc:docMk/>
            <pc:sldMk cId="1746702722" sldId="260"/>
            <ac:spMk id="3" creationId="{0524263A-134E-7B0E-B0A2-F22FF539AD82}"/>
          </ac:spMkLst>
        </pc:spChg>
        <pc:spChg chg="del">
          <ac:chgData name="Cesar Barbado" userId="06304d48-289a-41cd-b493-7e87372ed5d1" providerId="ADAL" clId="{CFF27689-2EDC-437F-8BB8-1D9113186ADA}" dt="2023-05-02T12:18:15.854" v="88" actId="478"/>
          <ac:spMkLst>
            <pc:docMk/>
            <pc:sldMk cId="1746702722" sldId="260"/>
            <ac:spMk id="4" creationId="{84E1084D-0118-262F-929F-FDBD79EA60EB}"/>
          </ac:spMkLst>
        </pc:spChg>
        <pc:spChg chg="del">
          <ac:chgData name="Cesar Barbado" userId="06304d48-289a-41cd-b493-7e87372ed5d1" providerId="ADAL" clId="{CFF27689-2EDC-437F-8BB8-1D9113186ADA}" dt="2023-05-02T12:18:15.854" v="88" actId="478"/>
          <ac:spMkLst>
            <pc:docMk/>
            <pc:sldMk cId="1746702722" sldId="260"/>
            <ac:spMk id="5" creationId="{531C9273-72C4-B49E-1869-EC5936D8C109}"/>
          </ac:spMkLst>
        </pc:spChg>
        <pc:spChg chg="del">
          <ac:chgData name="Cesar Barbado" userId="06304d48-289a-41cd-b493-7e87372ed5d1" providerId="ADAL" clId="{CFF27689-2EDC-437F-8BB8-1D9113186ADA}" dt="2023-05-02T12:18:15.854" v="88" actId="478"/>
          <ac:spMkLst>
            <pc:docMk/>
            <pc:sldMk cId="1746702722" sldId="260"/>
            <ac:spMk id="6" creationId="{C2B9E3D1-86AD-9F5B-827E-4D4B52FCEB76}"/>
          </ac:spMkLst>
        </pc:spChg>
        <pc:spChg chg="del">
          <ac:chgData name="Cesar Barbado" userId="06304d48-289a-41cd-b493-7e87372ed5d1" providerId="ADAL" clId="{CFF27689-2EDC-437F-8BB8-1D9113186ADA}" dt="2023-05-02T12:18:15.854" v="88" actId="478"/>
          <ac:spMkLst>
            <pc:docMk/>
            <pc:sldMk cId="1746702722" sldId="260"/>
            <ac:spMk id="7" creationId="{EB5E564F-FE10-2C96-19B1-8890214FA9D3}"/>
          </ac:spMkLst>
        </pc:spChg>
        <pc:spChg chg="del">
          <ac:chgData name="Cesar Barbado" userId="06304d48-289a-41cd-b493-7e87372ed5d1" providerId="ADAL" clId="{CFF27689-2EDC-437F-8BB8-1D9113186ADA}" dt="2023-05-02T12:18:15.854" v="88" actId="478"/>
          <ac:spMkLst>
            <pc:docMk/>
            <pc:sldMk cId="1746702722" sldId="260"/>
            <ac:spMk id="8" creationId="{8613D700-07F6-0309-52D0-2801A87FDF72}"/>
          </ac:spMkLst>
        </pc:spChg>
        <pc:spChg chg="del">
          <ac:chgData name="Cesar Barbado" userId="06304d48-289a-41cd-b493-7e87372ed5d1" providerId="ADAL" clId="{CFF27689-2EDC-437F-8BB8-1D9113186ADA}" dt="2023-05-02T12:18:15.854" v="88" actId="478"/>
          <ac:spMkLst>
            <pc:docMk/>
            <pc:sldMk cId="1746702722" sldId="260"/>
            <ac:spMk id="9" creationId="{DAFFCEAD-5905-45D9-16A6-9514276B0DF9}"/>
          </ac:spMkLst>
        </pc:spChg>
        <pc:spChg chg="del">
          <ac:chgData name="Cesar Barbado" userId="06304d48-289a-41cd-b493-7e87372ed5d1" providerId="ADAL" clId="{CFF27689-2EDC-437F-8BB8-1D9113186ADA}" dt="2023-05-02T12:18:15.854" v="88" actId="478"/>
          <ac:spMkLst>
            <pc:docMk/>
            <pc:sldMk cId="1746702722" sldId="260"/>
            <ac:spMk id="10" creationId="{E472529D-02FE-2FBE-3F60-8D8A4B52073C}"/>
          </ac:spMkLst>
        </pc:spChg>
        <pc:spChg chg="del">
          <ac:chgData name="Cesar Barbado" userId="06304d48-289a-41cd-b493-7e87372ed5d1" providerId="ADAL" clId="{CFF27689-2EDC-437F-8BB8-1D9113186ADA}" dt="2023-05-02T12:18:15.854" v="88" actId="478"/>
          <ac:spMkLst>
            <pc:docMk/>
            <pc:sldMk cId="1746702722" sldId="260"/>
            <ac:spMk id="11" creationId="{77C603FE-C192-7431-C426-024568633F41}"/>
          </ac:spMkLst>
        </pc:spChg>
        <pc:spChg chg="mod">
          <ac:chgData name="Cesar Barbado" userId="06304d48-289a-41cd-b493-7e87372ed5d1" providerId="ADAL" clId="{CFF27689-2EDC-437F-8BB8-1D9113186ADA}" dt="2023-05-02T12:18:28.103" v="90"/>
          <ac:spMkLst>
            <pc:docMk/>
            <pc:sldMk cId="1746702722" sldId="260"/>
            <ac:spMk id="13" creationId="{B8F01022-2530-70A3-4233-328338169912}"/>
          </ac:spMkLst>
        </pc:spChg>
        <pc:spChg chg="mod">
          <ac:chgData name="Cesar Barbado" userId="06304d48-289a-41cd-b493-7e87372ed5d1" providerId="ADAL" clId="{CFF27689-2EDC-437F-8BB8-1D9113186ADA}" dt="2023-05-02T12:18:28.103" v="90"/>
          <ac:spMkLst>
            <pc:docMk/>
            <pc:sldMk cId="1746702722" sldId="260"/>
            <ac:spMk id="14" creationId="{70945592-D747-E1DD-CEFD-E748A0B9923A}"/>
          </ac:spMkLst>
        </pc:spChg>
        <pc:spChg chg="del mod">
          <ac:chgData name="Cesar Barbado" userId="06304d48-289a-41cd-b493-7e87372ed5d1" providerId="ADAL" clId="{CFF27689-2EDC-437F-8BB8-1D9113186ADA}" dt="2023-05-02T12:18:38.037" v="92" actId="478"/>
          <ac:spMkLst>
            <pc:docMk/>
            <pc:sldMk cId="1746702722" sldId="260"/>
            <ac:spMk id="15" creationId="{CCD0A1C2-63E9-B009-92DC-F9799C607CB4}"/>
          </ac:spMkLst>
        </pc:spChg>
        <pc:spChg chg="mod">
          <ac:chgData name="Cesar Barbado" userId="06304d48-289a-41cd-b493-7e87372ed5d1" providerId="ADAL" clId="{CFF27689-2EDC-437F-8BB8-1D9113186ADA}" dt="2023-05-02T12:18:28.103" v="90"/>
          <ac:spMkLst>
            <pc:docMk/>
            <pc:sldMk cId="1746702722" sldId="260"/>
            <ac:spMk id="16" creationId="{BBC7CE66-F01F-6BE7-E21F-ADE46B73EFF2}"/>
          </ac:spMkLst>
        </pc:spChg>
        <pc:spChg chg="mod">
          <ac:chgData name="Cesar Barbado" userId="06304d48-289a-41cd-b493-7e87372ed5d1" providerId="ADAL" clId="{CFF27689-2EDC-437F-8BB8-1D9113186ADA}" dt="2023-05-02T12:18:28.103" v="90"/>
          <ac:spMkLst>
            <pc:docMk/>
            <pc:sldMk cId="1746702722" sldId="260"/>
            <ac:spMk id="17" creationId="{1E6E60C2-EF11-3C7E-8FE7-9E2E7AC70F04}"/>
          </ac:spMkLst>
        </pc:spChg>
        <pc:spChg chg="mod">
          <ac:chgData name="Cesar Barbado" userId="06304d48-289a-41cd-b493-7e87372ed5d1" providerId="ADAL" clId="{CFF27689-2EDC-437F-8BB8-1D9113186ADA}" dt="2023-05-02T12:18:28.103" v="90"/>
          <ac:spMkLst>
            <pc:docMk/>
            <pc:sldMk cId="1746702722" sldId="260"/>
            <ac:spMk id="19" creationId="{F5780DDC-2E2C-63D9-7CC9-0B4EC84CC888}"/>
          </ac:spMkLst>
        </pc:spChg>
        <pc:spChg chg="mod">
          <ac:chgData name="Cesar Barbado" userId="06304d48-289a-41cd-b493-7e87372ed5d1" providerId="ADAL" clId="{CFF27689-2EDC-437F-8BB8-1D9113186ADA}" dt="2023-05-02T12:18:28.103" v="90"/>
          <ac:spMkLst>
            <pc:docMk/>
            <pc:sldMk cId="1746702722" sldId="260"/>
            <ac:spMk id="20" creationId="{67EDD421-5C9D-9E39-517F-A74DD6B8703B}"/>
          </ac:spMkLst>
        </pc:spChg>
        <pc:spChg chg="mod">
          <ac:chgData name="Cesar Barbado" userId="06304d48-289a-41cd-b493-7e87372ed5d1" providerId="ADAL" clId="{CFF27689-2EDC-437F-8BB8-1D9113186ADA}" dt="2023-05-02T12:18:28.103" v="90"/>
          <ac:spMkLst>
            <pc:docMk/>
            <pc:sldMk cId="1746702722" sldId="260"/>
            <ac:spMk id="21" creationId="{B04A05AE-A125-4F20-6A69-F2BBCF952A00}"/>
          </ac:spMkLst>
        </pc:spChg>
        <pc:spChg chg="mod">
          <ac:chgData name="Cesar Barbado" userId="06304d48-289a-41cd-b493-7e87372ed5d1" providerId="ADAL" clId="{CFF27689-2EDC-437F-8BB8-1D9113186ADA}" dt="2023-05-02T12:18:28.103" v="90"/>
          <ac:spMkLst>
            <pc:docMk/>
            <pc:sldMk cId="1746702722" sldId="260"/>
            <ac:spMk id="22" creationId="{D8B40840-83E5-E94C-22C5-D13DA68D6514}"/>
          </ac:spMkLst>
        </pc:spChg>
        <pc:spChg chg="add del">
          <ac:chgData name="Cesar Barbado" userId="06304d48-289a-41cd-b493-7e87372ed5d1" providerId="ADAL" clId="{CFF27689-2EDC-437F-8BB8-1D9113186ADA}" dt="2023-05-02T12:19:36.808" v="110" actId="26606"/>
          <ac:spMkLst>
            <pc:docMk/>
            <pc:sldMk cId="1746702722" sldId="260"/>
            <ac:spMk id="31" creationId="{56827C3C-D52F-46CE-A441-3CD6A1A6A0A2}"/>
          </ac:spMkLst>
        </pc:spChg>
        <pc:spChg chg="add del">
          <ac:chgData name="Cesar Barbado" userId="06304d48-289a-41cd-b493-7e87372ed5d1" providerId="ADAL" clId="{CFF27689-2EDC-437F-8BB8-1D9113186ADA}" dt="2023-05-02T12:19:36.808" v="110" actId="26606"/>
          <ac:spMkLst>
            <pc:docMk/>
            <pc:sldMk cId="1746702722" sldId="260"/>
            <ac:spMk id="33" creationId="{F52A8B51-0A89-497B-B882-6658E029A3F9}"/>
          </ac:spMkLst>
        </pc:spChg>
        <pc:spChg chg="add del">
          <ac:chgData name="Cesar Barbado" userId="06304d48-289a-41cd-b493-7e87372ed5d1" providerId="ADAL" clId="{CFF27689-2EDC-437F-8BB8-1D9113186ADA}" dt="2023-05-02T12:19:36.808" v="110" actId="26606"/>
          <ac:spMkLst>
            <pc:docMk/>
            <pc:sldMk cId="1746702722" sldId="260"/>
            <ac:spMk id="35" creationId="{EB1CEFBF-6F09-4052-862B-E219DA15757E}"/>
          </ac:spMkLst>
        </pc:spChg>
        <pc:spChg chg="add del">
          <ac:chgData name="Cesar Barbado" userId="06304d48-289a-41cd-b493-7e87372ed5d1" providerId="ADAL" clId="{CFF27689-2EDC-437F-8BB8-1D9113186ADA}" dt="2023-05-02T12:19:36.808" v="110" actId="26606"/>
          <ac:spMkLst>
            <pc:docMk/>
            <pc:sldMk cId="1746702722" sldId="260"/>
            <ac:spMk id="37" creationId="{BCB5D417-2A71-445D-B4C7-9E814D633D33}"/>
          </ac:spMkLst>
        </pc:spChg>
        <pc:grpChg chg="add del mod">
          <ac:chgData name="Cesar Barbado" userId="06304d48-289a-41cd-b493-7e87372ed5d1" providerId="ADAL" clId="{CFF27689-2EDC-437F-8BB8-1D9113186ADA}" dt="2023-05-02T12:18:41.060" v="93" actId="478"/>
          <ac:grpSpMkLst>
            <pc:docMk/>
            <pc:sldMk cId="1746702722" sldId="260"/>
            <ac:grpSpMk id="2" creationId="{95A2299D-47B6-6CCD-4EA0-4D96BB252DC9}"/>
          </ac:grpSpMkLst>
        </pc:grpChg>
        <pc:grpChg chg="add del mod">
          <ac:chgData name="Cesar Barbado" userId="06304d48-289a-41cd-b493-7e87372ed5d1" providerId="ADAL" clId="{CFF27689-2EDC-437F-8BB8-1D9113186ADA}" dt="2023-05-02T12:18:43.460" v="94" actId="478"/>
          <ac:grpSpMkLst>
            <pc:docMk/>
            <pc:sldMk cId="1746702722" sldId="260"/>
            <ac:grpSpMk id="18" creationId="{E5308D8E-F148-3098-59BC-88797192DDB6}"/>
          </ac:grpSpMkLst>
        </pc:grpChg>
        <pc:picChg chg="mod">
          <ac:chgData name="Cesar Barbado" userId="06304d48-289a-41cd-b493-7e87372ed5d1" providerId="ADAL" clId="{CFF27689-2EDC-437F-8BB8-1D9113186ADA}" dt="2023-05-02T12:19:36.808" v="110" actId="26606"/>
          <ac:picMkLst>
            <pc:docMk/>
            <pc:sldMk cId="1746702722" sldId="260"/>
            <ac:picMk id="12" creationId="{7D2CF73A-6B8C-9BA0-40C4-03057228CA00}"/>
          </ac:picMkLst>
        </pc:picChg>
        <pc:picChg chg="add mod">
          <ac:chgData name="Cesar Barbado" userId="06304d48-289a-41cd-b493-7e87372ed5d1" providerId="ADAL" clId="{CFF27689-2EDC-437F-8BB8-1D9113186ADA}" dt="2023-05-02T12:19:36.808" v="110" actId="26606"/>
          <ac:picMkLst>
            <pc:docMk/>
            <pc:sldMk cId="1746702722" sldId="260"/>
            <ac:picMk id="24" creationId="{6C065681-062B-4CB6-7758-797E157C7934}"/>
          </ac:picMkLst>
        </pc:picChg>
        <pc:picChg chg="add mod">
          <ac:chgData name="Cesar Barbado" userId="06304d48-289a-41cd-b493-7e87372ed5d1" providerId="ADAL" clId="{CFF27689-2EDC-437F-8BB8-1D9113186ADA}" dt="2023-05-02T12:19:36.808" v="110" actId="26606"/>
          <ac:picMkLst>
            <pc:docMk/>
            <pc:sldMk cId="1746702722" sldId="260"/>
            <ac:picMk id="26" creationId="{49377B72-7258-6A63-5FA8-D57886E41D60}"/>
          </ac:picMkLst>
        </pc:picChg>
        <pc:picChg chg="add del mod">
          <ac:chgData name="Cesar Barbado" userId="06304d48-289a-41cd-b493-7e87372ed5d1" providerId="ADAL" clId="{CFF27689-2EDC-437F-8BB8-1D9113186ADA}" dt="2023-05-02T12:20:07.759" v="115" actId="478"/>
          <ac:picMkLst>
            <pc:docMk/>
            <pc:sldMk cId="1746702722" sldId="260"/>
            <ac:picMk id="28" creationId="{815E76B2-7745-2F56-2EED-F90387F699D1}"/>
          </ac:picMkLst>
        </pc:picChg>
      </pc:sldChg>
      <pc:sldChg chg="modSp add mod">
        <pc:chgData name="Cesar Barbado" userId="06304d48-289a-41cd-b493-7e87372ed5d1" providerId="ADAL" clId="{CFF27689-2EDC-437F-8BB8-1D9113186ADA}" dt="2023-05-02T12:42:03.674" v="134" actId="14100"/>
        <pc:sldMkLst>
          <pc:docMk/>
          <pc:sldMk cId="3162939117" sldId="261"/>
        </pc:sldMkLst>
        <pc:picChg chg="mod">
          <ac:chgData name="Cesar Barbado" userId="06304d48-289a-41cd-b493-7e87372ed5d1" providerId="ADAL" clId="{CFF27689-2EDC-437F-8BB8-1D9113186ADA}" dt="2023-05-02T12:30:48.093" v="121" actId="14100"/>
          <ac:picMkLst>
            <pc:docMk/>
            <pc:sldMk cId="3162939117" sldId="261"/>
            <ac:picMk id="12" creationId="{7D2CF73A-6B8C-9BA0-40C4-03057228CA00}"/>
          </ac:picMkLst>
        </pc:picChg>
        <pc:picChg chg="mod">
          <ac:chgData name="Cesar Barbado" userId="06304d48-289a-41cd-b493-7e87372ed5d1" providerId="ADAL" clId="{CFF27689-2EDC-437F-8BB8-1D9113186ADA}" dt="2023-05-02T12:41:42.596" v="133" actId="14100"/>
          <ac:picMkLst>
            <pc:docMk/>
            <pc:sldMk cId="3162939117" sldId="261"/>
            <ac:picMk id="24" creationId="{6C065681-062B-4CB6-7758-797E157C7934}"/>
          </ac:picMkLst>
        </pc:picChg>
        <pc:picChg chg="mod">
          <ac:chgData name="Cesar Barbado" userId="06304d48-289a-41cd-b493-7e87372ed5d1" providerId="ADAL" clId="{CFF27689-2EDC-437F-8BB8-1D9113186ADA}" dt="2023-05-02T12:42:03.674" v="134" actId="14100"/>
          <ac:picMkLst>
            <pc:docMk/>
            <pc:sldMk cId="3162939117" sldId="261"/>
            <ac:picMk id="26" creationId="{49377B72-7258-6A63-5FA8-D57886E41D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5D1D-D38A-066A-B9C8-133890155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3DE0E-235B-CDF7-8884-F14D5BAFA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7CB13-13E0-4977-21A1-F4821812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5B94-58B3-4ABD-9AAC-5D3A9FB36CAF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E56A1-6267-B623-035F-735B0134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20E38-143D-1E3E-72D2-B75E5FE2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4299-F821-43E3-954E-1EC1582295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24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3932-7FA3-0025-123B-EBC22F58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E2A48-7656-A992-B0F5-587DD8510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EDD2C-14B0-502D-2F55-AB6E8508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5B94-58B3-4ABD-9AAC-5D3A9FB36CAF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3DFB9-5FDE-D51B-CE68-ED393F1F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AC7CF-3EF5-1189-F355-4E4D500A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4299-F821-43E3-954E-1EC1582295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80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F6B2C-3201-6891-4ADC-213A7D34F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16F76-B7C8-A202-705A-659A189A9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F140C-F19D-863E-4C71-DEAD3A5F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5B94-58B3-4ABD-9AAC-5D3A9FB36CAF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F46C-040A-C42D-8131-F5294A5D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8B11D-3D9F-EDD9-19D1-62F488EF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4299-F821-43E3-954E-1EC1582295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22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707A-B36A-207E-882F-056B8D8D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9B21-413C-E301-5697-C4E3A40C3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4ED49-26D4-00E2-1BA6-588F2083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5B94-58B3-4ABD-9AAC-5D3A9FB36CAF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E115D-54B3-5500-06AA-D8D3C7DF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466FC-201C-9434-CB4B-80E4D658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4299-F821-43E3-954E-1EC1582295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74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6FA2-726F-FFAA-ECB9-E7529960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7FD27-F97F-114D-074B-02AB88826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AC4F1-7E09-1DDE-868B-733F1B39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5B94-58B3-4ABD-9AAC-5D3A9FB36CAF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E1CC7-9E9C-30E6-56EB-0D2C8087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D546C-D04E-94FC-4DAF-DA7C8DDE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4299-F821-43E3-954E-1EC1582295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89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A654-B27B-0DAB-C343-A8969405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A6DB7-00AE-28CE-13A5-06EDE9441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FD2D8-24A9-77B8-49BD-EE8ABE9A4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8444A-6892-345F-C3D2-5BCF14E5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5B94-58B3-4ABD-9AAC-5D3A9FB36CAF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1DDFA-74D2-6C1C-3428-37111A7C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0D796-4EAA-86D7-2278-2497ED3B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4299-F821-43E3-954E-1EC1582295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19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6445-3594-8FE6-00E1-E41A063D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488CC-A598-3C9E-4678-F58C955ED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81B3E-88CF-EE94-8D86-54CEDD4F4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01AEE-52E2-35C7-BEDD-2C10EF4CC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5A542-573E-468D-47A0-A5B4B3B4F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764A9-A7CF-F3DF-7B77-E4E6CFD0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5B94-58B3-4ABD-9AAC-5D3A9FB36CAF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249FDF-7ACA-C573-7A23-59937523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E2A6D-616F-9330-3F1E-E5DC4C29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4299-F821-43E3-954E-1EC1582295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70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F6ED-D724-4427-0A56-B6D663A9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35FE6-7024-9033-5148-B55E318B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5B94-58B3-4ABD-9AAC-5D3A9FB36CAF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16854-950D-EAE5-B9AF-1D02E428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84BF6-30A5-2DB0-A0F2-640E1631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4299-F821-43E3-954E-1EC1582295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28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16DFE-42C4-2F48-8121-919354E4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5B94-58B3-4ABD-9AAC-5D3A9FB36CAF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26412-788F-783E-60B5-44C2C6B2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102FA-96F9-2D51-B41C-106F9D71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4299-F821-43E3-954E-1EC1582295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8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A427-2FF8-6C44-CB39-4FB82A8D1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E508B-1501-9CD5-59AE-A124B7A3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8F00-F2C6-5128-DB82-6DAA222D1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D56BE-1528-483E-6106-E0DFEB92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5B94-58B3-4ABD-9AAC-5D3A9FB36CAF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9319F-B9DA-B9B6-6808-72FFE812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134AE-CF9B-1D5E-7D7D-1981546C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4299-F821-43E3-954E-1EC1582295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63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046B-DC21-3F3F-1354-D6D29FD5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46944-50CC-AE57-486B-6BAB2C417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EFCB2-DC0C-F2D3-9C81-C3565B706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C76CB-05CB-591E-E102-015F5A74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5B94-58B3-4ABD-9AAC-5D3A9FB36CAF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86BB3-28EF-78C2-D9BB-31856D95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35BF0-EFDD-E3B8-F482-F9D249E5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4299-F821-43E3-954E-1EC1582295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8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EDB01-18D8-042D-40FA-304F332E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D747E-91E8-CEFD-C270-245AA9B85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811CE-6D03-C232-C029-75129842A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E5B94-58B3-4ABD-9AAC-5D3A9FB36CAF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97510-E381-786A-E8D0-297C66B74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35C92-F961-8A57-356D-ECCE251C2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B4299-F821-43E3-954E-1EC1582295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78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square&#10;&#10;Description automatically generated">
            <a:extLst>
              <a:ext uri="{FF2B5EF4-FFF2-40B4-BE49-F238E27FC236}">
                <a16:creationId xmlns:a16="http://schemas.microsoft.com/office/drawing/2014/main" id="{A8FA996A-1AFD-98E9-AA52-10B86AB4C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927" y="1250886"/>
            <a:ext cx="4067175" cy="405765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A94CB6E-CB2A-7C1A-8789-F8A3C7BBA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029" y="1466460"/>
            <a:ext cx="5609253" cy="280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8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square&#10;&#10;Description automatically generated">
            <a:extLst>
              <a:ext uri="{FF2B5EF4-FFF2-40B4-BE49-F238E27FC236}">
                <a16:creationId xmlns:a16="http://schemas.microsoft.com/office/drawing/2014/main" id="{A8FA996A-1AFD-98E9-AA52-10B86AB4C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927" y="1250886"/>
            <a:ext cx="4067175" cy="405765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A94CB6E-CB2A-7C1A-8789-F8A3C7BBA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029" y="1466460"/>
            <a:ext cx="5609253" cy="28046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A79E69A-D259-4752-2880-19317CB9BED7}"/>
              </a:ext>
            </a:extLst>
          </p:cNvPr>
          <p:cNvSpPr/>
          <p:nvPr/>
        </p:nvSpPr>
        <p:spPr>
          <a:xfrm>
            <a:off x="2241549" y="1409700"/>
            <a:ext cx="1174199" cy="1187450"/>
          </a:xfrm>
          <a:prstGeom prst="rect">
            <a:avLst/>
          </a:prstGeom>
          <a:solidFill>
            <a:srgbClr val="F9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186B4F-920E-4B70-D606-3684FFB55E22}"/>
              </a:ext>
            </a:extLst>
          </p:cNvPr>
          <p:cNvSpPr/>
          <p:nvPr/>
        </p:nvSpPr>
        <p:spPr>
          <a:xfrm>
            <a:off x="4743450" y="1409700"/>
            <a:ext cx="1193800" cy="1187450"/>
          </a:xfrm>
          <a:prstGeom prst="rect">
            <a:avLst/>
          </a:prstGeom>
          <a:solidFill>
            <a:srgbClr val="F9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507095-D973-2A0B-FD26-588702C4ED1C}"/>
              </a:ext>
            </a:extLst>
          </p:cNvPr>
          <p:cNvSpPr/>
          <p:nvPr/>
        </p:nvSpPr>
        <p:spPr>
          <a:xfrm>
            <a:off x="4737651" y="3949700"/>
            <a:ext cx="1199599" cy="1187450"/>
          </a:xfrm>
          <a:prstGeom prst="rect">
            <a:avLst/>
          </a:prstGeom>
          <a:solidFill>
            <a:srgbClr val="F9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E22D76-411B-5F26-C2CB-84FDE1598658}"/>
              </a:ext>
            </a:extLst>
          </p:cNvPr>
          <p:cNvSpPr/>
          <p:nvPr/>
        </p:nvSpPr>
        <p:spPr>
          <a:xfrm>
            <a:off x="2216150" y="3949700"/>
            <a:ext cx="1199599" cy="1187450"/>
          </a:xfrm>
          <a:prstGeom prst="rect">
            <a:avLst/>
          </a:prstGeom>
          <a:solidFill>
            <a:srgbClr val="F9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46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24263A-134E-7B0E-B0A2-F22FF539AD82}"/>
              </a:ext>
            </a:extLst>
          </p:cNvPr>
          <p:cNvSpPr/>
          <p:nvPr/>
        </p:nvSpPr>
        <p:spPr>
          <a:xfrm>
            <a:off x="261256" y="214604"/>
            <a:ext cx="2081894" cy="2081894"/>
          </a:xfrm>
          <a:prstGeom prst="rect">
            <a:avLst/>
          </a:prstGeom>
          <a:solidFill>
            <a:srgbClr val="F9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E1084D-0118-262F-929F-FDBD79EA60EB}"/>
              </a:ext>
            </a:extLst>
          </p:cNvPr>
          <p:cNvSpPr/>
          <p:nvPr/>
        </p:nvSpPr>
        <p:spPr>
          <a:xfrm>
            <a:off x="2343150" y="214604"/>
            <a:ext cx="2081894" cy="2081894"/>
          </a:xfrm>
          <a:prstGeom prst="rect">
            <a:avLst/>
          </a:prstGeom>
          <a:solidFill>
            <a:srgbClr val="9F5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1C9273-72C4-B49E-1869-EC5936D8C109}"/>
              </a:ext>
            </a:extLst>
          </p:cNvPr>
          <p:cNvSpPr/>
          <p:nvPr/>
        </p:nvSpPr>
        <p:spPr>
          <a:xfrm>
            <a:off x="4425044" y="214604"/>
            <a:ext cx="2081894" cy="2081894"/>
          </a:xfrm>
          <a:prstGeom prst="rect">
            <a:avLst/>
          </a:prstGeom>
          <a:solidFill>
            <a:srgbClr val="F9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B9E3D1-86AD-9F5B-827E-4D4B52FCEB76}"/>
              </a:ext>
            </a:extLst>
          </p:cNvPr>
          <p:cNvSpPr/>
          <p:nvPr/>
        </p:nvSpPr>
        <p:spPr>
          <a:xfrm>
            <a:off x="261256" y="2296498"/>
            <a:ext cx="2081894" cy="2081894"/>
          </a:xfrm>
          <a:prstGeom prst="rect">
            <a:avLst/>
          </a:prstGeom>
          <a:solidFill>
            <a:srgbClr val="9F5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5E564F-FE10-2C96-19B1-8890214FA9D3}"/>
              </a:ext>
            </a:extLst>
          </p:cNvPr>
          <p:cNvSpPr/>
          <p:nvPr/>
        </p:nvSpPr>
        <p:spPr>
          <a:xfrm>
            <a:off x="4425044" y="2296498"/>
            <a:ext cx="2081894" cy="2081894"/>
          </a:xfrm>
          <a:prstGeom prst="rect">
            <a:avLst/>
          </a:prstGeom>
          <a:solidFill>
            <a:srgbClr val="9F5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13D700-07F6-0309-52D0-2801A87FDF72}"/>
              </a:ext>
            </a:extLst>
          </p:cNvPr>
          <p:cNvSpPr/>
          <p:nvPr/>
        </p:nvSpPr>
        <p:spPr>
          <a:xfrm>
            <a:off x="2343150" y="2296498"/>
            <a:ext cx="2081894" cy="2081894"/>
          </a:xfrm>
          <a:prstGeom prst="rect">
            <a:avLst/>
          </a:prstGeom>
          <a:solidFill>
            <a:srgbClr val="F9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FFCEAD-5905-45D9-16A6-9514276B0DF9}"/>
              </a:ext>
            </a:extLst>
          </p:cNvPr>
          <p:cNvSpPr/>
          <p:nvPr/>
        </p:nvSpPr>
        <p:spPr>
          <a:xfrm>
            <a:off x="261256" y="4378392"/>
            <a:ext cx="2081894" cy="2081894"/>
          </a:xfrm>
          <a:prstGeom prst="rect">
            <a:avLst/>
          </a:prstGeom>
          <a:solidFill>
            <a:srgbClr val="F9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72529D-02FE-2FBE-3F60-8D8A4B52073C}"/>
              </a:ext>
            </a:extLst>
          </p:cNvPr>
          <p:cNvSpPr/>
          <p:nvPr/>
        </p:nvSpPr>
        <p:spPr>
          <a:xfrm>
            <a:off x="4425044" y="4378392"/>
            <a:ext cx="2081894" cy="2081894"/>
          </a:xfrm>
          <a:prstGeom prst="rect">
            <a:avLst/>
          </a:prstGeom>
          <a:solidFill>
            <a:srgbClr val="F9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603FE-C192-7431-C426-024568633F41}"/>
              </a:ext>
            </a:extLst>
          </p:cNvPr>
          <p:cNvSpPr/>
          <p:nvPr/>
        </p:nvSpPr>
        <p:spPr>
          <a:xfrm>
            <a:off x="2343150" y="4378392"/>
            <a:ext cx="2081894" cy="2081894"/>
          </a:xfrm>
          <a:prstGeom prst="rect">
            <a:avLst/>
          </a:prstGeom>
          <a:solidFill>
            <a:srgbClr val="9F5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2CF73A-6B8C-9BA0-40C4-03057228C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177" y="211344"/>
            <a:ext cx="6242845" cy="62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1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aphic 2">
            <a:extLst>
              <a:ext uri="{FF2B5EF4-FFF2-40B4-BE49-F238E27FC236}">
                <a16:creationId xmlns:a16="http://schemas.microsoft.com/office/drawing/2014/main" id="{BCC3B9E4-C44A-6C68-1EA0-A37CFD3519BB}"/>
              </a:ext>
            </a:extLst>
          </p:cNvPr>
          <p:cNvGrpSpPr/>
          <p:nvPr/>
        </p:nvGrpSpPr>
        <p:grpSpPr>
          <a:xfrm>
            <a:off x="2887519" y="2005861"/>
            <a:ext cx="2488875" cy="2468774"/>
            <a:chOff x="1134919" y="1862986"/>
            <a:chExt cx="2488875" cy="24687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890B1C8-8411-4398-7FCB-083C8A8C463D}"/>
                </a:ext>
              </a:extLst>
            </p:cNvPr>
            <p:cNvSpPr/>
            <p:nvPr/>
          </p:nvSpPr>
          <p:spPr>
            <a:xfrm>
              <a:off x="1134919" y="1862986"/>
              <a:ext cx="2488875" cy="2468774"/>
            </a:xfrm>
            <a:custGeom>
              <a:avLst/>
              <a:gdLst>
                <a:gd name="connsiteX0" fmla="*/ 705844 w 2488875"/>
                <a:gd name="connsiteY0" fmla="*/ 2462802 h 2468774"/>
                <a:gd name="connsiteX1" fmla="*/ 692322 w 2488875"/>
                <a:gd name="connsiteY1" fmla="*/ 2195918 h 2468774"/>
                <a:gd name="connsiteX2" fmla="*/ 906342 w 2488875"/>
                <a:gd name="connsiteY2" fmla="*/ 1907831 h 2468774"/>
                <a:gd name="connsiteX3" fmla="*/ 1110679 w 2488875"/>
                <a:gd name="connsiteY3" fmla="*/ 1659087 h 2468774"/>
                <a:gd name="connsiteX4" fmla="*/ 1182798 w 2488875"/>
                <a:gd name="connsiteY4" fmla="*/ 1375008 h 2468774"/>
                <a:gd name="connsiteX5" fmla="*/ 1183076 w 2488875"/>
                <a:gd name="connsiteY5" fmla="*/ 1301275 h 2468774"/>
                <a:gd name="connsiteX6" fmla="*/ 1122420 w 2488875"/>
                <a:gd name="connsiteY6" fmla="*/ 1336555 h 2468774"/>
                <a:gd name="connsiteX7" fmla="*/ 963714 w 2488875"/>
                <a:gd name="connsiteY7" fmla="*/ 1423087 h 2468774"/>
                <a:gd name="connsiteX8" fmla="*/ 625601 w 2488875"/>
                <a:gd name="connsiteY8" fmla="*/ 1744117 h 2468774"/>
                <a:gd name="connsiteX9" fmla="*/ 568896 w 2488875"/>
                <a:gd name="connsiteY9" fmla="*/ 1837493 h 2468774"/>
                <a:gd name="connsiteX10" fmla="*/ 405014 w 2488875"/>
                <a:gd name="connsiteY10" fmla="*/ 1935655 h 2468774"/>
                <a:gd name="connsiteX11" fmla="*/ 324721 w 2488875"/>
                <a:gd name="connsiteY11" fmla="*/ 1905494 h 2468774"/>
                <a:gd name="connsiteX12" fmla="*/ 297303 w 2488875"/>
                <a:gd name="connsiteY12" fmla="*/ 1869991 h 2468774"/>
                <a:gd name="connsiteX13" fmla="*/ 261433 w 2488875"/>
                <a:gd name="connsiteY13" fmla="*/ 1843892 h 2468774"/>
                <a:gd name="connsiteX14" fmla="*/ 965 w 2488875"/>
                <a:gd name="connsiteY14" fmla="*/ 1524365 h 2468774"/>
                <a:gd name="connsiteX15" fmla="*/ 168697 w 2488875"/>
                <a:gd name="connsiteY15" fmla="*/ 1151695 h 2468774"/>
                <a:gd name="connsiteX16" fmla="*/ 300448 w 2488875"/>
                <a:gd name="connsiteY16" fmla="*/ 916640 h 2468774"/>
                <a:gd name="connsiteX17" fmla="*/ 313269 w 2488875"/>
                <a:gd name="connsiteY17" fmla="*/ 778190 h 2468774"/>
                <a:gd name="connsiteX18" fmla="*/ 313508 w 2488875"/>
                <a:gd name="connsiteY18" fmla="*/ 675242 h 2468774"/>
                <a:gd name="connsiteX19" fmla="*/ 331532 w 2488875"/>
                <a:gd name="connsiteY19" fmla="*/ 637179 h 2468774"/>
                <a:gd name="connsiteX20" fmla="*/ 426272 w 2488875"/>
                <a:gd name="connsiteY20" fmla="*/ 523102 h 2468774"/>
                <a:gd name="connsiteX21" fmla="*/ 519092 w 2488875"/>
                <a:gd name="connsiteY21" fmla="*/ 423159 h 2468774"/>
                <a:gd name="connsiteX22" fmla="*/ 535229 w 2488875"/>
                <a:gd name="connsiteY22" fmla="*/ 399231 h 2468774"/>
                <a:gd name="connsiteX23" fmla="*/ 522987 w 2488875"/>
                <a:gd name="connsiteY23" fmla="*/ 245088 h 2468774"/>
                <a:gd name="connsiteX24" fmla="*/ 540683 w 2488875"/>
                <a:gd name="connsiteY24" fmla="*/ 18642 h 2468774"/>
                <a:gd name="connsiteX25" fmla="*/ 740958 w 2488875"/>
                <a:gd name="connsiteY25" fmla="*/ 115235 h 2468774"/>
                <a:gd name="connsiteX26" fmla="*/ 894433 w 2488875"/>
                <a:gd name="connsiteY26" fmla="*/ 205022 h 2468774"/>
                <a:gd name="connsiteX27" fmla="*/ 992150 w 2488875"/>
                <a:gd name="connsiteY27" fmla="*/ 104979 h 2468774"/>
                <a:gd name="connsiteX28" fmla="*/ 1104891 w 2488875"/>
                <a:gd name="connsiteY28" fmla="*/ 1319 h 2468774"/>
                <a:gd name="connsiteX29" fmla="*/ 1216075 w 2488875"/>
                <a:gd name="connsiteY29" fmla="*/ 158350 h 2468774"/>
                <a:gd name="connsiteX30" fmla="*/ 1279513 w 2488875"/>
                <a:gd name="connsiteY30" fmla="*/ 297714 h 2468774"/>
                <a:gd name="connsiteX31" fmla="*/ 1314014 w 2488875"/>
                <a:gd name="connsiteY31" fmla="*/ 292655 h 2468774"/>
                <a:gd name="connsiteX32" fmla="*/ 1546954 w 2488875"/>
                <a:gd name="connsiteY32" fmla="*/ 305009 h 2468774"/>
                <a:gd name="connsiteX33" fmla="*/ 1865312 w 2488875"/>
                <a:gd name="connsiteY33" fmla="*/ 442859 h 2468774"/>
                <a:gd name="connsiteX34" fmla="*/ 2070317 w 2488875"/>
                <a:gd name="connsiteY34" fmla="*/ 650201 h 2468774"/>
                <a:gd name="connsiteX35" fmla="*/ 2305483 w 2488875"/>
                <a:gd name="connsiteY35" fmla="*/ 1164494 h 2468774"/>
                <a:gd name="connsiteX36" fmla="*/ 2488730 w 2488875"/>
                <a:gd name="connsiteY36" fmla="*/ 2329137 h 2468774"/>
                <a:gd name="connsiteX37" fmla="*/ 2476654 w 2488875"/>
                <a:gd name="connsiteY37" fmla="*/ 2454344 h 2468774"/>
                <a:gd name="connsiteX38" fmla="*/ 2463967 w 2488875"/>
                <a:gd name="connsiteY38" fmla="*/ 2467087 h 2468774"/>
                <a:gd name="connsiteX39" fmla="*/ 1591861 w 2488875"/>
                <a:gd name="connsiteY39" fmla="*/ 2468423 h 2468774"/>
                <a:gd name="connsiteX40" fmla="*/ 705844 w 2488875"/>
                <a:gd name="connsiteY40" fmla="*/ 2462802 h 246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88875" h="2468774">
                  <a:moveTo>
                    <a:pt x="705844" y="2462802"/>
                  </a:moveTo>
                  <a:cubicBezTo>
                    <a:pt x="660881" y="2440376"/>
                    <a:pt x="654203" y="2308047"/>
                    <a:pt x="692322" y="2195918"/>
                  </a:cubicBezTo>
                  <a:cubicBezTo>
                    <a:pt x="724931" y="2100093"/>
                    <a:pt x="762549" y="2049454"/>
                    <a:pt x="906342" y="1907831"/>
                  </a:cubicBezTo>
                  <a:cubicBezTo>
                    <a:pt x="1035889" y="1780232"/>
                    <a:pt x="1070390" y="1738218"/>
                    <a:pt x="1110679" y="1659087"/>
                  </a:cubicBezTo>
                  <a:cubicBezTo>
                    <a:pt x="1158814" y="1564654"/>
                    <a:pt x="1177734" y="1489920"/>
                    <a:pt x="1182798" y="1375008"/>
                  </a:cubicBezTo>
                  <a:cubicBezTo>
                    <a:pt x="1184578" y="1334441"/>
                    <a:pt x="1184690" y="1301275"/>
                    <a:pt x="1183076" y="1301275"/>
                  </a:cubicBezTo>
                  <a:cubicBezTo>
                    <a:pt x="1181462" y="1301275"/>
                    <a:pt x="1154139" y="1317134"/>
                    <a:pt x="1122420" y="1336555"/>
                  </a:cubicBezTo>
                  <a:cubicBezTo>
                    <a:pt x="1090701" y="1355921"/>
                    <a:pt x="1019306" y="1394874"/>
                    <a:pt x="963714" y="1423087"/>
                  </a:cubicBezTo>
                  <a:cubicBezTo>
                    <a:pt x="752810" y="1530152"/>
                    <a:pt x="719700" y="1561593"/>
                    <a:pt x="625601" y="1744117"/>
                  </a:cubicBezTo>
                  <a:cubicBezTo>
                    <a:pt x="608127" y="1778006"/>
                    <a:pt x="582641" y="1820020"/>
                    <a:pt x="568896" y="1837493"/>
                  </a:cubicBezTo>
                  <a:cubicBezTo>
                    <a:pt x="525046" y="1893418"/>
                    <a:pt x="454485" y="1935655"/>
                    <a:pt x="405014" y="1935655"/>
                  </a:cubicBezTo>
                  <a:cubicBezTo>
                    <a:pt x="383902" y="1935655"/>
                    <a:pt x="345216" y="1921131"/>
                    <a:pt x="324721" y="1905494"/>
                  </a:cubicBezTo>
                  <a:cubicBezTo>
                    <a:pt x="315166" y="1898204"/>
                    <a:pt x="302829" y="1882233"/>
                    <a:pt x="297303" y="1869991"/>
                  </a:cubicBezTo>
                  <a:cubicBezTo>
                    <a:pt x="288216" y="1849791"/>
                    <a:pt x="284822" y="1847342"/>
                    <a:pt x="261433" y="1843892"/>
                  </a:cubicBezTo>
                  <a:cubicBezTo>
                    <a:pt x="101692" y="1820353"/>
                    <a:pt x="-11589" y="1681402"/>
                    <a:pt x="965" y="1524365"/>
                  </a:cubicBezTo>
                  <a:cubicBezTo>
                    <a:pt x="9039" y="1423421"/>
                    <a:pt x="54464" y="1322476"/>
                    <a:pt x="168697" y="1151695"/>
                  </a:cubicBezTo>
                  <a:cubicBezTo>
                    <a:pt x="246876" y="1034835"/>
                    <a:pt x="278650" y="978131"/>
                    <a:pt x="300448" y="916640"/>
                  </a:cubicBezTo>
                  <a:cubicBezTo>
                    <a:pt x="311744" y="884754"/>
                    <a:pt x="313057" y="870564"/>
                    <a:pt x="313269" y="778190"/>
                  </a:cubicBezTo>
                  <a:lnTo>
                    <a:pt x="313508" y="675242"/>
                  </a:lnTo>
                  <a:lnTo>
                    <a:pt x="331532" y="637179"/>
                  </a:lnTo>
                  <a:cubicBezTo>
                    <a:pt x="346551" y="605460"/>
                    <a:pt x="362355" y="586429"/>
                    <a:pt x="426272" y="523102"/>
                  </a:cubicBezTo>
                  <a:cubicBezTo>
                    <a:pt x="468452" y="481311"/>
                    <a:pt x="510188" y="436348"/>
                    <a:pt x="519092" y="423159"/>
                  </a:cubicBezTo>
                  <a:lnTo>
                    <a:pt x="535229" y="399231"/>
                  </a:lnTo>
                  <a:lnTo>
                    <a:pt x="522987" y="245088"/>
                  </a:lnTo>
                  <a:cubicBezTo>
                    <a:pt x="506181" y="32615"/>
                    <a:pt x="506126" y="33166"/>
                    <a:pt x="540683" y="18642"/>
                  </a:cubicBezTo>
                  <a:cubicBezTo>
                    <a:pt x="564222" y="8748"/>
                    <a:pt x="563053" y="8197"/>
                    <a:pt x="740958" y="115235"/>
                  </a:cubicBezTo>
                  <a:cubicBezTo>
                    <a:pt x="823037" y="164616"/>
                    <a:pt x="892096" y="205022"/>
                    <a:pt x="894433" y="205022"/>
                  </a:cubicBezTo>
                  <a:cubicBezTo>
                    <a:pt x="896770" y="205022"/>
                    <a:pt x="940732" y="160003"/>
                    <a:pt x="992150" y="104979"/>
                  </a:cubicBezTo>
                  <a:cubicBezTo>
                    <a:pt x="1069611" y="22070"/>
                    <a:pt x="1088920" y="4313"/>
                    <a:pt x="1104891" y="1319"/>
                  </a:cubicBezTo>
                  <a:cubicBezTo>
                    <a:pt x="1138892" y="-5058"/>
                    <a:pt x="1146905" y="6322"/>
                    <a:pt x="1216075" y="158350"/>
                  </a:cubicBezTo>
                  <a:lnTo>
                    <a:pt x="1279513" y="297714"/>
                  </a:lnTo>
                  <a:lnTo>
                    <a:pt x="1314014" y="292655"/>
                  </a:lnTo>
                  <a:cubicBezTo>
                    <a:pt x="1363596" y="285393"/>
                    <a:pt x="1484295" y="291798"/>
                    <a:pt x="1546954" y="305009"/>
                  </a:cubicBezTo>
                  <a:cubicBezTo>
                    <a:pt x="1660808" y="328999"/>
                    <a:pt x="1773828" y="377940"/>
                    <a:pt x="1865312" y="442859"/>
                  </a:cubicBezTo>
                  <a:cubicBezTo>
                    <a:pt x="1926413" y="486208"/>
                    <a:pt x="2024798" y="585705"/>
                    <a:pt x="2070317" y="650201"/>
                  </a:cubicBezTo>
                  <a:cubicBezTo>
                    <a:pt x="2168757" y="789597"/>
                    <a:pt x="2240097" y="945577"/>
                    <a:pt x="2305483" y="1164494"/>
                  </a:cubicBezTo>
                  <a:cubicBezTo>
                    <a:pt x="2417724" y="1540336"/>
                    <a:pt x="2486893" y="1979839"/>
                    <a:pt x="2488730" y="2329137"/>
                  </a:cubicBezTo>
                  <a:cubicBezTo>
                    <a:pt x="2489286" y="2439152"/>
                    <a:pt x="2489064" y="2441935"/>
                    <a:pt x="2476654" y="2454344"/>
                  </a:cubicBezTo>
                  <a:lnTo>
                    <a:pt x="2463967" y="2467087"/>
                  </a:lnTo>
                  <a:lnTo>
                    <a:pt x="1591861" y="2468423"/>
                  </a:lnTo>
                  <a:cubicBezTo>
                    <a:pt x="903782" y="2469480"/>
                    <a:pt x="716807" y="2468311"/>
                    <a:pt x="705844" y="2462802"/>
                  </a:cubicBezTo>
                  <a:close/>
                </a:path>
              </a:pathLst>
            </a:custGeom>
            <a:solidFill>
              <a:srgbClr val="000000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9BB37E-1B07-DCE9-CC5B-CCEECA36D0CC}"/>
                </a:ext>
              </a:extLst>
            </p:cNvPr>
            <p:cNvSpPr/>
            <p:nvPr/>
          </p:nvSpPr>
          <p:spPr>
            <a:xfrm>
              <a:off x="1752709" y="2020430"/>
              <a:ext cx="180803" cy="179507"/>
            </a:xfrm>
            <a:custGeom>
              <a:avLst/>
              <a:gdLst>
                <a:gd name="connsiteX0" fmla="*/ 91282 w 180803"/>
                <a:gd name="connsiteY0" fmla="*/ 52247 h 179507"/>
                <a:gd name="connsiteX1" fmla="*/ 187 w 180803"/>
                <a:gd name="connsiteY1" fmla="*/ 22 h 179507"/>
                <a:gd name="connsiteX2" fmla="*/ 5307 w 180803"/>
                <a:gd name="connsiteY2" fmla="*/ 90533 h 179507"/>
                <a:gd name="connsiteX3" fmla="*/ 11929 w 180803"/>
                <a:gd name="connsiteY3" fmla="*/ 179507 h 179507"/>
                <a:gd name="connsiteX4" fmla="*/ 96346 w 180803"/>
                <a:gd name="connsiteY4" fmla="*/ 142758 h 179507"/>
                <a:gd name="connsiteX5" fmla="*/ 180819 w 180803"/>
                <a:gd name="connsiteY5" fmla="*/ 106008 h 179507"/>
                <a:gd name="connsiteX6" fmla="*/ 91282 w 180803"/>
                <a:gd name="connsiteY6" fmla="*/ 52247 h 179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803" h="179507">
                  <a:moveTo>
                    <a:pt x="91282" y="52247"/>
                  </a:moveTo>
                  <a:cubicBezTo>
                    <a:pt x="42034" y="22682"/>
                    <a:pt x="1078" y="-824"/>
                    <a:pt x="187" y="22"/>
                  </a:cubicBezTo>
                  <a:cubicBezTo>
                    <a:pt x="-647" y="868"/>
                    <a:pt x="1634" y="41596"/>
                    <a:pt x="5307" y="90533"/>
                  </a:cubicBezTo>
                  <a:lnTo>
                    <a:pt x="11929" y="179507"/>
                  </a:lnTo>
                  <a:lnTo>
                    <a:pt x="96346" y="142758"/>
                  </a:lnTo>
                  <a:lnTo>
                    <a:pt x="180819" y="106008"/>
                  </a:lnTo>
                  <a:lnTo>
                    <a:pt x="91282" y="52247"/>
                  </a:lnTo>
                  <a:close/>
                </a:path>
              </a:pathLst>
            </a:custGeom>
            <a:solidFill>
              <a:srgbClr val="FFFFFF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F8CCA3A-077E-459F-EAFE-EA3FF833932B}"/>
                </a:ext>
              </a:extLst>
            </p:cNvPr>
            <p:cNvSpPr/>
            <p:nvPr/>
          </p:nvSpPr>
          <p:spPr>
            <a:xfrm>
              <a:off x="1235437" y="1999178"/>
              <a:ext cx="2306844" cy="2244957"/>
            </a:xfrm>
            <a:custGeom>
              <a:avLst/>
              <a:gdLst>
                <a:gd name="connsiteX0" fmla="*/ 2294947 w 2306844"/>
                <a:gd name="connsiteY0" fmla="*/ 2230452 h 2244957"/>
                <a:gd name="connsiteX1" fmla="*/ 2293723 w 2306844"/>
                <a:gd name="connsiteY1" fmla="*/ 1994229 h 2244957"/>
                <a:gd name="connsiteX2" fmla="*/ 2050989 w 2306844"/>
                <a:gd name="connsiteY2" fmla="*/ 822852 h 2244957"/>
                <a:gd name="connsiteX3" fmla="*/ 1914319 w 2306844"/>
                <a:gd name="connsiteY3" fmla="*/ 564092 h 2244957"/>
                <a:gd name="connsiteX4" fmla="*/ 1548048 w 2306844"/>
                <a:gd name="connsiteY4" fmla="*/ 278676 h 2244957"/>
                <a:gd name="connsiteX5" fmla="*/ 1300918 w 2306844"/>
                <a:gd name="connsiteY5" fmla="*/ 239028 h 2244957"/>
                <a:gd name="connsiteX6" fmla="*/ 1167531 w 2306844"/>
                <a:gd name="connsiteY6" fmla="*/ 248132 h 2244957"/>
                <a:gd name="connsiteX7" fmla="*/ 1119563 w 2306844"/>
                <a:gd name="connsiteY7" fmla="*/ 254303 h 2244957"/>
                <a:gd name="connsiteX8" fmla="*/ 1069703 w 2306844"/>
                <a:gd name="connsiteY8" fmla="*/ 156146 h 2244957"/>
                <a:gd name="connsiteX9" fmla="*/ 1012442 w 2306844"/>
                <a:gd name="connsiteY9" fmla="*/ 30244 h 2244957"/>
                <a:gd name="connsiteX10" fmla="*/ 998642 w 2306844"/>
                <a:gd name="connsiteY10" fmla="*/ 0 h 2244957"/>
                <a:gd name="connsiteX11" fmla="*/ 911887 w 2306844"/>
                <a:gd name="connsiteY11" fmla="*/ 89603 h 2244957"/>
                <a:gd name="connsiteX12" fmla="*/ 825133 w 2306844"/>
                <a:gd name="connsiteY12" fmla="*/ 179201 h 2244957"/>
                <a:gd name="connsiteX13" fmla="*/ 673939 w 2306844"/>
                <a:gd name="connsiteY13" fmla="*/ 244259 h 2244957"/>
                <a:gd name="connsiteX14" fmla="*/ 522801 w 2306844"/>
                <a:gd name="connsiteY14" fmla="*/ 309338 h 2244957"/>
                <a:gd name="connsiteX15" fmla="*/ 486352 w 2306844"/>
                <a:gd name="connsiteY15" fmla="*/ 358141 h 2244957"/>
                <a:gd name="connsiteX16" fmla="*/ 393978 w 2306844"/>
                <a:gd name="connsiteY16" fmla="*/ 458529 h 2244957"/>
                <a:gd name="connsiteX17" fmla="*/ 312732 w 2306844"/>
                <a:gd name="connsiteY17" fmla="*/ 647563 h 2244957"/>
                <a:gd name="connsiteX18" fmla="*/ 299934 w 2306844"/>
                <a:gd name="connsiteY18" fmla="*/ 786681 h 2244957"/>
                <a:gd name="connsiteX19" fmla="*/ 152307 w 2306844"/>
                <a:gd name="connsiteY19" fmla="*/ 1064918 h 2244957"/>
                <a:gd name="connsiteX20" fmla="*/ 6538 w 2306844"/>
                <a:gd name="connsiteY20" fmla="*/ 1343210 h 2244957"/>
                <a:gd name="connsiteX21" fmla="*/ 14095 w 2306844"/>
                <a:gd name="connsiteY21" fmla="*/ 1494071 h 2244957"/>
                <a:gd name="connsiteX22" fmla="*/ 173069 w 2306844"/>
                <a:gd name="connsiteY22" fmla="*/ 1608426 h 2244957"/>
                <a:gd name="connsiteX23" fmla="*/ 208800 w 2306844"/>
                <a:gd name="connsiteY23" fmla="*/ 1611765 h 2244957"/>
                <a:gd name="connsiteX24" fmla="*/ 246072 w 2306844"/>
                <a:gd name="connsiteY24" fmla="*/ 1562294 h 2244957"/>
                <a:gd name="connsiteX25" fmla="*/ 295465 w 2306844"/>
                <a:gd name="connsiteY25" fmla="*/ 1506146 h 2244957"/>
                <a:gd name="connsiteX26" fmla="*/ 363093 w 2306844"/>
                <a:gd name="connsiteY26" fmla="*/ 1528405 h 2244957"/>
                <a:gd name="connsiteX27" fmla="*/ 320801 w 2306844"/>
                <a:gd name="connsiteY27" fmla="*/ 1625899 h 2244957"/>
                <a:gd name="connsiteX28" fmla="*/ 283640 w 2306844"/>
                <a:gd name="connsiteY28" fmla="*/ 1687111 h 2244957"/>
                <a:gd name="connsiteX29" fmla="*/ 347289 w 2306844"/>
                <a:gd name="connsiteY29" fmla="*/ 1683439 h 2244957"/>
                <a:gd name="connsiteX30" fmla="*/ 455412 w 2306844"/>
                <a:gd name="connsiteY30" fmla="*/ 1532022 h 2244957"/>
                <a:gd name="connsiteX31" fmla="*/ 524804 w 2306844"/>
                <a:gd name="connsiteY31" fmla="*/ 1412213 h 2244957"/>
                <a:gd name="connsiteX32" fmla="*/ 813113 w 2306844"/>
                <a:gd name="connsiteY32" fmla="*/ 1203369 h 2244957"/>
                <a:gd name="connsiteX33" fmla="*/ 1151449 w 2306844"/>
                <a:gd name="connsiteY33" fmla="*/ 987624 h 2244957"/>
                <a:gd name="connsiteX34" fmla="*/ 1215722 w 2306844"/>
                <a:gd name="connsiteY34" fmla="*/ 787071 h 2244957"/>
                <a:gd name="connsiteX35" fmla="*/ 1245771 w 2306844"/>
                <a:gd name="connsiteY35" fmla="*/ 698313 h 2244957"/>
                <a:gd name="connsiteX36" fmla="*/ 1281720 w 2306844"/>
                <a:gd name="connsiteY36" fmla="*/ 700929 h 2244957"/>
                <a:gd name="connsiteX37" fmla="*/ 1315999 w 2306844"/>
                <a:gd name="connsiteY37" fmla="*/ 792413 h 2244957"/>
                <a:gd name="connsiteX38" fmla="*/ 1212661 w 2306844"/>
                <a:gd name="connsiteY38" fmla="*/ 1064862 h 2244957"/>
                <a:gd name="connsiteX39" fmla="*/ 1175712 w 2306844"/>
                <a:gd name="connsiteY39" fmla="*/ 1102480 h 2244957"/>
                <a:gd name="connsiteX40" fmla="*/ 1180163 w 2306844"/>
                <a:gd name="connsiteY40" fmla="*/ 1137927 h 2244957"/>
                <a:gd name="connsiteX41" fmla="*/ 1167364 w 2306844"/>
                <a:gd name="connsiteY41" fmla="*/ 1368196 h 2244957"/>
                <a:gd name="connsiteX42" fmla="*/ 1032475 w 2306844"/>
                <a:gd name="connsiteY42" fmla="*/ 1673366 h 2244957"/>
                <a:gd name="connsiteX43" fmla="*/ 878109 w 2306844"/>
                <a:gd name="connsiteY43" fmla="*/ 1838416 h 2244957"/>
                <a:gd name="connsiteX44" fmla="*/ 696421 w 2306844"/>
                <a:gd name="connsiteY44" fmla="*/ 2058223 h 2244957"/>
                <a:gd name="connsiteX45" fmla="*/ 666594 w 2306844"/>
                <a:gd name="connsiteY45" fmla="*/ 2198733 h 2244957"/>
                <a:gd name="connsiteX46" fmla="*/ 666538 w 2306844"/>
                <a:gd name="connsiteY46" fmla="*/ 2233513 h 2244957"/>
                <a:gd name="connsiteX47" fmla="*/ 1453614 w 2306844"/>
                <a:gd name="connsiteY47" fmla="*/ 2233513 h 2244957"/>
                <a:gd name="connsiteX48" fmla="*/ 2244141 w 2306844"/>
                <a:gd name="connsiteY48" fmla="*/ 2239077 h 2244957"/>
                <a:gd name="connsiteX49" fmla="*/ 2294947 w 2306844"/>
                <a:gd name="connsiteY49" fmla="*/ 2230452 h 224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306844" h="2244957">
                  <a:moveTo>
                    <a:pt x="2294947" y="2230452"/>
                  </a:moveTo>
                  <a:cubicBezTo>
                    <a:pt x="2311029" y="2214426"/>
                    <a:pt x="2311029" y="2213702"/>
                    <a:pt x="2293723" y="1994229"/>
                  </a:cubicBezTo>
                  <a:cubicBezTo>
                    <a:pt x="2261447" y="1584219"/>
                    <a:pt x="2161449" y="1101701"/>
                    <a:pt x="2050989" y="822852"/>
                  </a:cubicBezTo>
                  <a:cubicBezTo>
                    <a:pt x="2018658" y="741217"/>
                    <a:pt x="1957000" y="624469"/>
                    <a:pt x="1914319" y="564092"/>
                  </a:cubicBezTo>
                  <a:cubicBezTo>
                    <a:pt x="1822723" y="434489"/>
                    <a:pt x="1686554" y="328425"/>
                    <a:pt x="1548048" y="278676"/>
                  </a:cubicBezTo>
                  <a:cubicBezTo>
                    <a:pt x="1465022" y="248827"/>
                    <a:pt x="1400694" y="238516"/>
                    <a:pt x="1300918" y="239028"/>
                  </a:cubicBezTo>
                  <a:cubicBezTo>
                    <a:pt x="1241264" y="239334"/>
                    <a:pt x="1194520" y="242528"/>
                    <a:pt x="1167531" y="248132"/>
                  </a:cubicBezTo>
                  <a:cubicBezTo>
                    <a:pt x="1144716" y="252856"/>
                    <a:pt x="1123069" y="255638"/>
                    <a:pt x="1119563" y="254303"/>
                  </a:cubicBezTo>
                  <a:cubicBezTo>
                    <a:pt x="1116002" y="252912"/>
                    <a:pt x="1093576" y="208756"/>
                    <a:pt x="1069703" y="156146"/>
                  </a:cubicBezTo>
                  <a:cubicBezTo>
                    <a:pt x="1045831" y="103532"/>
                    <a:pt x="1020066" y="46872"/>
                    <a:pt x="1012442" y="30244"/>
                  </a:cubicBezTo>
                  <a:lnTo>
                    <a:pt x="998642" y="0"/>
                  </a:lnTo>
                  <a:lnTo>
                    <a:pt x="911887" y="89603"/>
                  </a:lnTo>
                  <a:lnTo>
                    <a:pt x="825133" y="179201"/>
                  </a:lnTo>
                  <a:lnTo>
                    <a:pt x="673939" y="244259"/>
                  </a:lnTo>
                  <a:lnTo>
                    <a:pt x="522801" y="309338"/>
                  </a:lnTo>
                  <a:lnTo>
                    <a:pt x="486352" y="358141"/>
                  </a:lnTo>
                  <a:cubicBezTo>
                    <a:pt x="466263" y="384963"/>
                    <a:pt x="424751" y="430149"/>
                    <a:pt x="393978" y="458529"/>
                  </a:cubicBezTo>
                  <a:cubicBezTo>
                    <a:pt x="311453" y="534654"/>
                    <a:pt x="313233" y="530536"/>
                    <a:pt x="312732" y="647563"/>
                  </a:cubicBezTo>
                  <a:cubicBezTo>
                    <a:pt x="312398" y="731368"/>
                    <a:pt x="310618" y="750733"/>
                    <a:pt x="299934" y="786681"/>
                  </a:cubicBezTo>
                  <a:cubicBezTo>
                    <a:pt x="278865" y="857520"/>
                    <a:pt x="231932" y="945944"/>
                    <a:pt x="152307" y="1064918"/>
                  </a:cubicBezTo>
                  <a:cubicBezTo>
                    <a:pt x="64957" y="1195411"/>
                    <a:pt x="19515" y="1282165"/>
                    <a:pt x="6538" y="1343210"/>
                  </a:cubicBezTo>
                  <a:cubicBezTo>
                    <a:pt x="-4491" y="1395074"/>
                    <a:pt x="-1247" y="1459903"/>
                    <a:pt x="14095" y="1494071"/>
                  </a:cubicBezTo>
                  <a:cubicBezTo>
                    <a:pt x="41184" y="1554448"/>
                    <a:pt x="107755" y="1602305"/>
                    <a:pt x="173069" y="1608426"/>
                  </a:cubicBezTo>
                  <a:lnTo>
                    <a:pt x="208800" y="1611765"/>
                  </a:lnTo>
                  <a:lnTo>
                    <a:pt x="246072" y="1562294"/>
                  </a:lnTo>
                  <a:cubicBezTo>
                    <a:pt x="266573" y="1535138"/>
                    <a:pt x="288798" y="1509819"/>
                    <a:pt x="295465" y="1506146"/>
                  </a:cubicBezTo>
                  <a:cubicBezTo>
                    <a:pt x="322415" y="1491066"/>
                    <a:pt x="351463" y="1500637"/>
                    <a:pt x="363093" y="1528405"/>
                  </a:cubicBezTo>
                  <a:cubicBezTo>
                    <a:pt x="372943" y="1551721"/>
                    <a:pt x="368046" y="1562962"/>
                    <a:pt x="320801" y="1625899"/>
                  </a:cubicBezTo>
                  <a:cubicBezTo>
                    <a:pt x="299377" y="1654391"/>
                    <a:pt x="282661" y="1681936"/>
                    <a:pt x="283640" y="1687111"/>
                  </a:cubicBezTo>
                  <a:cubicBezTo>
                    <a:pt x="286868" y="1704139"/>
                    <a:pt x="321469" y="1702136"/>
                    <a:pt x="347289" y="1683439"/>
                  </a:cubicBezTo>
                  <a:cubicBezTo>
                    <a:pt x="383015" y="1657562"/>
                    <a:pt x="406888" y="1624118"/>
                    <a:pt x="455412" y="1532022"/>
                  </a:cubicBezTo>
                  <a:cubicBezTo>
                    <a:pt x="480287" y="1484777"/>
                    <a:pt x="511505" y="1430855"/>
                    <a:pt x="524804" y="1412213"/>
                  </a:cubicBezTo>
                  <a:cubicBezTo>
                    <a:pt x="575833" y="1340595"/>
                    <a:pt x="652849" y="1284836"/>
                    <a:pt x="813113" y="1203369"/>
                  </a:cubicBezTo>
                  <a:cubicBezTo>
                    <a:pt x="970818" y="1123236"/>
                    <a:pt x="1110270" y="1034312"/>
                    <a:pt x="1151449" y="987624"/>
                  </a:cubicBezTo>
                  <a:cubicBezTo>
                    <a:pt x="1199974" y="932589"/>
                    <a:pt x="1220563" y="868427"/>
                    <a:pt x="1215722" y="787071"/>
                  </a:cubicBezTo>
                  <a:cubicBezTo>
                    <a:pt x="1212105" y="726081"/>
                    <a:pt x="1218282" y="707885"/>
                    <a:pt x="1245771" y="698313"/>
                  </a:cubicBezTo>
                  <a:cubicBezTo>
                    <a:pt x="1259683" y="693472"/>
                    <a:pt x="1267085" y="693973"/>
                    <a:pt x="1281720" y="700929"/>
                  </a:cubicBezTo>
                  <a:cubicBezTo>
                    <a:pt x="1304980" y="712002"/>
                    <a:pt x="1312159" y="731145"/>
                    <a:pt x="1315999" y="792413"/>
                  </a:cubicBezTo>
                  <a:cubicBezTo>
                    <a:pt x="1321897" y="885900"/>
                    <a:pt x="1279995" y="996360"/>
                    <a:pt x="1212661" y="1064862"/>
                  </a:cubicBezTo>
                  <a:lnTo>
                    <a:pt x="1175712" y="1102480"/>
                  </a:lnTo>
                  <a:lnTo>
                    <a:pt x="1180163" y="1137927"/>
                  </a:lnTo>
                  <a:cubicBezTo>
                    <a:pt x="1186841" y="1190792"/>
                    <a:pt x="1180163" y="1310935"/>
                    <a:pt x="1167364" y="1368196"/>
                  </a:cubicBezTo>
                  <a:cubicBezTo>
                    <a:pt x="1142101" y="1481049"/>
                    <a:pt x="1094633" y="1588504"/>
                    <a:pt x="1032475" y="1673366"/>
                  </a:cubicBezTo>
                  <a:cubicBezTo>
                    <a:pt x="1014056" y="1698575"/>
                    <a:pt x="945276" y="1772085"/>
                    <a:pt x="878109" y="1838416"/>
                  </a:cubicBezTo>
                  <a:cubicBezTo>
                    <a:pt x="758301" y="1956778"/>
                    <a:pt x="723632" y="1998681"/>
                    <a:pt x="696421" y="2058223"/>
                  </a:cubicBezTo>
                  <a:cubicBezTo>
                    <a:pt x="679059" y="2096064"/>
                    <a:pt x="666761" y="2154271"/>
                    <a:pt x="666594" y="2198733"/>
                  </a:cubicBezTo>
                  <a:lnTo>
                    <a:pt x="666538" y="2233513"/>
                  </a:lnTo>
                  <a:lnTo>
                    <a:pt x="1453614" y="2233513"/>
                  </a:lnTo>
                  <a:cubicBezTo>
                    <a:pt x="1972303" y="2233513"/>
                    <a:pt x="2241859" y="2235405"/>
                    <a:pt x="2244141" y="2239077"/>
                  </a:cubicBezTo>
                  <a:cubicBezTo>
                    <a:pt x="2250874" y="2249984"/>
                    <a:pt x="2280478" y="2244920"/>
                    <a:pt x="2294947" y="2230452"/>
                  </a:cubicBezTo>
                  <a:close/>
                </a:path>
              </a:pathLst>
            </a:custGeom>
            <a:solidFill>
              <a:srgbClr val="FFFFFF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D589190-64D0-7782-AD96-576B70601BFB}"/>
                </a:ext>
              </a:extLst>
            </p:cNvPr>
            <p:cNvSpPr/>
            <p:nvPr/>
          </p:nvSpPr>
          <p:spPr>
            <a:xfrm>
              <a:off x="1614374" y="2535902"/>
              <a:ext cx="243068" cy="232480"/>
            </a:xfrm>
            <a:custGeom>
              <a:avLst/>
              <a:gdLst>
                <a:gd name="connsiteX0" fmla="*/ 4190 w 243068"/>
                <a:gd name="connsiteY0" fmla="*/ 221243 h 232480"/>
                <a:gd name="connsiteX1" fmla="*/ 116708 w 243068"/>
                <a:gd name="connsiteY1" fmla="*/ 40277 h 232480"/>
                <a:gd name="connsiteX2" fmla="*/ 228782 w 243068"/>
                <a:gd name="connsiteY2" fmla="*/ 4997 h 232480"/>
                <a:gd name="connsiteX3" fmla="*/ 243084 w 243068"/>
                <a:gd name="connsiteY3" fmla="*/ 17629 h 232480"/>
                <a:gd name="connsiteX4" fmla="*/ 159446 w 243068"/>
                <a:gd name="connsiteY4" fmla="*/ 138718 h 232480"/>
                <a:gd name="connsiteX5" fmla="*/ 70410 w 243068"/>
                <a:gd name="connsiteY5" fmla="*/ 203825 h 232480"/>
                <a:gd name="connsiteX6" fmla="*/ 10255 w 243068"/>
                <a:gd name="connsiteY6" fmla="*/ 230703 h 232480"/>
                <a:gd name="connsiteX7" fmla="*/ 4190 w 243068"/>
                <a:gd name="connsiteY7" fmla="*/ 221243 h 2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68" h="232480">
                  <a:moveTo>
                    <a:pt x="4190" y="221243"/>
                  </a:moveTo>
                  <a:cubicBezTo>
                    <a:pt x="29342" y="173831"/>
                    <a:pt x="101962" y="57083"/>
                    <a:pt x="116708" y="40277"/>
                  </a:cubicBezTo>
                  <a:cubicBezTo>
                    <a:pt x="146702" y="6110"/>
                    <a:pt x="193224" y="-8525"/>
                    <a:pt x="228782" y="4997"/>
                  </a:cubicBezTo>
                  <a:cubicBezTo>
                    <a:pt x="236629" y="7946"/>
                    <a:pt x="243084" y="13622"/>
                    <a:pt x="243084" y="17629"/>
                  </a:cubicBezTo>
                  <a:cubicBezTo>
                    <a:pt x="243084" y="34935"/>
                    <a:pt x="197954" y="100321"/>
                    <a:pt x="159446" y="138718"/>
                  </a:cubicBezTo>
                  <a:cubicBezTo>
                    <a:pt x="127671" y="170437"/>
                    <a:pt x="106191" y="186129"/>
                    <a:pt x="70410" y="203825"/>
                  </a:cubicBezTo>
                  <a:cubicBezTo>
                    <a:pt x="44478" y="216624"/>
                    <a:pt x="17378" y="228755"/>
                    <a:pt x="10255" y="230703"/>
                  </a:cubicBezTo>
                  <a:cubicBezTo>
                    <a:pt x="-1876" y="234097"/>
                    <a:pt x="-2321" y="233485"/>
                    <a:pt x="4190" y="221243"/>
                  </a:cubicBezTo>
                  <a:close/>
                </a:path>
              </a:pathLst>
            </a:custGeom>
            <a:solidFill>
              <a:srgbClr val="000000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A47838-DB38-BE79-5C0A-70FB5B0ADA21}"/>
                </a:ext>
              </a:extLst>
            </p:cNvPr>
            <p:cNvSpPr/>
            <p:nvPr/>
          </p:nvSpPr>
          <p:spPr>
            <a:xfrm>
              <a:off x="1271542" y="3297815"/>
              <a:ext cx="146263" cy="196657"/>
            </a:xfrm>
            <a:custGeom>
              <a:avLst/>
              <a:gdLst>
                <a:gd name="connsiteX0" fmla="*/ 2692 w 146263"/>
                <a:gd name="connsiteY0" fmla="*/ 141122 h 196657"/>
                <a:gd name="connsiteX1" fmla="*/ 19798 w 146263"/>
                <a:gd name="connsiteY1" fmla="*/ 54089 h 196657"/>
                <a:gd name="connsiteX2" fmla="*/ 83954 w 146263"/>
                <a:gd name="connsiteY2" fmla="*/ 0 h 196657"/>
                <a:gd name="connsiteX3" fmla="*/ 146279 w 146263"/>
                <a:gd name="connsiteY3" fmla="*/ 62882 h 196657"/>
                <a:gd name="connsiteX4" fmla="*/ 60626 w 146263"/>
                <a:gd name="connsiteY4" fmla="*/ 155034 h 196657"/>
                <a:gd name="connsiteX5" fmla="*/ 15 w 146263"/>
                <a:gd name="connsiteY5" fmla="*/ 196658 h 196657"/>
                <a:gd name="connsiteX6" fmla="*/ 2692 w 146263"/>
                <a:gd name="connsiteY6" fmla="*/ 141122 h 19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263" h="196657">
                  <a:moveTo>
                    <a:pt x="2692" y="141122"/>
                  </a:moveTo>
                  <a:cubicBezTo>
                    <a:pt x="4812" y="97049"/>
                    <a:pt x="8329" y="79131"/>
                    <a:pt x="19798" y="54089"/>
                  </a:cubicBezTo>
                  <a:cubicBezTo>
                    <a:pt x="34978" y="20924"/>
                    <a:pt x="59736" y="56"/>
                    <a:pt x="83954" y="0"/>
                  </a:cubicBezTo>
                  <a:cubicBezTo>
                    <a:pt x="115266" y="-55"/>
                    <a:pt x="146279" y="31274"/>
                    <a:pt x="146279" y="62882"/>
                  </a:cubicBezTo>
                  <a:cubicBezTo>
                    <a:pt x="146279" y="86866"/>
                    <a:pt x="122278" y="112686"/>
                    <a:pt x="60626" y="155034"/>
                  </a:cubicBezTo>
                  <a:lnTo>
                    <a:pt x="15" y="196658"/>
                  </a:lnTo>
                  <a:lnTo>
                    <a:pt x="2692" y="141122"/>
                  </a:lnTo>
                  <a:close/>
                </a:path>
              </a:pathLst>
            </a:custGeom>
            <a:solidFill>
              <a:srgbClr val="000000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22" name="Graphic 2">
            <a:extLst>
              <a:ext uri="{FF2B5EF4-FFF2-40B4-BE49-F238E27FC236}">
                <a16:creationId xmlns:a16="http://schemas.microsoft.com/office/drawing/2014/main" id="{E6E76485-B68E-A5F3-49F7-6B6CCF696260}"/>
              </a:ext>
            </a:extLst>
          </p:cNvPr>
          <p:cNvGrpSpPr/>
          <p:nvPr/>
        </p:nvGrpSpPr>
        <p:grpSpPr>
          <a:xfrm>
            <a:off x="6133048" y="2021998"/>
            <a:ext cx="2393506" cy="2365012"/>
            <a:chOff x="3866098" y="1914867"/>
            <a:chExt cx="2393506" cy="2365012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EED5742-C79D-BC9B-77DF-DF425F2D3320}"/>
                </a:ext>
              </a:extLst>
            </p:cNvPr>
            <p:cNvSpPr/>
            <p:nvPr/>
          </p:nvSpPr>
          <p:spPr>
            <a:xfrm>
              <a:off x="3866098" y="1914867"/>
              <a:ext cx="2393506" cy="2365012"/>
            </a:xfrm>
            <a:custGeom>
              <a:avLst/>
              <a:gdLst>
                <a:gd name="connsiteX0" fmla="*/ 669659 w 2393506"/>
                <a:gd name="connsiteY0" fmla="*/ 2328063 h 2365012"/>
                <a:gd name="connsiteX1" fmla="*/ 711729 w 2393506"/>
                <a:gd name="connsiteY1" fmla="*/ 2097906 h 2365012"/>
                <a:gd name="connsiteX2" fmla="*/ 900818 w 2393506"/>
                <a:gd name="connsiteY2" fmla="*/ 1875316 h 2365012"/>
                <a:gd name="connsiteX3" fmla="*/ 1050899 w 2393506"/>
                <a:gd name="connsiteY3" fmla="*/ 1713939 h 2365012"/>
                <a:gd name="connsiteX4" fmla="*/ 1171432 w 2393506"/>
                <a:gd name="connsiteY4" fmla="*/ 1434422 h 2365012"/>
                <a:gd name="connsiteX5" fmla="*/ 1177330 w 2393506"/>
                <a:gd name="connsiteY5" fmla="*/ 1189295 h 2365012"/>
                <a:gd name="connsiteX6" fmla="*/ 1172711 w 2393506"/>
                <a:gd name="connsiteY6" fmla="*/ 1157076 h 2365012"/>
                <a:gd name="connsiteX7" fmla="*/ 1138377 w 2393506"/>
                <a:gd name="connsiteY7" fmla="*/ 1181505 h 2365012"/>
                <a:gd name="connsiteX8" fmla="*/ 894475 w 2393506"/>
                <a:gd name="connsiteY8" fmla="*/ 1324908 h 2365012"/>
                <a:gd name="connsiteX9" fmla="*/ 553523 w 2393506"/>
                <a:gd name="connsiteY9" fmla="*/ 1632861 h 2365012"/>
                <a:gd name="connsiteX10" fmla="*/ 447348 w 2393506"/>
                <a:gd name="connsiteY10" fmla="*/ 1790732 h 2365012"/>
                <a:gd name="connsiteX11" fmla="*/ 354306 w 2393506"/>
                <a:gd name="connsiteY11" fmla="*/ 1830798 h 2365012"/>
                <a:gd name="connsiteX12" fmla="*/ 283227 w 2393506"/>
                <a:gd name="connsiteY12" fmla="*/ 1759848 h 2365012"/>
                <a:gd name="connsiteX13" fmla="*/ 283205 w 2393506"/>
                <a:gd name="connsiteY13" fmla="*/ 1741762 h 2365012"/>
                <a:gd name="connsiteX14" fmla="*/ 252877 w 2393506"/>
                <a:gd name="connsiteY14" fmla="*/ 1741762 h 2365012"/>
                <a:gd name="connsiteX15" fmla="*/ 126146 w 2393506"/>
                <a:gd name="connsiteY15" fmla="*/ 1709932 h 2365012"/>
                <a:gd name="connsiteX16" fmla="*/ 21501 w 2393506"/>
                <a:gd name="connsiteY16" fmla="*/ 1374100 h 2365012"/>
                <a:gd name="connsiteX17" fmla="*/ 154181 w 2393506"/>
                <a:gd name="connsiteY17" fmla="*/ 1132424 h 2365012"/>
                <a:gd name="connsiteX18" fmla="*/ 295208 w 2393506"/>
                <a:gd name="connsiteY18" fmla="*/ 879228 h 2365012"/>
                <a:gd name="connsiteX19" fmla="*/ 313744 w 2393506"/>
                <a:gd name="connsiteY19" fmla="*/ 726198 h 2365012"/>
                <a:gd name="connsiteX20" fmla="*/ 413626 w 2393506"/>
                <a:gd name="connsiteY20" fmla="*/ 503609 h 2365012"/>
                <a:gd name="connsiteX21" fmla="*/ 533602 w 2393506"/>
                <a:gd name="connsiteY21" fmla="*/ 337167 h 2365012"/>
                <a:gd name="connsiteX22" fmla="*/ 522138 w 2393506"/>
                <a:gd name="connsiteY22" fmla="*/ 176725 h 2365012"/>
                <a:gd name="connsiteX23" fmla="*/ 512400 w 2393506"/>
                <a:gd name="connsiteY23" fmla="*/ 24591 h 2365012"/>
                <a:gd name="connsiteX24" fmla="*/ 684462 w 2393506"/>
                <a:gd name="connsiteY24" fmla="*/ 113281 h 2365012"/>
                <a:gd name="connsiteX25" fmla="*/ 854742 w 2393506"/>
                <a:gd name="connsiteY25" fmla="*/ 215522 h 2365012"/>
                <a:gd name="connsiteX26" fmla="*/ 955965 w 2393506"/>
                <a:gd name="connsiteY26" fmla="*/ 107761 h 2365012"/>
                <a:gd name="connsiteX27" fmla="*/ 1061472 w 2393506"/>
                <a:gd name="connsiteY27" fmla="*/ 0 h 2365012"/>
                <a:gd name="connsiteX28" fmla="*/ 1133424 w 2393506"/>
                <a:gd name="connsiteY28" fmla="*/ 148857 h 2365012"/>
                <a:gd name="connsiteX29" fmla="*/ 1205822 w 2393506"/>
                <a:gd name="connsiteY29" fmla="*/ 296667 h 2365012"/>
                <a:gd name="connsiteX30" fmla="*/ 1373877 w 2393506"/>
                <a:gd name="connsiteY30" fmla="*/ 285482 h 2365012"/>
                <a:gd name="connsiteX31" fmla="*/ 1883050 w 2393506"/>
                <a:gd name="connsiteY31" fmla="*/ 514460 h 2365012"/>
                <a:gd name="connsiteX32" fmla="*/ 2183991 w 2393506"/>
                <a:gd name="connsiteY32" fmla="*/ 1048953 h 2365012"/>
                <a:gd name="connsiteX33" fmla="*/ 2390331 w 2393506"/>
                <a:gd name="connsiteY33" fmla="*/ 2251214 h 2365012"/>
                <a:gd name="connsiteX34" fmla="*/ 2394004 w 2393506"/>
                <a:gd name="connsiteY34" fmla="*/ 2365013 h 2365012"/>
                <a:gd name="connsiteX35" fmla="*/ 1533807 w 2393506"/>
                <a:gd name="connsiteY35" fmla="*/ 2365013 h 2365012"/>
                <a:gd name="connsiteX36" fmla="*/ 673610 w 2393506"/>
                <a:gd name="connsiteY36" fmla="*/ 2365013 h 2365012"/>
                <a:gd name="connsiteX37" fmla="*/ 669659 w 2393506"/>
                <a:gd name="connsiteY37" fmla="*/ 2328063 h 236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393506" h="2365012">
                  <a:moveTo>
                    <a:pt x="669659" y="2328063"/>
                  </a:moveTo>
                  <a:cubicBezTo>
                    <a:pt x="661535" y="2251993"/>
                    <a:pt x="677172" y="2166352"/>
                    <a:pt x="711729" y="2097906"/>
                  </a:cubicBezTo>
                  <a:cubicBezTo>
                    <a:pt x="740220" y="2041424"/>
                    <a:pt x="779118" y="1995626"/>
                    <a:pt x="900818" y="1875316"/>
                  </a:cubicBezTo>
                  <a:cubicBezTo>
                    <a:pt x="972993" y="1803921"/>
                    <a:pt x="1033537" y="1738813"/>
                    <a:pt x="1050899" y="1713939"/>
                  </a:cubicBezTo>
                  <a:cubicBezTo>
                    <a:pt x="1107326" y="1632972"/>
                    <a:pt x="1150508" y="1532862"/>
                    <a:pt x="1171432" y="1434422"/>
                  </a:cubicBezTo>
                  <a:cubicBezTo>
                    <a:pt x="1182171" y="1383950"/>
                    <a:pt x="1185455" y="1246334"/>
                    <a:pt x="1177330" y="1189295"/>
                  </a:cubicBezTo>
                  <a:lnTo>
                    <a:pt x="1172711" y="1157076"/>
                  </a:lnTo>
                  <a:lnTo>
                    <a:pt x="1138377" y="1181505"/>
                  </a:lnTo>
                  <a:cubicBezTo>
                    <a:pt x="1074327" y="1227024"/>
                    <a:pt x="1009720" y="1264976"/>
                    <a:pt x="894475" y="1324908"/>
                  </a:cubicBezTo>
                  <a:cubicBezTo>
                    <a:pt x="674334" y="1439375"/>
                    <a:pt x="636772" y="1473320"/>
                    <a:pt x="553523" y="1632861"/>
                  </a:cubicBezTo>
                  <a:cubicBezTo>
                    <a:pt x="507002" y="1722008"/>
                    <a:pt x="480347" y="1761629"/>
                    <a:pt x="447348" y="1790732"/>
                  </a:cubicBezTo>
                  <a:cubicBezTo>
                    <a:pt x="420804" y="1814104"/>
                    <a:pt x="381963" y="1830798"/>
                    <a:pt x="354306" y="1830798"/>
                  </a:cubicBezTo>
                  <a:cubicBezTo>
                    <a:pt x="317751" y="1830798"/>
                    <a:pt x="283272" y="1796353"/>
                    <a:pt x="283227" y="1759848"/>
                  </a:cubicBezTo>
                  <a:lnTo>
                    <a:pt x="283205" y="1741762"/>
                  </a:lnTo>
                  <a:lnTo>
                    <a:pt x="252877" y="1741762"/>
                  </a:lnTo>
                  <a:cubicBezTo>
                    <a:pt x="207887" y="1741762"/>
                    <a:pt x="168082" y="1731746"/>
                    <a:pt x="126146" y="1709932"/>
                  </a:cubicBezTo>
                  <a:cubicBezTo>
                    <a:pt x="11685" y="1650334"/>
                    <a:pt x="-28181" y="1522400"/>
                    <a:pt x="21501" y="1374100"/>
                  </a:cubicBezTo>
                  <a:cubicBezTo>
                    <a:pt x="45268" y="1303150"/>
                    <a:pt x="67983" y="1261748"/>
                    <a:pt x="154181" y="1132424"/>
                  </a:cubicBezTo>
                  <a:cubicBezTo>
                    <a:pt x="243757" y="997980"/>
                    <a:pt x="271280" y="948565"/>
                    <a:pt x="295208" y="879228"/>
                  </a:cubicBezTo>
                  <a:cubicBezTo>
                    <a:pt x="313121" y="827309"/>
                    <a:pt x="313455" y="824527"/>
                    <a:pt x="313744" y="726198"/>
                  </a:cubicBezTo>
                  <a:cubicBezTo>
                    <a:pt x="314117" y="600825"/>
                    <a:pt x="313416" y="602383"/>
                    <a:pt x="413626" y="503609"/>
                  </a:cubicBezTo>
                  <a:cubicBezTo>
                    <a:pt x="497431" y="421084"/>
                    <a:pt x="533602" y="370834"/>
                    <a:pt x="533602" y="337167"/>
                  </a:cubicBezTo>
                  <a:cubicBezTo>
                    <a:pt x="533602" y="325136"/>
                    <a:pt x="528482" y="252940"/>
                    <a:pt x="522138" y="176725"/>
                  </a:cubicBezTo>
                  <a:cubicBezTo>
                    <a:pt x="515850" y="100505"/>
                    <a:pt x="511454" y="32047"/>
                    <a:pt x="512400" y="24591"/>
                  </a:cubicBezTo>
                  <a:cubicBezTo>
                    <a:pt x="514069" y="11797"/>
                    <a:pt x="523696" y="16761"/>
                    <a:pt x="684462" y="113281"/>
                  </a:cubicBezTo>
                  <a:lnTo>
                    <a:pt x="854742" y="215522"/>
                  </a:lnTo>
                  <a:lnTo>
                    <a:pt x="955965" y="107761"/>
                  </a:lnTo>
                  <a:cubicBezTo>
                    <a:pt x="1011668" y="48491"/>
                    <a:pt x="1059135" y="0"/>
                    <a:pt x="1061472" y="0"/>
                  </a:cubicBezTo>
                  <a:cubicBezTo>
                    <a:pt x="1063810" y="0"/>
                    <a:pt x="1096196" y="66988"/>
                    <a:pt x="1133424" y="148857"/>
                  </a:cubicBezTo>
                  <a:cubicBezTo>
                    <a:pt x="1170708" y="230725"/>
                    <a:pt x="1203262" y="297240"/>
                    <a:pt x="1205822" y="296667"/>
                  </a:cubicBezTo>
                  <a:cubicBezTo>
                    <a:pt x="1243272" y="288209"/>
                    <a:pt x="1322292" y="282945"/>
                    <a:pt x="1373877" y="285482"/>
                  </a:cubicBezTo>
                  <a:cubicBezTo>
                    <a:pt x="1571202" y="295170"/>
                    <a:pt x="1740537" y="371335"/>
                    <a:pt x="1883050" y="514460"/>
                  </a:cubicBezTo>
                  <a:cubicBezTo>
                    <a:pt x="2014656" y="646622"/>
                    <a:pt x="2100464" y="799096"/>
                    <a:pt x="2183991" y="1048953"/>
                  </a:cubicBezTo>
                  <a:cubicBezTo>
                    <a:pt x="2300795" y="1398585"/>
                    <a:pt x="2377198" y="1843653"/>
                    <a:pt x="2390331" y="2251214"/>
                  </a:cubicBezTo>
                  <a:lnTo>
                    <a:pt x="2394004" y="2365013"/>
                  </a:lnTo>
                  <a:lnTo>
                    <a:pt x="1533807" y="2365013"/>
                  </a:lnTo>
                  <a:lnTo>
                    <a:pt x="673610" y="2365013"/>
                  </a:lnTo>
                  <a:lnTo>
                    <a:pt x="669659" y="2328063"/>
                  </a:lnTo>
                  <a:close/>
                </a:path>
              </a:pathLst>
            </a:custGeom>
            <a:solidFill>
              <a:srgbClr val="000000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F79DDA1-1148-8F5D-146A-D385B54EC675}"/>
                </a:ext>
              </a:extLst>
            </p:cNvPr>
            <p:cNvSpPr/>
            <p:nvPr/>
          </p:nvSpPr>
          <p:spPr>
            <a:xfrm>
              <a:off x="4296250" y="2533543"/>
              <a:ext cx="242070" cy="231919"/>
            </a:xfrm>
            <a:custGeom>
              <a:avLst/>
              <a:gdLst>
                <a:gd name="connsiteX0" fmla="*/ 69949 w 242070"/>
                <a:gd name="connsiteY0" fmla="*/ 203291 h 231919"/>
                <a:gd name="connsiteX1" fmla="*/ 158985 w 242070"/>
                <a:gd name="connsiteY1" fmla="*/ 138183 h 231919"/>
                <a:gd name="connsiteX2" fmla="*/ 242567 w 242070"/>
                <a:gd name="connsiteY2" fmla="*/ 17095 h 231919"/>
                <a:gd name="connsiteX3" fmla="*/ 156258 w 242070"/>
                <a:gd name="connsiteY3" fmla="*/ 9360 h 231919"/>
                <a:gd name="connsiteX4" fmla="*/ 54535 w 242070"/>
                <a:gd name="connsiteY4" fmla="*/ 133843 h 231919"/>
                <a:gd name="connsiteX5" fmla="*/ 9795 w 242070"/>
                <a:gd name="connsiteY5" fmla="*/ 230168 h 231919"/>
                <a:gd name="connsiteX6" fmla="*/ 69949 w 242070"/>
                <a:gd name="connsiteY6" fmla="*/ 203291 h 231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070" h="231919">
                  <a:moveTo>
                    <a:pt x="69949" y="203291"/>
                  </a:moveTo>
                  <a:cubicBezTo>
                    <a:pt x="105731" y="185595"/>
                    <a:pt x="127210" y="169902"/>
                    <a:pt x="158985" y="138183"/>
                  </a:cubicBezTo>
                  <a:cubicBezTo>
                    <a:pt x="197437" y="99787"/>
                    <a:pt x="242567" y="34401"/>
                    <a:pt x="242567" y="17095"/>
                  </a:cubicBezTo>
                  <a:cubicBezTo>
                    <a:pt x="242567" y="-1547"/>
                    <a:pt x="190537" y="-6166"/>
                    <a:pt x="156258" y="9360"/>
                  </a:cubicBezTo>
                  <a:cubicBezTo>
                    <a:pt x="125708" y="23271"/>
                    <a:pt x="105786" y="47645"/>
                    <a:pt x="54535" y="133843"/>
                  </a:cubicBezTo>
                  <a:cubicBezTo>
                    <a:pt x="-8013" y="239072"/>
                    <a:pt x="-5898" y="234509"/>
                    <a:pt x="9795" y="230168"/>
                  </a:cubicBezTo>
                  <a:cubicBezTo>
                    <a:pt x="16917" y="228221"/>
                    <a:pt x="44018" y="216090"/>
                    <a:pt x="69949" y="203291"/>
                  </a:cubicBezTo>
                  <a:close/>
                </a:path>
              </a:pathLst>
            </a:custGeom>
            <a:solidFill>
              <a:srgbClr val="FFFFFF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0CDF944-90E2-7BC9-4FCC-F114DA636167}"/>
                </a:ext>
              </a:extLst>
            </p:cNvPr>
            <p:cNvSpPr/>
            <p:nvPr/>
          </p:nvSpPr>
          <p:spPr>
            <a:xfrm>
              <a:off x="3952465" y="3294921"/>
              <a:ext cx="146257" cy="196657"/>
            </a:xfrm>
            <a:custGeom>
              <a:avLst/>
              <a:gdLst>
                <a:gd name="connsiteX0" fmla="*/ 134235 w 146257"/>
                <a:gd name="connsiteY0" fmla="*/ 94823 h 196657"/>
                <a:gd name="connsiteX1" fmla="*/ 146755 w 146257"/>
                <a:gd name="connsiteY1" fmla="*/ 62882 h 196657"/>
                <a:gd name="connsiteX2" fmla="*/ 84430 w 146257"/>
                <a:gd name="connsiteY2" fmla="*/ 0 h 196657"/>
                <a:gd name="connsiteX3" fmla="*/ 20280 w 146257"/>
                <a:gd name="connsiteY3" fmla="*/ 54089 h 196657"/>
                <a:gd name="connsiteX4" fmla="*/ 3168 w 146257"/>
                <a:gd name="connsiteY4" fmla="*/ 141122 h 196657"/>
                <a:gd name="connsiteX5" fmla="*/ 497 w 146257"/>
                <a:gd name="connsiteY5" fmla="*/ 196658 h 196657"/>
                <a:gd name="connsiteX6" fmla="*/ 61103 w 146257"/>
                <a:gd name="connsiteY6" fmla="*/ 155034 h 196657"/>
                <a:gd name="connsiteX7" fmla="*/ 134235 w 146257"/>
                <a:gd name="connsiteY7" fmla="*/ 94823 h 19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257" h="196657">
                  <a:moveTo>
                    <a:pt x="134235" y="94823"/>
                  </a:moveTo>
                  <a:cubicBezTo>
                    <a:pt x="141124" y="84640"/>
                    <a:pt x="146755" y="70227"/>
                    <a:pt x="146755" y="62882"/>
                  </a:cubicBezTo>
                  <a:cubicBezTo>
                    <a:pt x="146755" y="31274"/>
                    <a:pt x="115749" y="-56"/>
                    <a:pt x="84430" y="0"/>
                  </a:cubicBezTo>
                  <a:cubicBezTo>
                    <a:pt x="60218" y="56"/>
                    <a:pt x="35455" y="20924"/>
                    <a:pt x="20280" y="54089"/>
                  </a:cubicBezTo>
                  <a:cubicBezTo>
                    <a:pt x="8811" y="79131"/>
                    <a:pt x="5294" y="97049"/>
                    <a:pt x="3168" y="141122"/>
                  </a:cubicBezTo>
                  <a:lnTo>
                    <a:pt x="497" y="196658"/>
                  </a:lnTo>
                  <a:lnTo>
                    <a:pt x="61103" y="155034"/>
                  </a:lnTo>
                  <a:cubicBezTo>
                    <a:pt x="94441" y="132163"/>
                    <a:pt x="127351" y="105062"/>
                    <a:pt x="134235" y="94823"/>
                  </a:cubicBezTo>
                  <a:close/>
                </a:path>
              </a:pathLst>
            </a:custGeom>
            <a:solidFill>
              <a:srgbClr val="FFFFFF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1DA798F-7FFA-10B7-24F9-465A5E0EF99B}"/>
                </a:ext>
              </a:extLst>
            </p:cNvPr>
            <p:cNvSpPr/>
            <p:nvPr/>
          </p:nvSpPr>
          <p:spPr>
            <a:xfrm>
              <a:off x="5028533" y="2234592"/>
              <a:ext cx="1195270" cy="2006056"/>
            </a:xfrm>
            <a:custGeom>
              <a:avLst/>
              <a:gdLst>
                <a:gd name="connsiteX0" fmla="*/ 1183266 w 1195270"/>
                <a:gd name="connsiteY0" fmla="*/ 1992144 h 2006056"/>
                <a:gd name="connsiteX1" fmla="*/ 1193784 w 1195270"/>
                <a:gd name="connsiteY1" fmla="*/ 1918411 h 2006056"/>
                <a:gd name="connsiteX2" fmla="*/ 1070580 w 1195270"/>
                <a:gd name="connsiteY2" fmla="*/ 1032505 h 2006056"/>
                <a:gd name="connsiteX3" fmla="*/ 878597 w 1195270"/>
                <a:gd name="connsiteY3" fmla="*/ 453772 h 2006056"/>
                <a:gd name="connsiteX4" fmla="*/ 709540 w 1195270"/>
                <a:gd name="connsiteY4" fmla="*/ 217104 h 2006056"/>
                <a:gd name="connsiteX5" fmla="*/ 338985 w 1195270"/>
                <a:gd name="connsiteY5" fmla="*/ 13374 h 2006056"/>
                <a:gd name="connsiteX6" fmla="*/ 11222 w 1195270"/>
                <a:gd name="connsiteY6" fmla="*/ 26401 h 2006056"/>
                <a:gd name="connsiteX7" fmla="*/ 16731 w 1195270"/>
                <a:gd name="connsiteY7" fmla="*/ 87390 h 2006056"/>
                <a:gd name="connsiteX8" fmla="*/ 86290 w 1195270"/>
                <a:gd name="connsiteY8" fmla="*/ 89394 h 2006056"/>
                <a:gd name="connsiteX9" fmla="*/ 640760 w 1195270"/>
                <a:gd name="connsiteY9" fmla="*/ 263347 h 2006056"/>
                <a:gd name="connsiteX10" fmla="*/ 987109 w 1195270"/>
                <a:gd name="connsiteY10" fmla="*/ 1043635 h 2006056"/>
                <a:gd name="connsiteX11" fmla="*/ 1107586 w 1195270"/>
                <a:gd name="connsiteY11" fmla="*/ 1886692 h 2006056"/>
                <a:gd name="connsiteX12" fmla="*/ 1125393 w 1195270"/>
                <a:gd name="connsiteY12" fmla="*/ 1993813 h 2006056"/>
                <a:gd name="connsiteX13" fmla="*/ 1183266 w 1195270"/>
                <a:gd name="connsiteY13" fmla="*/ 1992144 h 200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95270" h="2006056">
                  <a:moveTo>
                    <a:pt x="1183266" y="1992144"/>
                  </a:moveTo>
                  <a:cubicBezTo>
                    <a:pt x="1197234" y="1978176"/>
                    <a:pt x="1197401" y="1977063"/>
                    <a:pt x="1193784" y="1918411"/>
                  </a:cubicBezTo>
                  <a:cubicBezTo>
                    <a:pt x="1173528" y="1587031"/>
                    <a:pt x="1138136" y="1332500"/>
                    <a:pt x="1070580" y="1032505"/>
                  </a:cubicBezTo>
                  <a:cubicBezTo>
                    <a:pt x="1013375" y="778364"/>
                    <a:pt x="954945" y="602128"/>
                    <a:pt x="878597" y="453772"/>
                  </a:cubicBezTo>
                  <a:cubicBezTo>
                    <a:pt x="828347" y="356056"/>
                    <a:pt x="778376" y="286051"/>
                    <a:pt x="709540" y="217104"/>
                  </a:cubicBezTo>
                  <a:cubicBezTo>
                    <a:pt x="602252" y="109649"/>
                    <a:pt x="486617" y="46044"/>
                    <a:pt x="338985" y="13374"/>
                  </a:cubicBezTo>
                  <a:cubicBezTo>
                    <a:pt x="235870" y="-9453"/>
                    <a:pt x="41383" y="-1718"/>
                    <a:pt x="11222" y="26401"/>
                  </a:cubicBezTo>
                  <a:cubicBezTo>
                    <a:pt x="-5194" y="41648"/>
                    <a:pt x="-2301" y="73256"/>
                    <a:pt x="16731" y="87390"/>
                  </a:cubicBezTo>
                  <a:cubicBezTo>
                    <a:pt x="29975" y="97240"/>
                    <a:pt x="33425" y="97351"/>
                    <a:pt x="86290" y="89394"/>
                  </a:cubicBezTo>
                  <a:cubicBezTo>
                    <a:pt x="294578" y="58008"/>
                    <a:pt x="487118" y="118441"/>
                    <a:pt x="640760" y="263347"/>
                  </a:cubicBezTo>
                  <a:cubicBezTo>
                    <a:pt x="791398" y="405415"/>
                    <a:pt x="897016" y="643474"/>
                    <a:pt x="987109" y="1043635"/>
                  </a:cubicBezTo>
                  <a:cubicBezTo>
                    <a:pt x="1052384" y="1333502"/>
                    <a:pt x="1088221" y="1584471"/>
                    <a:pt x="1107586" y="1886692"/>
                  </a:cubicBezTo>
                  <a:cubicBezTo>
                    <a:pt x="1112928" y="1970553"/>
                    <a:pt x="1114931" y="1982684"/>
                    <a:pt x="1125393" y="1993813"/>
                  </a:cubicBezTo>
                  <a:cubicBezTo>
                    <a:pt x="1141252" y="2010730"/>
                    <a:pt x="1165404" y="2010062"/>
                    <a:pt x="1183266" y="1992144"/>
                  </a:cubicBezTo>
                  <a:close/>
                </a:path>
              </a:pathLst>
            </a:custGeom>
            <a:solidFill>
              <a:srgbClr val="FFFFFF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2738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D2CF73A-6B8C-9BA0-40C4-03057228C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7" y="304529"/>
            <a:ext cx="6242845" cy="6248942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6C065681-062B-4CB6-7758-797E157C7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89" y="441948"/>
            <a:ext cx="1788461" cy="1772546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49377B72-7258-6A63-5FA8-D57886E41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64" y="441948"/>
            <a:ext cx="1797483" cy="177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0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D2CF73A-6B8C-9BA0-40C4-03057228CA0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7" y="304529"/>
            <a:ext cx="3661200" cy="3661200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6C065681-062B-4CB6-7758-797E157C7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27" y="394325"/>
            <a:ext cx="498214" cy="493781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49377B72-7258-6A63-5FA8-D57886E41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39" y="394325"/>
            <a:ext cx="479372" cy="47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3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Cesar Barbado</dc:creator>
  <cp:lastModifiedBy>Cesar Barbado</cp:lastModifiedBy>
  <cp:revision>1</cp:revision>
  <dcterms:created xsi:type="dcterms:W3CDTF">2023-05-02T07:02:42Z</dcterms:created>
  <dcterms:modified xsi:type="dcterms:W3CDTF">2023-05-02T13:18:47Z</dcterms:modified>
</cp:coreProperties>
</file>