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B97"/>
    <a:srgbClr val="FFF49B"/>
    <a:srgbClr val="5898B8"/>
    <a:srgbClr val="B1BE30"/>
    <a:srgbClr val="FE5756"/>
    <a:srgbClr val="FF8C36"/>
    <a:srgbClr val="5797B8"/>
    <a:srgbClr val="2E3A40"/>
    <a:srgbClr val="FF4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6"/>
    <p:restoredTop sz="94537"/>
  </p:normalViewPr>
  <p:slideViewPr>
    <p:cSldViewPr snapToGrid="0" snapToObjects="1">
      <p:cViewPr>
        <p:scale>
          <a:sx n="75" d="100"/>
          <a:sy n="75" d="100"/>
        </p:scale>
        <p:origin x="3102" y="-25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t>27/06/2018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454B1-A2B2-4135-9A16-E6EF983FFDFE}"/>
              </a:ext>
            </a:extLst>
          </p:cNvPr>
          <p:cNvSpPr/>
          <p:nvPr/>
        </p:nvSpPr>
        <p:spPr>
          <a:xfrm>
            <a:off x="-9502" y="593506"/>
            <a:ext cx="7581854" cy="14380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364" y="7824915"/>
            <a:ext cx="4788442" cy="3813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2715867"/>
            <a:ext cx="4788442" cy="3813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8806" y="2613601"/>
            <a:ext cx="2773680" cy="7606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8806" y="2710350"/>
            <a:ext cx="2773680" cy="39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89170" y="4774171"/>
            <a:ext cx="2773680" cy="39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89170" y="6239240"/>
            <a:ext cx="2773680" cy="39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8442" y="8272793"/>
            <a:ext cx="2773680" cy="39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9"/>
          <p:cNvSpPr txBox="1"/>
          <p:nvPr/>
        </p:nvSpPr>
        <p:spPr>
          <a:xfrm>
            <a:off x="1990725" y="637298"/>
            <a:ext cx="4788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CASSANDRA BEZARD</a:t>
            </a:r>
          </a:p>
        </p:txBody>
      </p:sp>
      <p:sp>
        <p:nvSpPr>
          <p:cNvPr id="71" name="ZoneTexte 9"/>
          <p:cNvSpPr txBox="1"/>
          <p:nvPr/>
        </p:nvSpPr>
        <p:spPr>
          <a:xfrm>
            <a:off x="2456283" y="1208132"/>
            <a:ext cx="352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Calibri Light" charset="0"/>
                <a:ea typeface="Calibri Light" charset="0"/>
                <a:cs typeface="Calibri Light" charset="0"/>
              </a:rPr>
              <a:t>PÂTISSIÈRE</a:t>
            </a:r>
          </a:p>
        </p:txBody>
      </p:sp>
      <p:sp>
        <p:nvSpPr>
          <p:cNvPr id="73" name="ZoneTexte 9"/>
          <p:cNvSpPr txBox="1"/>
          <p:nvPr/>
        </p:nvSpPr>
        <p:spPr>
          <a:xfrm>
            <a:off x="265913" y="2718483"/>
            <a:ext cx="257693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EXPERIENCE</a:t>
            </a:r>
          </a:p>
        </p:txBody>
      </p:sp>
      <p:graphicFrame>
        <p:nvGraphicFramePr>
          <p:cNvPr id="7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19841"/>
              </p:ext>
            </p:extLst>
          </p:nvPr>
        </p:nvGraphicFramePr>
        <p:xfrm>
          <a:off x="304056" y="3400697"/>
          <a:ext cx="4304453" cy="4051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70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stage du 12/03/2018 au 07/04/2018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 ATELIER DE GUILL'HOME- restaurant- Morigny Champigny</a:t>
                      </a:r>
                      <a:endParaRPr lang="fr-FR" sz="1200" b="1" i="0" baseline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400" b="1" i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Stage du 05/12/2017au 24/12/2017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Le Vieux Chaudron -restaurant – Ormoy la Rivière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400" b="1" i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Stage  du 12/06/2017 au 08/07/2017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Le Vieux Chaudron -restaurant – Ormoy la Rivière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400" b="1" i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Stage  du 03/11/2016 au 26/11/2016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 ATELIER DE GUILL'HOME- restaurant- Morigny Champigny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400" b="1" i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Stage du 23/05/2016 au 02/07/2016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SARL LE QUAI MOULIN DU PORT-restaurant-Etampes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400" b="1" i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stage  avril 2015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Boulangerie  ST MARTIN-  Etampes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400" b="1" i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stage du 16/03/2015 au 20/03/2015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Poney Club du </a:t>
                      </a:r>
                      <a:r>
                        <a:rPr lang="fr-FR" sz="1200" b="1" i="0" dirty="0" err="1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Vauroux</a:t>
                      </a:r>
                      <a:r>
                        <a:rPr lang="fr-FR" sz="12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-Etampes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ZoneTexte 9"/>
          <p:cNvSpPr txBox="1"/>
          <p:nvPr/>
        </p:nvSpPr>
        <p:spPr>
          <a:xfrm>
            <a:off x="265913" y="7824915"/>
            <a:ext cx="257693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FORMATION</a:t>
            </a:r>
          </a:p>
        </p:txBody>
      </p:sp>
      <p:graphicFrame>
        <p:nvGraphicFramePr>
          <p:cNvPr id="76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69567"/>
              </p:ext>
            </p:extLst>
          </p:nvPr>
        </p:nvGraphicFramePr>
        <p:xfrm>
          <a:off x="265913" y="8471682"/>
          <a:ext cx="4304453" cy="1862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050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4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2015-2018  Lycée Jean de la Taille – 45300 Pithiviers</a:t>
                      </a:r>
                      <a:endParaRPr lang="fr-FR" sz="1400" b="0" i="0" baseline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400" b="1" i="0" dirty="0">
                          <a:solidFill>
                            <a:srgbClr val="0070C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Bac Pro Cuisine 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400" b="1" i="0" dirty="0">
                        <a:solidFill>
                          <a:srgbClr val="0070C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84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400" b="1" i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2017             Lycée Jean de la Taille – 45300 Pithiviers</a:t>
                      </a:r>
                      <a:endParaRPr lang="fr-FR" sz="1400" b="0" i="0" baseline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400" b="1" i="0" dirty="0">
                          <a:solidFill>
                            <a:srgbClr val="0070C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BEP Cuisine 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4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ZoneTexte 9"/>
          <p:cNvSpPr txBox="1"/>
          <p:nvPr/>
        </p:nvSpPr>
        <p:spPr>
          <a:xfrm>
            <a:off x="5145222" y="2702997"/>
            <a:ext cx="2264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 Light" charset="0"/>
                <a:ea typeface="Calibri Light" charset="0"/>
                <a:cs typeface="Calibri Light" charset="0"/>
              </a:rPr>
              <a:t>PROFIL</a:t>
            </a:r>
          </a:p>
        </p:txBody>
      </p:sp>
      <p:graphicFrame>
        <p:nvGraphicFramePr>
          <p:cNvPr id="7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6136"/>
              </p:ext>
            </p:extLst>
          </p:nvPr>
        </p:nvGraphicFramePr>
        <p:xfrm>
          <a:off x="5177291" y="3178872"/>
          <a:ext cx="2404563" cy="1526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2008">
                <a:tc>
                  <a:txBody>
                    <a:bodyPr/>
                    <a:lstStyle/>
                    <a:p>
                      <a:pPr defTabSz="685800">
                        <a:defRPr/>
                      </a:pPr>
                      <a:r>
                        <a:rPr lang="fr-FR" sz="1050" dirty="0">
                          <a:solidFill>
                            <a:schemeClr val="bg1"/>
                          </a:solidFill>
                        </a:rPr>
                        <a:t>Passionné de pâtisserie, je suis à la recherche d’un maître d’apprentissage à compter de septembre 2018, pour suivre en parallèle une première année de CAP pâtisserie en alternance. </a:t>
                      </a:r>
                    </a:p>
                    <a:p>
                      <a:pPr defTabSz="685800">
                        <a:defRPr/>
                      </a:pPr>
                      <a:r>
                        <a:rPr lang="fr-FR" sz="1050" dirty="0">
                          <a:solidFill>
                            <a:schemeClr val="bg1"/>
                          </a:solidFill>
                        </a:rPr>
                        <a:t>Afin de développer mes connaissances et savoir faire dans ce domaine, que je ne cesse d’acquérir pendant mon BAC professionnel cuisine.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ZoneTexte 9"/>
          <p:cNvSpPr txBox="1"/>
          <p:nvPr/>
        </p:nvSpPr>
        <p:spPr>
          <a:xfrm>
            <a:off x="5177291" y="4765997"/>
            <a:ext cx="2264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 Light" charset="0"/>
                <a:ea typeface="Calibri Light" charset="0"/>
                <a:cs typeface="Calibri Light" charset="0"/>
              </a:rPr>
              <a:t>CONTACT</a:t>
            </a:r>
          </a:p>
        </p:txBody>
      </p:sp>
      <p:graphicFrame>
        <p:nvGraphicFramePr>
          <p:cNvPr id="8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97992"/>
              </p:ext>
            </p:extLst>
          </p:nvPr>
        </p:nvGraphicFramePr>
        <p:xfrm>
          <a:off x="5144494" y="5216596"/>
          <a:ext cx="2773679" cy="1739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4487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07 87 94 41 36 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cassandrabezard45@orange.fr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https://cassandrabezard.netlify.com/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87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b="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70027"/>
                  </a:ext>
                </a:extLst>
              </a:tr>
            </a:tbl>
          </a:graphicData>
        </a:graphic>
      </p:graphicFrame>
      <p:sp>
        <p:nvSpPr>
          <p:cNvPr id="81" name="ZoneTexte 9"/>
          <p:cNvSpPr txBox="1"/>
          <p:nvPr/>
        </p:nvSpPr>
        <p:spPr>
          <a:xfrm>
            <a:off x="5144859" y="6228559"/>
            <a:ext cx="2264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 Light" charset="0"/>
                <a:ea typeface="Calibri Light" charset="0"/>
                <a:cs typeface="Calibri Light" charset="0"/>
              </a:rPr>
              <a:t>COMPETENCES</a:t>
            </a:r>
          </a:p>
        </p:txBody>
      </p:sp>
      <p:sp>
        <p:nvSpPr>
          <p:cNvPr id="82" name="ZoneTexte 9"/>
          <p:cNvSpPr txBox="1"/>
          <p:nvPr/>
        </p:nvSpPr>
        <p:spPr>
          <a:xfrm>
            <a:off x="5145222" y="8272793"/>
            <a:ext cx="2264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 Light" charset="0"/>
                <a:ea typeface="Calibri Light" charset="0"/>
                <a:cs typeface="Calibri Light" charset="0"/>
              </a:rPr>
              <a:t>HOBBIES</a:t>
            </a:r>
          </a:p>
        </p:txBody>
      </p:sp>
      <p:graphicFrame>
        <p:nvGraphicFramePr>
          <p:cNvPr id="83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46509"/>
              </p:ext>
            </p:extLst>
          </p:nvPr>
        </p:nvGraphicFramePr>
        <p:xfrm>
          <a:off x="5177291" y="6781406"/>
          <a:ext cx="2329082" cy="206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4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bg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Pâtisserie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bg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bg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Serveuse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0" dirty="0">
                        <a:solidFill>
                          <a:schemeClr val="bg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bg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Plonge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0" dirty="0">
                        <a:solidFill>
                          <a:schemeClr val="bg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0" dirty="0">
                        <a:solidFill>
                          <a:schemeClr val="bg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43611"/>
              </p:ext>
            </p:extLst>
          </p:nvPr>
        </p:nvGraphicFramePr>
        <p:xfrm>
          <a:off x="5144494" y="8847086"/>
          <a:ext cx="2329082" cy="106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4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bg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Equitation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bg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Pâtisserie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0" dirty="0">
                          <a:solidFill>
                            <a:schemeClr val="bg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Musique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8CF04E1C-AA84-43DF-B2FD-8242F7440F4F}"/>
              </a:ext>
            </a:extLst>
          </p:cNvPr>
          <p:cNvSpPr/>
          <p:nvPr/>
        </p:nvSpPr>
        <p:spPr>
          <a:xfrm>
            <a:off x="2791663" y="1645765"/>
            <a:ext cx="3186566" cy="27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9">
            <a:extLst>
              <a:ext uri="{FF2B5EF4-FFF2-40B4-BE49-F238E27FC236}">
                <a16:creationId xmlns:a16="http://schemas.microsoft.com/office/drawing/2014/main" id="{C4C8D19C-ACD5-46E8-869C-6EB6447686A4}"/>
              </a:ext>
            </a:extLst>
          </p:cNvPr>
          <p:cNvSpPr txBox="1"/>
          <p:nvPr/>
        </p:nvSpPr>
        <p:spPr>
          <a:xfrm>
            <a:off x="2167750" y="1605908"/>
            <a:ext cx="432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Calibri Light" charset="0"/>
                <a:ea typeface="Calibri Light" charset="0"/>
                <a:cs typeface="Calibri Light" charset="0"/>
              </a:rPr>
              <a:t>https://cassandrabezard.netlify.com/</a:t>
            </a:r>
          </a:p>
        </p:txBody>
      </p:sp>
      <p:pic>
        <p:nvPicPr>
          <p:cNvPr id="26" name="images1">
            <a:extLst>
              <a:ext uri="{FF2B5EF4-FFF2-40B4-BE49-F238E27FC236}">
                <a16:creationId xmlns:a16="http://schemas.microsoft.com/office/drawing/2014/main" id="{D9596BF5-749E-426F-A5A5-30B434B3EF95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6745" y="278447"/>
            <a:ext cx="1358221" cy="19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858</TotalTime>
  <Words>198</Words>
  <Application>Microsoft Office PowerPoint</Application>
  <PresentationFormat>Personnalisé</PresentationFormat>
  <Paragraphs>49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Julien LEFORT</cp:lastModifiedBy>
  <cp:revision>79</cp:revision>
  <dcterms:created xsi:type="dcterms:W3CDTF">2014-12-03T08:33:54Z</dcterms:created>
  <dcterms:modified xsi:type="dcterms:W3CDTF">2018-06-27T19:39:39Z</dcterms:modified>
</cp:coreProperties>
</file>