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err="1"/>
              <a:t>collision</a:t>
            </a:r>
            <a:r>
              <a:rPr lang="es-CO" dirty="0"/>
              <a:t> of </a:t>
            </a:r>
            <a:r>
              <a:rPr lang="es-CO" dirty="0" err="1"/>
              <a:t>robotic</a:t>
            </a:r>
            <a:r>
              <a:rPr lang="es-CO" dirty="0"/>
              <a:t> </a:t>
            </a:r>
            <a:r>
              <a:rPr lang="es-CO" dirty="0" err="1"/>
              <a:t>bees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 smtClean="0"/>
              <a:t>Camila Barona cabrera</a:t>
            </a:r>
          </a:p>
          <a:p>
            <a:r>
              <a:rPr lang="es-CO" dirty="0" smtClean="0"/>
              <a:t>Mariana Gómez Piedrahita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924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75072" y="185014"/>
            <a:ext cx="4626608" cy="447557"/>
          </a:xfrm>
        </p:spPr>
        <p:txBody>
          <a:bodyPr>
            <a:normAutofit fontScale="90000"/>
          </a:bodyPr>
          <a:lstStyle/>
          <a:p>
            <a:r>
              <a:rPr lang="en-US" dirty="0"/>
              <a:t>data structure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2204894" y="939953"/>
            <a:ext cx="2189992" cy="1200329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s-CO" sz="3600" dirty="0" smtClean="0">
                <a:latin typeface="+mj-lt"/>
              </a:rPr>
              <a:t>Adjacency Matrix 3D</a:t>
            </a:r>
            <a:endParaRPr lang="en-US" sz="3600" dirty="0">
              <a:latin typeface="+mj-lt"/>
            </a:endParaRPr>
          </a:p>
        </p:txBody>
      </p:sp>
      <p:sp>
        <p:nvSpPr>
          <p:cNvPr id="6" name="Flecha izquierda y derecha 5"/>
          <p:cNvSpPr/>
          <p:nvPr/>
        </p:nvSpPr>
        <p:spPr>
          <a:xfrm>
            <a:off x="5516430" y="1200483"/>
            <a:ext cx="1515291" cy="679268"/>
          </a:xfrm>
          <a:prstGeom prst="leftRightArrow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adroTexto 6"/>
          <p:cNvSpPr txBox="1"/>
          <p:nvPr/>
        </p:nvSpPr>
        <p:spPr>
          <a:xfrm flipH="1">
            <a:off x="8153265" y="1074033"/>
            <a:ext cx="1634449" cy="769441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s-CO" sz="4400" b="1" dirty="0" smtClean="0"/>
              <a:t>Stack</a:t>
            </a:r>
            <a:endParaRPr lang="en-US" sz="4400" b="1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547" y="2581744"/>
            <a:ext cx="7652629" cy="357122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9" name="CuadroTexto 8"/>
          <p:cNvSpPr txBox="1"/>
          <p:nvPr/>
        </p:nvSpPr>
        <p:spPr>
          <a:xfrm>
            <a:off x="849085" y="6594433"/>
            <a:ext cx="7733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 smtClean="0"/>
              <a:t>Imagen cubo tomada de: https</a:t>
            </a:r>
            <a:r>
              <a:rPr lang="es-CO" sz="1000" dirty="0"/>
              <a:t>://blogs.20minutos.es/mati-una-profesora-muy-particular/tag/cubo/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70811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8148" y="235132"/>
            <a:ext cx="7670253" cy="787037"/>
          </a:xfrm>
          <a:ln>
            <a:solidFill>
              <a:schemeClr val="tx2">
                <a:lumMod val="50000"/>
                <a:lumOff val="50000"/>
              </a:schemeClr>
            </a:solidFill>
            <a:prstDash val="dashDot"/>
          </a:ln>
        </p:spPr>
        <p:txBody>
          <a:bodyPr anchor="ctr">
            <a:normAutofit fontScale="90000"/>
          </a:bodyPr>
          <a:lstStyle/>
          <a:p>
            <a:r>
              <a:rPr lang="es-CO" dirty="0" smtClean="0"/>
              <a:t>Operations and complexity</a:t>
            </a:r>
            <a:endParaRPr lang="en-US" dirty="0"/>
          </a:p>
        </p:txBody>
      </p:sp>
      <p:pic>
        <p:nvPicPr>
          <p:cNvPr id="2052" name="Picture 4" descr="WhatsApp Image 2018-11-05 at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464" y="4445671"/>
            <a:ext cx="6295277" cy="2019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lecha curvada hacia la derecha 5"/>
          <p:cNvSpPr/>
          <p:nvPr/>
        </p:nvSpPr>
        <p:spPr>
          <a:xfrm rot="20032314">
            <a:off x="503548" y="4284617"/>
            <a:ext cx="535577" cy="796834"/>
          </a:xfrm>
          <a:prstGeom prst="curved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215067" y="4452203"/>
            <a:ext cx="1062357" cy="461665"/>
          </a:xfrm>
          <a:prstGeom prst="rect">
            <a:avLst/>
          </a:prstGeom>
          <a:noFill/>
          <a:ln>
            <a:solidFill>
              <a:schemeClr val="accent1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s-CO" sz="2400" b="1" dirty="0" smtClean="0"/>
              <a:t>Insert</a:t>
            </a:r>
            <a:endParaRPr lang="en-US" sz="2400" b="1" dirty="0"/>
          </a:p>
        </p:txBody>
      </p:sp>
      <p:sp>
        <p:nvSpPr>
          <p:cNvPr id="9" name="Flecha curvada hacia la izquierda 8"/>
          <p:cNvSpPr/>
          <p:nvPr/>
        </p:nvSpPr>
        <p:spPr>
          <a:xfrm rot="1866358">
            <a:off x="11011987" y="4249105"/>
            <a:ext cx="496388" cy="83709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9446781" y="4452203"/>
            <a:ext cx="1384662" cy="461665"/>
          </a:xfrm>
          <a:prstGeom prst="rect">
            <a:avLst/>
          </a:prstGeom>
          <a:noFill/>
          <a:ln>
            <a:solidFill>
              <a:schemeClr val="accent1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s-CO" sz="2400" b="1" dirty="0" smtClean="0"/>
              <a:t>Remove</a:t>
            </a:r>
            <a:endParaRPr lang="en-US" sz="2400" b="1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10" y="1299983"/>
            <a:ext cx="4894073" cy="2807188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264" y="1299982"/>
            <a:ext cx="4900954" cy="2760308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35414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38369" y="382385"/>
            <a:ext cx="7604939" cy="754084"/>
          </a:xfrm>
          <a:ln>
            <a:solidFill>
              <a:schemeClr val="tx2">
                <a:lumMod val="50000"/>
                <a:lumOff val="50000"/>
              </a:schemeClr>
            </a:solidFill>
            <a:prstDash val="dashDot"/>
          </a:ln>
        </p:spPr>
        <p:txBody>
          <a:bodyPr>
            <a:noAutofit/>
          </a:bodyPr>
          <a:lstStyle/>
          <a:p>
            <a:r>
              <a:rPr lang="en-US" sz="6000" dirty="0"/>
              <a:t>good data structure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873406" y="2704011"/>
            <a:ext cx="3788228" cy="584775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  <a:prstDash val="lgDashDot"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+mj-lt"/>
              </a:rPr>
              <a:t>L</a:t>
            </a:r>
            <a:r>
              <a:rPr lang="en-US" sz="3200" b="1" dirty="0" smtClean="0">
                <a:latin typeface="+mj-lt"/>
              </a:rPr>
              <a:t>ess </a:t>
            </a:r>
            <a:r>
              <a:rPr lang="en-US" sz="3200" b="1" dirty="0">
                <a:latin typeface="+mj-lt"/>
              </a:rPr>
              <a:t>memory storage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230892" y="3966457"/>
            <a:ext cx="3360215" cy="1231106"/>
          </a:xfrm>
          <a:prstGeom prst="rect">
            <a:avLst/>
          </a:prstGeom>
          <a:noFill/>
          <a:ln w="19050">
            <a:solidFill>
              <a:schemeClr val="tx2">
                <a:lumMod val="50000"/>
                <a:lumOff val="50000"/>
              </a:schemeClr>
            </a:solidFill>
            <a:prstDash val="lgDashDot"/>
          </a:ln>
        </p:spPr>
        <p:txBody>
          <a:bodyPr wrap="none" rtlCol="0" anchor="ctr">
            <a:spAutoFit/>
          </a:bodyPr>
          <a:lstStyle/>
          <a:p>
            <a:endParaRPr lang="en-US" dirty="0"/>
          </a:p>
          <a:p>
            <a:r>
              <a:rPr lang="en-US" sz="2800" dirty="0">
                <a:latin typeface="+mj-lt"/>
              </a:rPr>
              <a:t>B</a:t>
            </a:r>
            <a:r>
              <a:rPr lang="en-US" sz="2800" dirty="0" smtClean="0">
                <a:latin typeface="+mj-lt"/>
              </a:rPr>
              <a:t>etter </a:t>
            </a:r>
            <a:r>
              <a:rPr lang="en-US" sz="2800" dirty="0">
                <a:latin typeface="+mj-lt"/>
              </a:rPr>
              <a:t>execution </a:t>
            </a:r>
            <a:r>
              <a:rPr lang="en-US" sz="2800" dirty="0" smtClean="0">
                <a:latin typeface="+mj-lt"/>
              </a:rPr>
              <a:t>time</a:t>
            </a:r>
          </a:p>
          <a:p>
            <a:endParaRPr lang="en-US" sz="2800" dirty="0">
              <a:latin typeface="+mj-lt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497592" y="2122310"/>
            <a:ext cx="4771019" cy="2862322"/>
          </a:xfrm>
          <a:prstGeom prst="rect">
            <a:avLst/>
          </a:prstGeom>
          <a:noFill/>
          <a:ln w="19050">
            <a:solidFill>
              <a:schemeClr val="tx2">
                <a:lumMod val="50000"/>
                <a:lumOff val="50000"/>
              </a:schemeClr>
            </a:solidFill>
            <a:prstDash val="lgDashDotDot"/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/>
              <a:t>As the main objective is to minimize the complexity of the main method, resorting to the use of adjacency matrices is one of the best options, since insert and read is O </a:t>
            </a:r>
            <a:r>
              <a:rPr lang="en-US" dirty="0" smtClean="0"/>
              <a:t>(1), </a:t>
            </a:r>
            <a:r>
              <a:rPr lang="en-US" dirty="0"/>
              <a:t>counting them as the basic operations; likewise with the lists its complexity is very little </a:t>
            </a:r>
            <a:r>
              <a:rPr lang="en-US" dirty="0" smtClean="0"/>
              <a:t>O(1), </a:t>
            </a:r>
            <a:r>
              <a:rPr lang="en-US" dirty="0"/>
              <a:t>ideal to maintain the low complexity that is needed. In addition, using matrices and lists is very </a:t>
            </a:r>
            <a:r>
              <a:rPr lang="en-US" dirty="0" smtClean="0"/>
              <a:t>familiar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17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  <a:prstDash val="dash"/>
          </a:ln>
        </p:spPr>
        <p:txBody>
          <a:bodyPr anchor="ctr"/>
          <a:lstStyle/>
          <a:p>
            <a:r>
              <a:rPr lang="es-CO" dirty="0" smtClean="0"/>
              <a:t>Execution time</a:t>
            </a:r>
            <a:br>
              <a:rPr lang="es-CO" dirty="0" smtClean="0"/>
            </a:br>
            <a:r>
              <a:rPr lang="es-CO" dirty="0"/>
              <a:t> </a:t>
            </a:r>
            <a:r>
              <a:rPr lang="es-CO" dirty="0" smtClean="0"/>
              <a:t>                      memory consumption</a:t>
            </a:r>
            <a:endParaRPr lang="en-US" dirty="0"/>
          </a:p>
        </p:txBody>
      </p:sp>
      <p:pic>
        <p:nvPicPr>
          <p:cNvPr id="3074" name="Picture 2" descr="WhatsApp Image 2018-11-05 at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78" y="2316888"/>
            <a:ext cx="5417517" cy="556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WhatsApp Image 2018-11-05 at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195" y="2316888"/>
            <a:ext cx="3648532" cy="556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 descr="WhatsApp Image 2018-11-05 at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197" y="4517983"/>
            <a:ext cx="4116663" cy="2013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 descr="WhatsApp Image 2018-11-05 at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78" y="3316200"/>
            <a:ext cx="5565198" cy="1046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 descr="WhatsApp Image 2018-11-05 at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876" y="3316200"/>
            <a:ext cx="3500851" cy="1035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4306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88592" y="5855722"/>
            <a:ext cx="10178322" cy="780209"/>
          </a:xfrm>
        </p:spPr>
        <p:txBody>
          <a:bodyPr>
            <a:normAutofit fontScale="90000"/>
          </a:bodyPr>
          <a:lstStyle/>
          <a:p>
            <a:r>
              <a:rPr lang="es-CO" dirty="0" smtClean="0"/>
              <a:t>Muchas Gracias por su Atención.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26584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409</TotalTime>
  <Words>123</Words>
  <Application>Microsoft Office PowerPoint</Application>
  <PresentationFormat>Panorámica</PresentationFormat>
  <Paragraphs>18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Impact</vt:lpstr>
      <vt:lpstr>Badge</vt:lpstr>
      <vt:lpstr>collision of robotic bees</vt:lpstr>
      <vt:lpstr>data structure</vt:lpstr>
      <vt:lpstr>Operations and complexity</vt:lpstr>
      <vt:lpstr>good data structure</vt:lpstr>
      <vt:lpstr>Execution time                        memory consumption</vt:lpstr>
      <vt:lpstr>Muchas Gracias por su Atención.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collision of robotic bees</dc:title>
  <dc:creator>mariana gomez</dc:creator>
  <cp:lastModifiedBy>mariana gomez</cp:lastModifiedBy>
  <cp:revision>7</cp:revision>
  <dcterms:created xsi:type="dcterms:W3CDTF">2018-09-24T00:26:59Z</dcterms:created>
  <dcterms:modified xsi:type="dcterms:W3CDTF">2018-11-06T03:49:09Z</dcterms:modified>
</cp:coreProperties>
</file>