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sz="2800" dirty="0" err="1"/>
              <a:t>execution</a:t>
            </a:r>
            <a:r>
              <a:rPr lang="es-CO" sz="3200" baseline="0" dirty="0"/>
              <a:t> time</a:t>
            </a:r>
            <a:endParaRPr lang="es-CO" sz="3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7.9247594050743664E-2"/>
          <c:y val="0.29097295129775447"/>
          <c:w val="0.89019685039370078"/>
          <c:h val="0.5923684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v>Matrix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val>
            <c:numRef>
              <c:f>Hoja1!$B$40:$B$44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12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C2-4FCB-9D7D-B13D33416F00}"/>
            </c:ext>
          </c:extLst>
        </c:ser>
        <c:ser>
          <c:idx val="1"/>
          <c:order val="1"/>
          <c:tx>
            <c:v>ArrayList</c:v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val>
            <c:numRef>
              <c:f>Hoja1!$C$40:$C$44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40</c:v>
                </c:pt>
                <c:pt idx="3">
                  <c:v>120</c:v>
                </c:pt>
                <c:pt idx="4">
                  <c:v>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C2-4FCB-9D7D-B13D33416F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589581352"/>
        <c:axId val="589581024"/>
      </c:barChart>
      <c:catAx>
        <c:axId val="5895813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89581024"/>
        <c:crosses val="autoZero"/>
        <c:auto val="1"/>
        <c:lblAlgn val="ctr"/>
        <c:lblOffset val="100"/>
        <c:noMultiLvlLbl val="0"/>
      </c:catAx>
      <c:valAx>
        <c:axId val="589581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89581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3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6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1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4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86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68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7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9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7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62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0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F4AA0C77-4ECE-4BEE-B093-4D8E915D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3503" y="626088"/>
            <a:ext cx="4205568" cy="3352800"/>
          </a:xfrm>
        </p:spPr>
        <p:txBody>
          <a:bodyPr>
            <a:normAutofit fontScale="90000"/>
          </a:bodyPr>
          <a:lstStyle/>
          <a:p>
            <a:pPr algn="ctr"/>
            <a:r>
              <a:rPr lang="es-CO" sz="7200" dirty="0"/>
              <a:t>COLLISION OF ROBOTIC BEES</a:t>
            </a:r>
            <a:endParaRPr lang="en-US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4141559" cy="1645920"/>
          </a:xfrm>
        </p:spPr>
        <p:txBody>
          <a:bodyPr>
            <a:normAutofit/>
          </a:bodyPr>
          <a:lstStyle/>
          <a:p>
            <a:r>
              <a:rPr lang="es-CO" sz="2800">
                <a:solidFill>
                  <a:srgbClr val="FFFFFF"/>
                </a:solidFill>
              </a:rPr>
              <a:t>Camila Barona cabrera</a:t>
            </a:r>
          </a:p>
          <a:p>
            <a:r>
              <a:rPr lang="es-CO" sz="2800">
                <a:solidFill>
                  <a:srgbClr val="FFFFFF"/>
                </a:solidFill>
              </a:rPr>
              <a:t>Mariana Gómez Piedrahita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586C31-848B-4D51-83B1-B9FD594E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abeja caricatura png">
            <a:extLst>
              <a:ext uri="{FF2B5EF4-FFF2-40B4-BE49-F238E27FC236}">
                <a16:creationId xmlns:a16="http://schemas.microsoft.com/office/drawing/2014/main" id="{A47D2B7F-B9F8-4AC2-8C5F-B03BC95D2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353" y="1012371"/>
            <a:ext cx="5723829" cy="48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D07D91A-AC81-419A-B281-A375F089F2FA}"/>
              </a:ext>
            </a:extLst>
          </p:cNvPr>
          <p:cNvSpPr txBox="1"/>
          <p:nvPr/>
        </p:nvSpPr>
        <p:spPr>
          <a:xfrm>
            <a:off x="7668124" y="6404174"/>
            <a:ext cx="5021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Imagen tomada de: https://es.kisspng.com/kisspng-ho3fkn/</a:t>
            </a:r>
          </a:p>
        </p:txBody>
      </p:sp>
    </p:spTree>
    <p:extLst>
      <p:ext uri="{BB962C8B-B14F-4D97-AF65-F5344CB8AC3E}">
        <p14:creationId xmlns:p14="http://schemas.microsoft.com/office/powerpoint/2010/main" val="62192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5072" y="265224"/>
            <a:ext cx="4626608" cy="4475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STRUCTURE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763732" y="1225789"/>
            <a:ext cx="2550007" cy="646331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s-CO" sz="3600" b="1" dirty="0">
                <a:latin typeface="+mj-lt"/>
              </a:rPr>
              <a:t>  Matrix 3D</a:t>
            </a:r>
            <a:endParaRPr lang="en-US" sz="3600" b="1" dirty="0">
              <a:latin typeface="+mj-lt"/>
            </a:endParaRPr>
          </a:p>
        </p:txBody>
      </p:sp>
      <p:sp>
        <p:nvSpPr>
          <p:cNvPr id="6" name="Flecha izquierda y derecha 5"/>
          <p:cNvSpPr/>
          <p:nvPr/>
        </p:nvSpPr>
        <p:spPr>
          <a:xfrm>
            <a:off x="5628194" y="1225789"/>
            <a:ext cx="1515291" cy="447557"/>
          </a:xfrm>
          <a:prstGeom prst="left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 flipH="1">
            <a:off x="7457940" y="1127683"/>
            <a:ext cx="1634449" cy="769441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s-CO" sz="4400" b="1" dirty="0"/>
              <a:t>Stack</a:t>
            </a:r>
            <a:endParaRPr lang="en-US" sz="44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70" y="2447663"/>
            <a:ext cx="7652629" cy="357122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9" name="CuadroTexto 8"/>
          <p:cNvSpPr txBox="1"/>
          <p:nvPr/>
        </p:nvSpPr>
        <p:spPr>
          <a:xfrm>
            <a:off x="849085" y="6594433"/>
            <a:ext cx="7733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Imagen cubo tomada de: https://blogs.20minutos.es/mati-una-profesora-muy-particular/tag/cubo/</a:t>
            </a:r>
            <a:endParaRPr lang="en-US" sz="10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525699" y="5486400"/>
            <a:ext cx="2294495" cy="404949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2795451" y="5486400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Matrix 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1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8148" y="235132"/>
            <a:ext cx="7670253" cy="787037"/>
          </a:xfrm>
          <a:ln>
            <a:solidFill>
              <a:schemeClr val="tx2">
                <a:lumMod val="50000"/>
                <a:lumOff val="50000"/>
              </a:schemeClr>
            </a:solidFill>
            <a:prstDash val="dashDot"/>
          </a:ln>
        </p:spPr>
        <p:txBody>
          <a:bodyPr anchor="ctr">
            <a:normAutofit fontScale="90000"/>
          </a:bodyPr>
          <a:lstStyle/>
          <a:p>
            <a:pPr algn="ctr"/>
            <a:r>
              <a:rPr lang="es-CO" b="1" dirty="0"/>
              <a:t>OPERATIONS AND COMPLEXITY</a:t>
            </a:r>
            <a:endParaRPr lang="en-US" b="1" dirty="0"/>
          </a:p>
        </p:txBody>
      </p:sp>
      <p:pic>
        <p:nvPicPr>
          <p:cNvPr id="2052" name="Picture 4" descr="WhatsApp Image 2018-11-05 at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464" y="4445671"/>
            <a:ext cx="6295277" cy="201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lecha curvada hacia la derecha 5"/>
          <p:cNvSpPr/>
          <p:nvPr/>
        </p:nvSpPr>
        <p:spPr>
          <a:xfrm rot="20032314">
            <a:off x="503548" y="4284617"/>
            <a:ext cx="535577" cy="796834"/>
          </a:xfrm>
          <a:prstGeom prst="curved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15067" y="4452203"/>
            <a:ext cx="1062357" cy="461665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s-CO" sz="2400" b="1" dirty="0"/>
              <a:t>Insert</a:t>
            </a:r>
            <a:endParaRPr lang="en-US" sz="2400" b="1" dirty="0"/>
          </a:p>
        </p:txBody>
      </p:sp>
      <p:sp>
        <p:nvSpPr>
          <p:cNvPr id="9" name="Flecha curvada hacia la izquierda 8"/>
          <p:cNvSpPr/>
          <p:nvPr/>
        </p:nvSpPr>
        <p:spPr>
          <a:xfrm rot="1866358">
            <a:off x="11011987" y="4249105"/>
            <a:ext cx="496388" cy="8370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446781" y="4452203"/>
            <a:ext cx="1384662" cy="461665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s-CO" sz="2400" b="1" dirty="0"/>
              <a:t>Remove</a:t>
            </a:r>
            <a:endParaRPr lang="en-US" sz="2400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10" y="1299983"/>
            <a:ext cx="4894073" cy="280718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264" y="1299982"/>
            <a:ext cx="4900954" cy="276030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3541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8369" y="382385"/>
            <a:ext cx="7604939" cy="754084"/>
          </a:xfrm>
          <a:ln>
            <a:solidFill>
              <a:schemeClr val="tx2">
                <a:lumMod val="50000"/>
                <a:lumOff val="50000"/>
              </a:schemeClr>
            </a:solidFill>
            <a:prstDash val="dashDot"/>
          </a:ln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GOOD DATA STRUCTURE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17322" y="2127492"/>
            <a:ext cx="3788228" cy="584775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Less memory storage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58261" y="3308731"/>
            <a:ext cx="3360215" cy="1231106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lgDashDot"/>
          </a:ln>
        </p:spPr>
        <p:txBody>
          <a:bodyPr wrap="none" rtlCol="0" anchor="ctr">
            <a:spAutoFit/>
          </a:bodyPr>
          <a:lstStyle/>
          <a:p>
            <a:endParaRPr lang="en-US" dirty="0"/>
          </a:p>
          <a:p>
            <a:r>
              <a:rPr lang="en-US" sz="2800" b="1" dirty="0">
                <a:latin typeface="+mj-lt"/>
              </a:rPr>
              <a:t>Better execution time</a:t>
            </a:r>
          </a:p>
          <a:p>
            <a:endParaRPr lang="en-US" sz="2800" dirty="0">
              <a:latin typeface="+mj-lt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957010" y="1636295"/>
            <a:ext cx="6154847" cy="4955203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lgDashDotDot"/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just"/>
            <a:r>
              <a:rPr lang="en-US" sz="2800" dirty="0"/>
              <a:t>As the main objective is to minimize the complexity of the main method, resorting to the use of adjacency matrices is one of the best options, since insert and read is O (1), counting them as the basic operations; likewise with the lists its complexity is very little O(1), ideal to maintain the low complexity that is needed. In addition, using matrices and lists is very familiar.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996CBB6-8D24-4FA5-A518-D9D878A40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8857F7-F05F-4317-9D97-F35571819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E5A651CE-E230-406F-9979-A9377669FB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156691"/>
              </p:ext>
            </p:extLst>
          </p:nvPr>
        </p:nvGraphicFramePr>
        <p:xfrm>
          <a:off x="804333" y="804333"/>
          <a:ext cx="10605504" cy="5269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438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  <a:prstDash val="dash"/>
          </a:ln>
        </p:spPr>
        <p:txBody>
          <a:bodyPr anchor="ctr"/>
          <a:lstStyle/>
          <a:p>
            <a:pPr algn="ctr"/>
            <a:r>
              <a:rPr lang="es-CO" b="1" dirty="0"/>
              <a:t>EXECUTION TIME</a:t>
            </a:r>
            <a:br>
              <a:rPr lang="es-CO" b="1" dirty="0"/>
            </a:br>
            <a:r>
              <a:rPr lang="es-CO" b="1" dirty="0"/>
              <a:t>                       MEMORY CONSUMPTION</a:t>
            </a:r>
            <a:endParaRPr lang="en-US" b="1" dirty="0"/>
          </a:p>
        </p:txBody>
      </p:sp>
      <p:pic>
        <p:nvPicPr>
          <p:cNvPr id="3074" name="Picture 2" descr="WhatsApp Image 2018-11-05 at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2316888"/>
            <a:ext cx="5417517" cy="55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WhatsApp Image 2018-11-05 at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195" y="2316888"/>
            <a:ext cx="3648532" cy="55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WhatsApp Image 2018-11-05 at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197" y="4517983"/>
            <a:ext cx="4116663" cy="201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WhatsApp Image 2018-11-05 at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3316200"/>
            <a:ext cx="5565198" cy="104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WhatsApp Image 2018-11-05 at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876" y="3316200"/>
            <a:ext cx="3500851" cy="103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30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17" y="5655697"/>
            <a:ext cx="10178322" cy="780209"/>
          </a:xfrm>
        </p:spPr>
        <p:txBody>
          <a:bodyPr>
            <a:normAutofit fontScale="90000"/>
          </a:bodyPr>
          <a:lstStyle/>
          <a:p>
            <a:r>
              <a:rPr lang="es-CO" dirty="0"/>
              <a:t>Muchas Gracias por su Atención.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6584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153</Words>
  <Application>Microsoft Office PowerPoint</Application>
  <PresentationFormat>Panorámica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Metropolitano</vt:lpstr>
      <vt:lpstr>COLLISION OF ROBOTIC BEES</vt:lpstr>
      <vt:lpstr>DATA STRUCTURE</vt:lpstr>
      <vt:lpstr>OPERATIONS AND COMPLEXITY</vt:lpstr>
      <vt:lpstr>GOOD DATA STRUCTURE</vt:lpstr>
      <vt:lpstr>Presentación de PowerPoint</vt:lpstr>
      <vt:lpstr>EXECUTION TIME                        MEMORY CONSUMPTION</vt:lpstr>
      <vt:lpstr>Muchas Gracias por su Atención.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 OF ROBOTIC BEES</dc:title>
  <dc:creator>Camila Barona Cabrera</dc:creator>
  <cp:lastModifiedBy>Camila Barona Cabrera</cp:lastModifiedBy>
  <cp:revision>1</cp:revision>
  <dcterms:created xsi:type="dcterms:W3CDTF">2018-11-06T15:44:38Z</dcterms:created>
  <dcterms:modified xsi:type="dcterms:W3CDTF">2018-11-06T15:48:00Z</dcterms:modified>
</cp:coreProperties>
</file>