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9/23/2018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9/23/2018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9/23/2018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9/23/2018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9/23/2018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err="1"/>
              <a:t>collision</a:t>
            </a:r>
            <a:r>
              <a:rPr lang="es-CO" dirty="0"/>
              <a:t> of </a:t>
            </a:r>
            <a:r>
              <a:rPr lang="es-CO" dirty="0" err="1"/>
              <a:t>robotic</a:t>
            </a:r>
            <a:r>
              <a:rPr lang="es-CO" dirty="0"/>
              <a:t> </a:t>
            </a:r>
            <a:r>
              <a:rPr lang="es-CO" dirty="0" err="1"/>
              <a:t>bees</a:t>
            </a:r>
            <a:endParaRPr lang="en-US" dirty="0"/>
          </a:p>
        </p:txBody>
      </p:sp>
      <p:sp>
        <p:nvSpPr>
          <p:cNvPr id="3" name="Subtítulo 2"/>
          <p:cNvSpPr>
            <a:spLocks noGrp="1"/>
          </p:cNvSpPr>
          <p:nvPr>
            <p:ph type="subTitle" idx="1"/>
          </p:nvPr>
        </p:nvSpPr>
        <p:spPr/>
        <p:txBody>
          <a:bodyPr>
            <a:normAutofit lnSpcReduction="10000"/>
          </a:bodyPr>
          <a:lstStyle/>
          <a:p>
            <a:r>
              <a:rPr lang="es-CO" dirty="0" smtClean="0"/>
              <a:t>Camila Barona cabrera</a:t>
            </a:r>
          </a:p>
          <a:p>
            <a:r>
              <a:rPr lang="es-CO" dirty="0" smtClean="0"/>
              <a:t>Mariana Gómez Piedrahita</a:t>
            </a:r>
            <a:endParaRPr lang="en-US" dirty="0"/>
          </a:p>
        </p:txBody>
      </p:sp>
    </p:spTree>
    <p:extLst>
      <p:ext uri="{BB962C8B-B14F-4D97-AF65-F5344CB8AC3E}">
        <p14:creationId xmlns:p14="http://schemas.microsoft.com/office/powerpoint/2010/main" val="62192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17827" y="193607"/>
            <a:ext cx="4626608" cy="714895"/>
          </a:xfrm>
        </p:spPr>
        <p:txBody>
          <a:bodyPr>
            <a:normAutofit fontScale="90000"/>
          </a:bodyPr>
          <a:lstStyle/>
          <a:p>
            <a:r>
              <a:rPr lang="en-US" dirty="0"/>
              <a:t>data structure</a:t>
            </a:r>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94877" y="2052136"/>
            <a:ext cx="4072511" cy="4663440"/>
          </a:xfrm>
          <a:prstGeom prst="rect">
            <a:avLst/>
          </a:prstGeom>
        </p:spPr>
      </p:pic>
      <p:sp>
        <p:nvSpPr>
          <p:cNvPr id="5" name="CuadroTexto 4"/>
          <p:cNvSpPr txBox="1"/>
          <p:nvPr/>
        </p:nvSpPr>
        <p:spPr>
          <a:xfrm>
            <a:off x="2571621" y="1033233"/>
            <a:ext cx="1678665" cy="769441"/>
          </a:xfrm>
          <a:prstGeom prst="rect">
            <a:avLst/>
          </a:prstGeom>
          <a:noFill/>
          <a:ln>
            <a:solidFill>
              <a:schemeClr val="tx2">
                <a:lumMod val="50000"/>
                <a:lumOff val="50000"/>
              </a:schemeClr>
            </a:solidFill>
            <a:prstDash val="dashDot"/>
          </a:ln>
        </p:spPr>
        <p:txBody>
          <a:bodyPr wrap="none" rtlCol="0">
            <a:spAutoFit/>
          </a:bodyPr>
          <a:lstStyle/>
          <a:p>
            <a:r>
              <a:rPr lang="es-CO" sz="4400" dirty="0" smtClean="0">
                <a:latin typeface="+mj-lt"/>
              </a:rPr>
              <a:t>Arrays</a:t>
            </a:r>
            <a:endParaRPr lang="en-US" sz="4400" dirty="0">
              <a:latin typeface="+mj-lt"/>
            </a:endParaRPr>
          </a:p>
        </p:txBody>
      </p:sp>
      <p:sp>
        <p:nvSpPr>
          <p:cNvPr id="6" name="Flecha izquierda y derecha 5"/>
          <p:cNvSpPr/>
          <p:nvPr/>
        </p:nvSpPr>
        <p:spPr>
          <a:xfrm>
            <a:off x="5273486" y="1024800"/>
            <a:ext cx="1515291" cy="679268"/>
          </a:xfrm>
          <a:prstGeom prst="leftRigh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p:cNvSpPr txBox="1"/>
          <p:nvPr/>
        </p:nvSpPr>
        <p:spPr>
          <a:xfrm flipH="1">
            <a:off x="7532411" y="979714"/>
            <a:ext cx="3029511" cy="769441"/>
          </a:xfrm>
          <a:prstGeom prst="rect">
            <a:avLst/>
          </a:prstGeom>
          <a:noFill/>
          <a:ln>
            <a:solidFill>
              <a:schemeClr val="tx2">
                <a:lumMod val="50000"/>
                <a:lumOff val="50000"/>
              </a:schemeClr>
            </a:solidFill>
            <a:prstDash val="dashDot"/>
          </a:ln>
        </p:spPr>
        <p:txBody>
          <a:bodyPr wrap="square" rtlCol="0">
            <a:spAutoFit/>
          </a:bodyPr>
          <a:lstStyle/>
          <a:p>
            <a:r>
              <a:rPr lang="es-CO" sz="4400" b="1" dirty="0" smtClean="0"/>
              <a:t>ArraysList</a:t>
            </a:r>
            <a:endParaRPr lang="en-US" sz="4400" b="1" dirty="0"/>
          </a:p>
        </p:txBody>
      </p:sp>
    </p:spTree>
    <p:extLst>
      <p:ext uri="{BB962C8B-B14F-4D97-AF65-F5344CB8AC3E}">
        <p14:creationId xmlns:p14="http://schemas.microsoft.com/office/powerpoint/2010/main" val="317081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8330" y="378823"/>
            <a:ext cx="8519339" cy="862148"/>
          </a:xfrm>
          <a:ln>
            <a:solidFill>
              <a:schemeClr val="tx2">
                <a:lumMod val="50000"/>
                <a:lumOff val="50000"/>
              </a:schemeClr>
            </a:solidFill>
            <a:prstDash val="dashDot"/>
          </a:ln>
        </p:spPr>
        <p:txBody>
          <a:bodyPr anchor="ctr">
            <a:normAutofit/>
          </a:bodyPr>
          <a:lstStyle/>
          <a:p>
            <a:r>
              <a:rPr lang="es-CO" dirty="0" smtClean="0"/>
              <a:t>Operations and complexity</a:t>
            </a:r>
            <a:endParaRPr lang="en-US"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460682" y="1805689"/>
            <a:ext cx="4469853" cy="4580845"/>
          </a:xfrm>
          <a:prstGeom prst="rect">
            <a:avLst/>
          </a:prstGeom>
          <a:noFill/>
          <a:ln>
            <a:noFill/>
          </a:ln>
        </p:spPr>
      </p:pic>
      <p:pic>
        <p:nvPicPr>
          <p:cNvPr id="5" name="Marcador de contenido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243502" y="3262673"/>
            <a:ext cx="5238750" cy="1666875"/>
          </a:xfrm>
          <a:prstGeom prst="rect">
            <a:avLst/>
          </a:prstGeom>
        </p:spPr>
      </p:pic>
    </p:spTree>
    <p:extLst>
      <p:ext uri="{BB962C8B-B14F-4D97-AF65-F5344CB8AC3E}">
        <p14:creationId xmlns:p14="http://schemas.microsoft.com/office/powerpoint/2010/main" val="333541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38369" y="382385"/>
            <a:ext cx="7604939" cy="754084"/>
          </a:xfrm>
          <a:ln>
            <a:solidFill>
              <a:schemeClr val="tx2">
                <a:lumMod val="50000"/>
                <a:lumOff val="50000"/>
              </a:schemeClr>
            </a:solidFill>
            <a:prstDash val="dashDot"/>
          </a:ln>
        </p:spPr>
        <p:txBody>
          <a:bodyPr>
            <a:noAutofit/>
          </a:bodyPr>
          <a:lstStyle/>
          <a:p>
            <a:r>
              <a:rPr lang="en-US" sz="6000" dirty="0"/>
              <a:t>good data structure</a:t>
            </a:r>
          </a:p>
        </p:txBody>
      </p:sp>
      <p:sp>
        <p:nvSpPr>
          <p:cNvPr id="4" name="CuadroTexto 3"/>
          <p:cNvSpPr txBox="1"/>
          <p:nvPr/>
        </p:nvSpPr>
        <p:spPr>
          <a:xfrm>
            <a:off x="1873406" y="2704011"/>
            <a:ext cx="3788228" cy="584775"/>
          </a:xfrm>
          <a:prstGeom prst="rect">
            <a:avLst/>
          </a:prstGeom>
          <a:noFill/>
          <a:ln>
            <a:solidFill>
              <a:schemeClr val="tx2">
                <a:lumMod val="50000"/>
                <a:lumOff val="50000"/>
              </a:schemeClr>
            </a:solidFill>
            <a:prstDash val="lgDashDot"/>
          </a:ln>
        </p:spPr>
        <p:txBody>
          <a:bodyPr wrap="square" rtlCol="0">
            <a:spAutoFit/>
          </a:bodyPr>
          <a:lstStyle/>
          <a:p>
            <a:r>
              <a:rPr lang="en-US" sz="3200" b="1" dirty="0">
                <a:latin typeface="+mj-lt"/>
              </a:rPr>
              <a:t>less memory storage</a:t>
            </a:r>
          </a:p>
        </p:txBody>
      </p:sp>
      <p:sp>
        <p:nvSpPr>
          <p:cNvPr id="5" name="CuadroTexto 4"/>
          <p:cNvSpPr txBox="1"/>
          <p:nvPr/>
        </p:nvSpPr>
        <p:spPr>
          <a:xfrm>
            <a:off x="1230892" y="3966457"/>
            <a:ext cx="3347391" cy="1231106"/>
          </a:xfrm>
          <a:prstGeom prst="rect">
            <a:avLst/>
          </a:prstGeom>
          <a:noFill/>
          <a:ln w="19050">
            <a:solidFill>
              <a:schemeClr val="tx2">
                <a:lumMod val="50000"/>
                <a:lumOff val="50000"/>
              </a:schemeClr>
            </a:solidFill>
            <a:prstDash val="lgDashDot"/>
          </a:ln>
        </p:spPr>
        <p:txBody>
          <a:bodyPr wrap="none" rtlCol="0" anchor="ctr">
            <a:spAutoFit/>
          </a:bodyPr>
          <a:lstStyle/>
          <a:p>
            <a:endParaRPr lang="en-US" dirty="0"/>
          </a:p>
          <a:p>
            <a:r>
              <a:rPr lang="en-US" sz="2800" dirty="0">
                <a:latin typeface="+mj-lt"/>
              </a:rPr>
              <a:t>better execution </a:t>
            </a:r>
            <a:r>
              <a:rPr lang="en-US" sz="2800" dirty="0" smtClean="0">
                <a:latin typeface="+mj-lt"/>
              </a:rPr>
              <a:t>time</a:t>
            </a:r>
          </a:p>
          <a:p>
            <a:endParaRPr lang="en-US" sz="2800" dirty="0">
              <a:latin typeface="+mj-lt"/>
            </a:endParaRPr>
          </a:p>
        </p:txBody>
      </p:sp>
      <p:sp>
        <p:nvSpPr>
          <p:cNvPr id="6" name="CuadroTexto 5"/>
          <p:cNvSpPr txBox="1"/>
          <p:nvPr/>
        </p:nvSpPr>
        <p:spPr>
          <a:xfrm>
            <a:off x="6340838" y="1842798"/>
            <a:ext cx="4771019" cy="4524315"/>
          </a:xfrm>
          <a:prstGeom prst="rect">
            <a:avLst/>
          </a:prstGeom>
          <a:noFill/>
          <a:ln w="19050">
            <a:solidFill>
              <a:schemeClr val="tx2">
                <a:lumMod val="50000"/>
                <a:lumOff val="50000"/>
              </a:schemeClr>
            </a:solidFill>
            <a:prstDash val="lgDashDotDot"/>
          </a:ln>
        </p:spPr>
        <p:txBody>
          <a:bodyPr wrap="square" rtlCol="0">
            <a:spAutoFit/>
          </a:bodyPr>
          <a:lstStyle/>
          <a:p>
            <a:endParaRPr lang="en-US" dirty="0" smtClean="0"/>
          </a:p>
          <a:p>
            <a:r>
              <a:rPr lang="en-US" dirty="0" smtClean="0"/>
              <a:t>In </a:t>
            </a:r>
            <a:r>
              <a:rPr lang="en-US" dirty="0"/>
              <a:t>the beginning, the array is implemented, since the number of elements are defined. First of all, the set of bees that are at risk of collision are started, they are entered in an Array List, since the size of an array cannot be modified.</a:t>
            </a:r>
          </a:p>
          <a:p>
            <a:r>
              <a:rPr lang="en-US" dirty="0"/>
              <a:t>It is also clear that the number of bees that are going to collide is not defined, so there is no specific number to create the Array, in this way, they avoid wasting spaces inside the Array, since the total number of bees (those entered at the beginning) is not the same as that of collided bees; thus the use of the memory space is reduced and the travel time of the Array List is much smaller with the number of data required.</a:t>
            </a:r>
          </a:p>
          <a:p>
            <a:endParaRPr lang="en-US" dirty="0"/>
          </a:p>
        </p:txBody>
      </p:sp>
    </p:spTree>
    <p:extLst>
      <p:ext uri="{BB962C8B-B14F-4D97-AF65-F5344CB8AC3E}">
        <p14:creationId xmlns:p14="http://schemas.microsoft.com/office/powerpoint/2010/main" val="7651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ln>
            <a:solidFill>
              <a:schemeClr val="accent1"/>
            </a:solidFill>
            <a:prstDash val="dash"/>
          </a:ln>
        </p:spPr>
        <p:txBody>
          <a:bodyPr anchor="ctr"/>
          <a:lstStyle/>
          <a:p>
            <a:r>
              <a:rPr lang="es-CO" dirty="0" smtClean="0"/>
              <a:t>Execution time</a:t>
            </a:r>
            <a:br>
              <a:rPr lang="es-CO" dirty="0" smtClean="0"/>
            </a:br>
            <a:r>
              <a:rPr lang="es-CO" dirty="0"/>
              <a:t> </a:t>
            </a:r>
            <a:r>
              <a:rPr lang="es-CO" dirty="0" smtClean="0"/>
              <a:t>                      memory consumption</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2486952"/>
            <a:ext cx="10345009" cy="1225233"/>
          </a:xfrm>
        </p:spPr>
      </p:pic>
      <p:pic>
        <p:nvPicPr>
          <p:cNvPr id="6" name="Imagen 5"/>
          <p:cNvPicPr>
            <a:picLocks noChangeAspect="1"/>
          </p:cNvPicPr>
          <p:nvPr/>
        </p:nvPicPr>
        <p:blipFill>
          <a:blip r:embed="rId3"/>
          <a:stretch>
            <a:fillRect/>
          </a:stretch>
        </p:blipFill>
        <p:spPr>
          <a:xfrm>
            <a:off x="1251678" y="4540233"/>
            <a:ext cx="10345009" cy="1200000"/>
          </a:xfrm>
          <a:prstGeom prst="rect">
            <a:avLst/>
          </a:prstGeom>
        </p:spPr>
      </p:pic>
    </p:spTree>
    <p:extLst>
      <p:ext uri="{BB962C8B-B14F-4D97-AF65-F5344CB8AC3E}">
        <p14:creationId xmlns:p14="http://schemas.microsoft.com/office/powerpoint/2010/main" val="674306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Tree>
    <p:extLst>
      <p:ext uri="{BB962C8B-B14F-4D97-AF65-F5344CB8AC3E}">
        <p14:creationId xmlns:p14="http://schemas.microsoft.com/office/powerpoint/2010/main" val="315126584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28</TotalTime>
  <Words>171</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Gill Sans MT</vt:lpstr>
      <vt:lpstr>Impact</vt:lpstr>
      <vt:lpstr>Badge</vt:lpstr>
      <vt:lpstr>collision of robotic bees</vt:lpstr>
      <vt:lpstr>data structure</vt:lpstr>
      <vt:lpstr>Operations and complexity</vt:lpstr>
      <vt:lpstr>good data structure</vt:lpstr>
      <vt:lpstr>Execution time                        memory consumption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collision of robotic bees</dc:title>
  <dc:creator>mariana gomez</dc:creator>
  <cp:lastModifiedBy>mariana gomez</cp:lastModifiedBy>
  <cp:revision>4</cp:revision>
  <dcterms:created xsi:type="dcterms:W3CDTF">2018-09-24T00:26:59Z</dcterms:created>
  <dcterms:modified xsi:type="dcterms:W3CDTF">2018-09-24T00:55:23Z</dcterms:modified>
</cp:coreProperties>
</file>