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0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2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1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0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8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9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969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6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242493-BCE0-4FFB-80C4-F6F7F3201768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2493-BCE0-4FFB-80C4-F6F7F3201768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8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F67ACB0-CE70-4B52-86EF-A15B693751FB}"/>
              </a:ext>
            </a:extLst>
          </p:cNvPr>
          <p:cNvSpPr txBox="1"/>
          <p:nvPr/>
        </p:nvSpPr>
        <p:spPr>
          <a:xfrm>
            <a:off x="867103" y="2875624"/>
            <a:ext cx="10326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4000" dirty="0"/>
              <a:t>EVALUACIÓN SUMATIVA – UNIDAD 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155380-5ECE-4927-A29D-B41CC2370B73}"/>
              </a:ext>
            </a:extLst>
          </p:cNvPr>
          <p:cNvSpPr txBox="1"/>
          <p:nvPr/>
        </p:nvSpPr>
        <p:spPr>
          <a:xfrm>
            <a:off x="6596063" y="4800600"/>
            <a:ext cx="325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Alumno: Cristopher Barrales</a:t>
            </a:r>
          </a:p>
        </p:txBody>
      </p:sp>
    </p:spTree>
    <p:extLst>
      <p:ext uri="{BB962C8B-B14F-4D97-AF65-F5344CB8AC3E}">
        <p14:creationId xmlns:p14="http://schemas.microsoft.com/office/powerpoint/2010/main" val="21472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704975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PETICIÓN CLIENTE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CAAFCC-FF25-45F5-A2CF-73BD40952D0D}"/>
              </a:ext>
            </a:extLst>
          </p:cNvPr>
          <p:cNvSpPr txBox="1"/>
          <p:nvPr/>
        </p:nvSpPr>
        <p:spPr>
          <a:xfrm>
            <a:off x="2278856" y="2410896"/>
            <a:ext cx="8541544" cy="253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Construcción de un sitio web para una tienda virtual.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Agregar productos a una orden de compra.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La página web debe permitir listar los productos.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Mostrar en pantalla la compra de un producto.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Agregar estilos CSS y/o bootstrap y responsibidad.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La página web debe cabecera, cuerpo y footer.</a:t>
            </a:r>
          </a:p>
        </p:txBody>
      </p:sp>
    </p:spTree>
    <p:extLst>
      <p:ext uri="{BB962C8B-B14F-4D97-AF65-F5344CB8AC3E}">
        <p14:creationId xmlns:p14="http://schemas.microsoft.com/office/powerpoint/2010/main" val="258499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704975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PRODUCT BACKLOG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8D316C-F747-4B50-99FF-E9CF1EFE4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228850"/>
            <a:ext cx="10086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0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704975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ROLES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1401028-E729-41F1-8078-1C843C408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78965"/>
              </p:ext>
            </p:extLst>
          </p:nvPr>
        </p:nvGraphicFramePr>
        <p:xfrm>
          <a:off x="2032000" y="3091391"/>
          <a:ext cx="8128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35071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818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Integrante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Cargo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1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Cristopher Barrales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Scrum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5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Cristopher Barrales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Desarrollador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1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9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764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HISTORIAS DE USUARIO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F51E475-6EE1-4FB6-BE2A-60F255943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741469"/>
              </p:ext>
            </p:extLst>
          </p:nvPr>
        </p:nvGraphicFramePr>
        <p:xfrm>
          <a:off x="390525" y="2072957"/>
          <a:ext cx="11243875" cy="43576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4160618469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3910398501"/>
                    </a:ext>
                  </a:extLst>
                </a:gridCol>
                <a:gridCol w="5957500">
                  <a:extLst>
                    <a:ext uri="{9D8B030D-6E8A-4147-A177-3AD203B41FA5}">
                      <a16:colId xmlns:a16="http://schemas.microsoft.com/office/drawing/2014/main" val="1130411584"/>
                    </a:ext>
                  </a:extLst>
                </a:gridCol>
              </a:tblGrid>
              <a:tr h="330842"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Historia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Criterio de aceptación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52614"/>
                  </a:ext>
                </a:extLst>
              </a:tr>
              <a:tr h="57434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H-01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Como usuario, quiero ingresar datos al formulario para registrar un producto.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La historia se da por cumplida cuando el usuario pueda registrar un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09151"/>
                  </a:ext>
                </a:extLst>
              </a:tr>
              <a:tr h="60857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/>
                        <a:t>H-02</a:t>
                      </a:r>
                      <a:endParaRPr lang="es-ES" sz="16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Como usuario quiero poder listar los productos para saber el stock disponible.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historia se da por cumplida cuando el usuario pueda listar los productos.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64122"/>
                  </a:ext>
                </a:extLst>
              </a:tr>
              <a:tr h="74439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/>
                        <a:t>H-03</a:t>
                      </a:r>
                      <a:endParaRPr lang="es-ES" sz="16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Como usuario quiero ver la lista en una tabla para identificar los productos y sus características.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La historia se da por cumplida cuando el usuario pueda visualizar los productos en una tabla.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99881"/>
                  </a:ext>
                </a:extLst>
              </a:tr>
              <a:tr h="57434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/>
                        <a:t>H-04</a:t>
                      </a:r>
                      <a:endParaRPr lang="es-ES" sz="16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Como usuario quiero editar productos para evitar productos mal escritos.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La historia se da por cumplida cuando el usuario puede editar un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94960"/>
                  </a:ext>
                </a:extLst>
              </a:tr>
              <a:tr h="54923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H-05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Como usuario quiero eliminar productos para evitar duplicados.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La historia se da por cumplida cuando el usuario puede eliminar un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68424"/>
                  </a:ext>
                </a:extLst>
              </a:tr>
              <a:tr h="67941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H-06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Como usuario quiero que la pagina sea responsiva para visualizar en cualquier dispositivo.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La historia se da por cumplida cuando el usuario puede ver la pagina en cualquier dispositivo.</a:t>
                      </a:r>
                    </a:p>
                    <a:p>
                      <a:pPr lvl="0">
                        <a:buNone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4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4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383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ESTIMACIÓN Y PRIORIDAD DE TAREAS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A0CC7F8-7C7B-4DC0-8E20-24D6C4E39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420997"/>
              </p:ext>
            </p:extLst>
          </p:nvPr>
        </p:nvGraphicFramePr>
        <p:xfrm>
          <a:off x="677535" y="2122218"/>
          <a:ext cx="10515435" cy="4437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2508">
                  <a:extLst>
                    <a:ext uri="{9D8B030D-6E8A-4147-A177-3AD203B41FA5}">
                      <a16:colId xmlns:a16="http://schemas.microsoft.com/office/drawing/2014/main" val="4160618469"/>
                    </a:ext>
                  </a:extLst>
                </a:gridCol>
                <a:gridCol w="3785570">
                  <a:extLst>
                    <a:ext uri="{9D8B030D-6E8A-4147-A177-3AD203B41FA5}">
                      <a16:colId xmlns:a16="http://schemas.microsoft.com/office/drawing/2014/main" val="3910398501"/>
                    </a:ext>
                  </a:extLst>
                </a:gridCol>
                <a:gridCol w="1940243">
                  <a:extLst>
                    <a:ext uri="{9D8B030D-6E8A-4147-A177-3AD203B41FA5}">
                      <a16:colId xmlns:a16="http://schemas.microsoft.com/office/drawing/2014/main" val="1130411584"/>
                    </a:ext>
                  </a:extLst>
                </a:gridCol>
                <a:gridCol w="3777114">
                  <a:extLst>
                    <a:ext uri="{9D8B030D-6E8A-4147-A177-3AD203B41FA5}">
                      <a16:colId xmlns:a16="http://schemas.microsoft.com/office/drawing/2014/main" val="3044637167"/>
                    </a:ext>
                  </a:extLst>
                </a:gridCol>
              </a:tblGrid>
              <a:tr h="497157"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Historia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Prioridad (1-10)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de desarrollo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52614"/>
                  </a:ext>
                </a:extLst>
              </a:tr>
              <a:tr h="65213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H-01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Ingresar datos al formulario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1 hora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09151"/>
                  </a:ext>
                </a:extLst>
              </a:tr>
              <a:tr h="60857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/>
                        <a:t>H-02</a:t>
                      </a:r>
                      <a:endParaRPr lang="es-ES" sz="16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Listar los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Alta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45 min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64122"/>
                  </a:ext>
                </a:extLst>
              </a:tr>
              <a:tr h="84236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H-03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Lista en una tabla para identificar los productos y sus características.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Alta</a:t>
                      </a:r>
                    </a:p>
                    <a:p>
                      <a:pPr lvl="0">
                        <a:buNone/>
                      </a:pP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1 hora</a:t>
                      </a:r>
                    </a:p>
                    <a:p>
                      <a:pPr lvl="0">
                        <a:buNone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99881"/>
                  </a:ext>
                </a:extLst>
              </a:tr>
              <a:tr h="57434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/>
                        <a:t>H-04</a:t>
                      </a:r>
                      <a:endParaRPr lang="es-ES" sz="16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Editar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1 hora</a:t>
                      </a:r>
                    </a:p>
                    <a:p>
                      <a:pPr lvl="0">
                        <a:buNone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94960"/>
                  </a:ext>
                </a:extLst>
              </a:tr>
              <a:tr h="54923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H-05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Eliminar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30 min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68424"/>
                  </a:ext>
                </a:extLst>
              </a:tr>
              <a:tr h="67941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H-06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Pagina responsiva y estilos de pagina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45 min</a:t>
                      </a:r>
                    </a:p>
                    <a:p>
                      <a:pPr lvl="0">
                        <a:buNone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4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75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383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SPRINT REVIEW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317DB8-1F6A-49EA-B918-9E55E976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0" y="2021840"/>
            <a:ext cx="8097520" cy="41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5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383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RETROESPECTIVA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557C88-971A-4E32-B55A-23220106EA39}"/>
              </a:ext>
            </a:extLst>
          </p:cNvPr>
          <p:cNvSpPr txBox="1"/>
          <p:nvPr/>
        </p:nvSpPr>
        <p:spPr>
          <a:xfrm>
            <a:off x="1373981" y="2239446"/>
            <a:ext cx="8541544" cy="212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Como equipo se revisa cada implementación de código, entre prueba y error, correcciones y como resultado una mejora continua.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Demora en toma de decisiones por parte del desarrollador para enfocar las solicitudes editar y eliminar.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91339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183</TotalTime>
  <Words>369</Words>
  <Application>Microsoft Office PowerPoint</Application>
  <PresentationFormat>Panorámica</PresentationFormat>
  <Paragraphs>72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Gill Sans MT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Cristopher Barrales Paillacar</dc:creator>
  <cp:lastModifiedBy>Cristopher Barrales Paillacar</cp:lastModifiedBy>
  <cp:revision>6</cp:revision>
  <dcterms:created xsi:type="dcterms:W3CDTF">2021-06-23T18:24:51Z</dcterms:created>
  <dcterms:modified xsi:type="dcterms:W3CDTF">2021-06-23T21:28:50Z</dcterms:modified>
</cp:coreProperties>
</file>