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0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6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2493-BCE0-4FFB-80C4-F6F7F3201768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BB913F-6782-427A-A603-AB659CE393F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F67ACB0-CE70-4B52-86EF-A15B693751FB}"/>
              </a:ext>
            </a:extLst>
          </p:cNvPr>
          <p:cNvSpPr txBox="1"/>
          <p:nvPr/>
        </p:nvSpPr>
        <p:spPr>
          <a:xfrm>
            <a:off x="867103" y="2875624"/>
            <a:ext cx="10326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4000" dirty="0"/>
              <a:t>EVALUACIÓN SUMATIVA – UNIDAD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155380-5ECE-4927-A29D-B41CC2370B73}"/>
              </a:ext>
            </a:extLst>
          </p:cNvPr>
          <p:cNvSpPr txBox="1"/>
          <p:nvPr/>
        </p:nvSpPr>
        <p:spPr>
          <a:xfrm>
            <a:off x="6596063" y="4800600"/>
            <a:ext cx="325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Alumno: Cristopher Barrales</a:t>
            </a:r>
          </a:p>
        </p:txBody>
      </p:sp>
    </p:spTree>
    <p:extLst>
      <p:ext uri="{BB962C8B-B14F-4D97-AF65-F5344CB8AC3E}">
        <p14:creationId xmlns:p14="http://schemas.microsoft.com/office/powerpoint/2010/main" val="21472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PETICIÓN CLIENTE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AAFCC-FF25-45F5-A2CF-73BD40952D0D}"/>
              </a:ext>
            </a:extLst>
          </p:cNvPr>
          <p:cNvSpPr txBox="1"/>
          <p:nvPr/>
        </p:nvSpPr>
        <p:spPr>
          <a:xfrm>
            <a:off x="2278856" y="2410896"/>
            <a:ext cx="8541544" cy="378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Construcción de un sitio web para una tienda virtual.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Tienda debe contener galería de imágenes de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Buscar productos por palabra clave.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Agregar productos al carrito.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Vista para eliminar un producto por código del carrito.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Realizar la validación del carrito que contenga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Formulario de envió de productos.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Formulario de pago.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Resumen de la orden de compra</a:t>
            </a:r>
          </a:p>
        </p:txBody>
      </p:sp>
    </p:spTree>
    <p:extLst>
      <p:ext uri="{BB962C8B-B14F-4D97-AF65-F5344CB8AC3E}">
        <p14:creationId xmlns:p14="http://schemas.microsoft.com/office/powerpoint/2010/main" val="25849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098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704975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ROLES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1401028-E729-41F1-8078-1C843C408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8965"/>
              </p:ext>
            </p:extLst>
          </p:nvPr>
        </p:nvGraphicFramePr>
        <p:xfrm>
          <a:off x="2032000" y="3091391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35071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18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Cristopher Barrales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Desarrollador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1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9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764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HISTORIAS DE USUARIO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51E475-6EE1-4FB6-BE2A-60F255943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41469"/>
              </p:ext>
            </p:extLst>
          </p:nvPr>
        </p:nvGraphicFramePr>
        <p:xfrm>
          <a:off x="390525" y="2072957"/>
          <a:ext cx="11243875" cy="43576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5957500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330842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Criterio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H-01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usuario, quiero ingresar datos al formulario para registrar un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La historia se da por cumplida cuando el usuario pueda registrar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H-02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quiero poder listar los productos para saber el stock disponible.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historia se da por cumplida cuando el usuario pueda listar los productos.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74439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H-03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ver la lista en una tabla para identificar los productos y sus características.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pueda visualizar los productos en una tabla.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H-04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editar productos para evitar productos mal escritos.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La historia se da por cumplida cuando el usuario puede editar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5492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H-05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eliminar productos para evitar duplicados.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eliminar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6794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H-06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Como usuario quiero que la pagina sea responsiva para visualizar en cualquier dispositivo.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La historia se da por cumplida cuando el usuario puede ver la pagina en cualquier dispositivo.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ESTIMACIÓN Y PRIORIDAD DE TAREAS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A0CC7F8-7C7B-4DC0-8E20-24D6C4E39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20997"/>
              </p:ext>
            </p:extLst>
          </p:nvPr>
        </p:nvGraphicFramePr>
        <p:xfrm>
          <a:off x="677535" y="2122218"/>
          <a:ext cx="10515435" cy="4437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2508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785570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1940243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  <a:gridCol w="3777114">
                  <a:extLst>
                    <a:ext uri="{9D8B030D-6E8A-4147-A177-3AD203B41FA5}">
                      <a16:colId xmlns:a16="http://schemas.microsoft.com/office/drawing/2014/main" val="3044637167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Prioridad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H-01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Ingresar datos al formulario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608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H-02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Listar los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45 min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84236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H-03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Lista en una tabla para identificar los productos y sus características.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Alta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743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/>
                        <a:t>H-04</a:t>
                      </a:r>
                      <a:endParaRPr lang="es-ES" sz="16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Editar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1 hora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  <a:tr h="5492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H-05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Eliminar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30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8424"/>
                  </a:ext>
                </a:extLst>
              </a:tr>
              <a:tr h="6794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600" b="0" u="none" strike="noStrike" noProof="0" dirty="0"/>
                        <a:t>H-06</a:t>
                      </a:r>
                      <a:endParaRPr lang="es-ES" sz="16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Pagina responsiva y estilos de pagina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45 min</a:t>
                      </a:r>
                    </a:p>
                    <a:p>
                      <a:pPr lvl="0"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34729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88C50-F7B1-4116-B5DD-F96A3E04AE8B}"/>
              </a:ext>
            </a:extLst>
          </p:cNvPr>
          <p:cNvSpPr txBox="1"/>
          <p:nvPr/>
        </p:nvSpPr>
        <p:spPr>
          <a:xfrm>
            <a:off x="1638300" y="952500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RETROESPECTIVA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557C88-971A-4E32-B55A-23220106EA39}"/>
              </a:ext>
            </a:extLst>
          </p:cNvPr>
          <p:cNvSpPr txBox="1"/>
          <p:nvPr/>
        </p:nvSpPr>
        <p:spPr>
          <a:xfrm>
            <a:off x="1373981" y="2239446"/>
            <a:ext cx="8541544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Como equipo se revisa cada implementación de código, entre prueba y error, correcciones y como resultado una mejora continua.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1069133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</TotalTime>
  <Words>361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 Barrales Paillacar</dc:creator>
  <cp:lastModifiedBy>Cristopher Barrales Paillacar</cp:lastModifiedBy>
  <cp:revision>8</cp:revision>
  <dcterms:created xsi:type="dcterms:W3CDTF">2021-06-23T18:24:51Z</dcterms:created>
  <dcterms:modified xsi:type="dcterms:W3CDTF">2021-06-29T00:53:45Z</dcterms:modified>
</cp:coreProperties>
</file>