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36866-68D6-4090-9AAE-287265D6B75E}" v="11" dt="2021-06-29T16:18:44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opher Barrales Paillacar" userId="1284fd77-5bc0-4534-ba41-fab698e34712" providerId="ADAL" clId="{CAF36866-68D6-4090-9AAE-287265D6B75E}"/>
    <pc:docChg chg="undo custSel addSld delSld modSld">
      <pc:chgData name="Cristopher Barrales Paillacar" userId="1284fd77-5bc0-4534-ba41-fab698e34712" providerId="ADAL" clId="{CAF36866-68D6-4090-9AAE-287265D6B75E}" dt="2021-06-29T16:30:08.564" v="2208" actId="20577"/>
      <pc:docMkLst>
        <pc:docMk/>
      </pc:docMkLst>
      <pc:sldChg chg="addSp modSp mod setBg">
        <pc:chgData name="Cristopher Barrales Paillacar" userId="1284fd77-5bc0-4534-ba41-fab698e34712" providerId="ADAL" clId="{CAF36866-68D6-4090-9AAE-287265D6B75E}" dt="2021-06-29T16:13:58.656" v="1004" actId="26606"/>
        <pc:sldMkLst>
          <pc:docMk/>
          <pc:sldMk cId="2098901730" sldId="258"/>
        </pc:sldMkLst>
        <pc:spChg chg="mod">
          <ac:chgData name="Cristopher Barrales Paillacar" userId="1284fd77-5bc0-4534-ba41-fab698e34712" providerId="ADAL" clId="{CAF36866-68D6-4090-9AAE-287265D6B75E}" dt="2021-06-29T16:13:58.656" v="1004" actId="26606"/>
          <ac:spMkLst>
            <pc:docMk/>
            <pc:sldMk cId="2098901730" sldId="258"/>
            <ac:spMk id="4" creationId="{01988C50-F7B1-4116-B5DD-F96A3E04AE8B}"/>
          </ac:spMkLst>
        </pc:spChg>
        <pc:spChg chg="add">
          <ac:chgData name="Cristopher Barrales Paillacar" userId="1284fd77-5bc0-4534-ba41-fab698e34712" providerId="ADAL" clId="{CAF36866-68D6-4090-9AAE-287265D6B75E}" dt="2021-06-29T16:13:58.656" v="1004" actId="26606"/>
          <ac:spMkLst>
            <pc:docMk/>
            <pc:sldMk cId="2098901730" sldId="258"/>
            <ac:spMk id="11" creationId="{50B488F5-9CE4-4346-B22F-600286ED4D8F}"/>
          </ac:spMkLst>
        </pc:spChg>
        <pc:spChg chg="add">
          <ac:chgData name="Cristopher Barrales Paillacar" userId="1284fd77-5bc0-4534-ba41-fab698e34712" providerId="ADAL" clId="{CAF36866-68D6-4090-9AAE-287265D6B75E}" dt="2021-06-29T16:13:58.656" v="1004" actId="26606"/>
          <ac:spMkLst>
            <pc:docMk/>
            <pc:sldMk cId="2098901730" sldId="258"/>
            <ac:spMk id="17" creationId="{B374BF5C-C264-47AF-9C49-1875F88B92C9}"/>
          </ac:spMkLst>
        </pc:spChg>
        <pc:spChg chg="add">
          <ac:chgData name="Cristopher Barrales Paillacar" userId="1284fd77-5bc0-4534-ba41-fab698e34712" providerId="ADAL" clId="{CAF36866-68D6-4090-9AAE-287265D6B75E}" dt="2021-06-29T16:13:58.656" v="1004" actId="26606"/>
          <ac:spMkLst>
            <pc:docMk/>
            <pc:sldMk cId="2098901730" sldId="258"/>
            <ac:spMk id="19" creationId="{EA9A5156-A214-495D-9493-B85A2B08F1E7}"/>
          </ac:spMkLst>
        </pc:spChg>
        <pc:spChg chg="add">
          <ac:chgData name="Cristopher Barrales Paillacar" userId="1284fd77-5bc0-4534-ba41-fab698e34712" providerId="ADAL" clId="{CAF36866-68D6-4090-9AAE-287265D6B75E}" dt="2021-06-29T16:13:58.656" v="1004" actId="26606"/>
          <ac:spMkLst>
            <pc:docMk/>
            <pc:sldMk cId="2098901730" sldId="258"/>
            <ac:spMk id="27" creationId="{F07A6A06-44A6-41CD-B49D-7FAFA5119B02}"/>
          </ac:spMkLst>
        </pc:spChg>
        <pc:grpChg chg="add">
          <ac:chgData name="Cristopher Barrales Paillacar" userId="1284fd77-5bc0-4534-ba41-fab698e34712" providerId="ADAL" clId="{CAF36866-68D6-4090-9AAE-287265D6B75E}" dt="2021-06-29T16:13:58.656" v="1004" actId="26606"/>
          <ac:grpSpMkLst>
            <pc:docMk/>
            <pc:sldMk cId="2098901730" sldId="258"/>
            <ac:grpSpMk id="23" creationId="{B26DC251-CF3C-487C-93C0-74344C2700C0}"/>
          </ac:grpSpMkLst>
        </pc:grpChg>
        <pc:picChg chg="add mod">
          <ac:chgData name="Cristopher Barrales Paillacar" userId="1284fd77-5bc0-4534-ba41-fab698e34712" providerId="ADAL" clId="{CAF36866-68D6-4090-9AAE-287265D6B75E}" dt="2021-06-29T16:13:58.656" v="1004" actId="26606"/>
          <ac:picMkLst>
            <pc:docMk/>
            <pc:sldMk cId="2098901730" sldId="258"/>
            <ac:picMk id="3" creationId="{2490CB5B-A82E-482B-B4E5-9E717476E572}"/>
          </ac:picMkLst>
        </pc:picChg>
        <pc:picChg chg="add">
          <ac:chgData name="Cristopher Barrales Paillacar" userId="1284fd77-5bc0-4534-ba41-fab698e34712" providerId="ADAL" clId="{CAF36866-68D6-4090-9AAE-287265D6B75E}" dt="2021-06-29T16:13:58.656" v="1004" actId="26606"/>
          <ac:picMkLst>
            <pc:docMk/>
            <pc:sldMk cId="2098901730" sldId="258"/>
            <ac:picMk id="9" creationId="{CB1DE69F-569C-4A49-8E50-4093C135AECF}"/>
          </ac:picMkLst>
        </pc:picChg>
        <pc:picChg chg="add">
          <ac:chgData name="Cristopher Barrales Paillacar" userId="1284fd77-5bc0-4534-ba41-fab698e34712" providerId="ADAL" clId="{CAF36866-68D6-4090-9AAE-287265D6B75E}" dt="2021-06-29T16:13:58.656" v="1004" actId="26606"/>
          <ac:picMkLst>
            <pc:docMk/>
            <pc:sldMk cId="2098901730" sldId="258"/>
            <ac:picMk id="15" creationId="{16176A8D-754E-4699-9AAC-A833466A201A}"/>
          </ac:picMkLst>
        </pc:picChg>
        <pc:picChg chg="add">
          <ac:chgData name="Cristopher Barrales Paillacar" userId="1284fd77-5bc0-4534-ba41-fab698e34712" providerId="ADAL" clId="{CAF36866-68D6-4090-9AAE-287265D6B75E}" dt="2021-06-29T16:13:58.656" v="1004" actId="26606"/>
          <ac:picMkLst>
            <pc:docMk/>
            <pc:sldMk cId="2098901730" sldId="258"/>
            <ac:picMk id="21" creationId="{14043B93-31EA-42C9-A52B-7B10135FCB7F}"/>
          </ac:picMkLst>
        </pc:picChg>
        <pc:picChg chg="add">
          <ac:chgData name="Cristopher Barrales Paillacar" userId="1284fd77-5bc0-4534-ba41-fab698e34712" providerId="ADAL" clId="{CAF36866-68D6-4090-9AAE-287265D6B75E}" dt="2021-06-29T16:13:58.656" v="1004" actId="26606"/>
          <ac:picMkLst>
            <pc:docMk/>
            <pc:sldMk cId="2098901730" sldId="258"/>
            <ac:picMk id="29" creationId="{374CBFC4-E02A-4F3E-AB09-DAD63A764C16}"/>
          </ac:picMkLst>
        </pc:picChg>
        <pc:cxnChg chg="add">
          <ac:chgData name="Cristopher Barrales Paillacar" userId="1284fd77-5bc0-4534-ba41-fab698e34712" providerId="ADAL" clId="{CAF36866-68D6-4090-9AAE-287265D6B75E}" dt="2021-06-29T16:13:58.656" v="1004" actId="26606"/>
          <ac:cxnSpMkLst>
            <pc:docMk/>
            <pc:sldMk cId="2098901730" sldId="258"/>
            <ac:cxnSpMk id="13" creationId="{5F76596F-57DF-4A0C-96D9-046DC3B30E9F}"/>
          </ac:cxnSpMkLst>
        </pc:cxnChg>
        <pc:cxnChg chg="add">
          <ac:chgData name="Cristopher Barrales Paillacar" userId="1284fd77-5bc0-4534-ba41-fab698e34712" providerId="ADAL" clId="{CAF36866-68D6-4090-9AAE-287265D6B75E}" dt="2021-06-29T16:13:58.656" v="1004" actId="26606"/>
          <ac:cxnSpMkLst>
            <pc:docMk/>
            <pc:sldMk cId="2098901730" sldId="258"/>
            <ac:cxnSpMk id="31" creationId="{170F181A-95DA-4251-AC11-0C9302264E66}"/>
          </ac:cxnSpMkLst>
        </pc:cxnChg>
      </pc:sldChg>
      <pc:sldChg chg="modSp mod">
        <pc:chgData name="Cristopher Barrales Paillacar" userId="1284fd77-5bc0-4534-ba41-fab698e34712" providerId="ADAL" clId="{CAF36866-68D6-4090-9AAE-287265D6B75E}" dt="2021-06-29T16:02:05.359" v="734" actId="12385"/>
        <pc:sldMkLst>
          <pc:docMk/>
          <pc:sldMk cId="2082996122" sldId="259"/>
        </pc:sldMkLst>
        <pc:graphicFrameChg chg="modGraphic">
          <ac:chgData name="Cristopher Barrales Paillacar" userId="1284fd77-5bc0-4534-ba41-fab698e34712" providerId="ADAL" clId="{CAF36866-68D6-4090-9AAE-287265D6B75E}" dt="2021-06-29T16:02:05.359" v="734" actId="12385"/>
          <ac:graphicFrameMkLst>
            <pc:docMk/>
            <pc:sldMk cId="2082996122" sldId="259"/>
            <ac:graphicFrameMk id="8" creationId="{41401028-E729-41F1-8078-1C843C40877B}"/>
          </ac:graphicFrameMkLst>
        </pc:graphicFrameChg>
      </pc:sldChg>
      <pc:sldChg chg="addSp delSp modSp mod">
        <pc:chgData name="Cristopher Barrales Paillacar" userId="1284fd77-5bc0-4534-ba41-fab698e34712" providerId="ADAL" clId="{CAF36866-68D6-4090-9AAE-287265D6B75E}" dt="2021-06-29T16:02:16.649" v="736" actId="12385"/>
        <pc:sldMkLst>
          <pc:docMk/>
          <pc:sldMk cId="2198463526" sldId="260"/>
        </pc:sldMkLst>
        <pc:spChg chg="add del mod">
          <ac:chgData name="Cristopher Barrales Paillacar" userId="1284fd77-5bc0-4534-ba41-fab698e34712" providerId="ADAL" clId="{CAF36866-68D6-4090-9AAE-287265D6B75E}" dt="2021-06-29T15:56:40.144" v="292" actId="478"/>
          <ac:spMkLst>
            <pc:docMk/>
            <pc:sldMk cId="2198463526" sldId="260"/>
            <ac:spMk id="6" creationId="{AD7667ED-3AE6-41A7-B252-6A65EBB51DC9}"/>
          </ac:spMkLst>
        </pc:spChg>
        <pc:graphicFrameChg chg="mod modGraphic">
          <ac:chgData name="Cristopher Barrales Paillacar" userId="1284fd77-5bc0-4534-ba41-fab698e34712" providerId="ADAL" clId="{CAF36866-68D6-4090-9AAE-287265D6B75E}" dt="2021-06-29T16:02:16.649" v="736" actId="12385"/>
          <ac:graphicFrameMkLst>
            <pc:docMk/>
            <pc:sldMk cId="2198463526" sldId="260"/>
            <ac:graphicFrameMk id="5" creationId="{FF51E475-6EE1-4FB6-BE2A-60F2559432E6}"/>
          </ac:graphicFrameMkLst>
        </pc:graphicFrameChg>
      </pc:sldChg>
      <pc:sldChg chg="modSp mod">
        <pc:chgData name="Cristopher Barrales Paillacar" userId="1284fd77-5bc0-4534-ba41-fab698e34712" providerId="ADAL" clId="{CAF36866-68D6-4090-9AAE-287265D6B75E}" dt="2021-06-29T16:08:50.341" v="996" actId="1076"/>
        <pc:sldMkLst>
          <pc:docMk/>
          <pc:sldMk cId="4123751431" sldId="261"/>
        </pc:sldMkLst>
        <pc:spChg chg="mod">
          <ac:chgData name="Cristopher Barrales Paillacar" userId="1284fd77-5bc0-4534-ba41-fab698e34712" providerId="ADAL" clId="{CAF36866-68D6-4090-9AAE-287265D6B75E}" dt="2021-06-29T16:07:24.377" v="938" actId="14100"/>
          <ac:spMkLst>
            <pc:docMk/>
            <pc:sldMk cId="4123751431" sldId="261"/>
            <ac:spMk id="4" creationId="{01988C50-F7B1-4116-B5DD-F96A3E04AE8B}"/>
          </ac:spMkLst>
        </pc:spChg>
        <pc:graphicFrameChg chg="mod modGraphic">
          <ac:chgData name="Cristopher Barrales Paillacar" userId="1284fd77-5bc0-4534-ba41-fab698e34712" providerId="ADAL" clId="{CAF36866-68D6-4090-9AAE-287265D6B75E}" dt="2021-06-29T16:08:50.341" v="996" actId="1076"/>
          <ac:graphicFrameMkLst>
            <pc:docMk/>
            <pc:sldMk cId="4123751431" sldId="261"/>
            <ac:graphicFrameMk id="8" creationId="{1A0CC7F8-7C7B-4DC0-8E20-24D6C4E395FB}"/>
          </ac:graphicFrameMkLst>
        </pc:graphicFrameChg>
      </pc:sldChg>
      <pc:sldChg chg="modSp mod">
        <pc:chgData name="Cristopher Barrales Paillacar" userId="1284fd77-5bc0-4534-ba41-fab698e34712" providerId="ADAL" clId="{CAF36866-68D6-4090-9AAE-287265D6B75E}" dt="2021-06-29T16:30:08.564" v="2208" actId="20577"/>
        <pc:sldMkLst>
          <pc:docMk/>
          <pc:sldMk cId="1069133993" sldId="262"/>
        </pc:sldMkLst>
        <pc:spChg chg="mod">
          <ac:chgData name="Cristopher Barrales Paillacar" userId="1284fd77-5bc0-4534-ba41-fab698e34712" providerId="ADAL" clId="{CAF36866-68D6-4090-9AAE-287265D6B75E}" dt="2021-06-29T16:30:08.564" v="2208" actId="20577"/>
          <ac:spMkLst>
            <pc:docMk/>
            <pc:sldMk cId="1069133993" sldId="262"/>
            <ac:spMk id="6" creationId="{8A557C88-971A-4E32-B55A-23220106EA39}"/>
          </ac:spMkLst>
        </pc:spChg>
      </pc:sldChg>
      <pc:sldChg chg="addSp delSp modSp mod">
        <pc:chgData name="Cristopher Barrales Paillacar" userId="1284fd77-5bc0-4534-ba41-fab698e34712" providerId="ADAL" clId="{CAF36866-68D6-4090-9AAE-287265D6B75E}" dt="2021-06-29T16:19:04.163" v="1023" actId="1076"/>
        <pc:sldMkLst>
          <pc:docMk/>
          <pc:sldMk cId="3472959167" sldId="263"/>
        </pc:sldMkLst>
        <pc:grpChg chg="add mod">
          <ac:chgData name="Cristopher Barrales Paillacar" userId="1284fd77-5bc0-4534-ba41-fab698e34712" providerId="ADAL" clId="{CAF36866-68D6-4090-9AAE-287265D6B75E}" dt="2021-06-29T16:19:02.731" v="1022" actId="1076"/>
          <ac:grpSpMkLst>
            <pc:docMk/>
            <pc:sldMk cId="3472959167" sldId="263"/>
            <ac:grpSpMk id="11" creationId="{E384C878-6521-4501-B2C4-3CD24B7F855C}"/>
          </ac:grpSpMkLst>
        </pc:grpChg>
        <pc:picChg chg="add del">
          <ac:chgData name="Cristopher Barrales Paillacar" userId="1284fd77-5bc0-4534-ba41-fab698e34712" providerId="ADAL" clId="{CAF36866-68D6-4090-9AAE-287265D6B75E}" dt="2021-06-29T16:13:49.356" v="998" actId="22"/>
          <ac:picMkLst>
            <pc:docMk/>
            <pc:sldMk cId="3472959167" sldId="263"/>
            <ac:picMk id="3" creationId="{822157D0-B351-41CE-BFC3-834564101FFB}"/>
          </ac:picMkLst>
        </pc:picChg>
        <pc:picChg chg="add mod">
          <ac:chgData name="Cristopher Barrales Paillacar" userId="1284fd77-5bc0-4534-ba41-fab698e34712" providerId="ADAL" clId="{CAF36866-68D6-4090-9AAE-287265D6B75E}" dt="2021-06-29T16:19:04.163" v="1023" actId="1076"/>
          <ac:picMkLst>
            <pc:docMk/>
            <pc:sldMk cId="3472959167" sldId="263"/>
            <ac:picMk id="6" creationId="{89BCBCD4-826A-43EA-BF0C-431FF5B8D5B4}"/>
          </ac:picMkLst>
        </pc:picChg>
        <pc:picChg chg="add mod">
          <ac:chgData name="Cristopher Barrales Paillacar" userId="1284fd77-5bc0-4534-ba41-fab698e34712" providerId="ADAL" clId="{CAF36866-68D6-4090-9AAE-287265D6B75E}" dt="2021-06-29T16:18:44.028" v="1014" actId="164"/>
          <ac:picMkLst>
            <pc:docMk/>
            <pc:sldMk cId="3472959167" sldId="263"/>
            <ac:picMk id="8" creationId="{01B4087A-6345-463D-B2AF-B0E9DA4B7FF6}"/>
          </ac:picMkLst>
        </pc:picChg>
        <pc:picChg chg="add mod">
          <ac:chgData name="Cristopher Barrales Paillacar" userId="1284fd77-5bc0-4534-ba41-fab698e34712" providerId="ADAL" clId="{CAF36866-68D6-4090-9AAE-287265D6B75E}" dt="2021-06-29T16:18:44.028" v="1014" actId="164"/>
          <ac:picMkLst>
            <pc:docMk/>
            <pc:sldMk cId="3472959167" sldId="263"/>
            <ac:picMk id="10" creationId="{E69B13A0-6991-401E-B896-A1D0B7DE96A3}"/>
          </ac:picMkLst>
        </pc:picChg>
      </pc:sldChg>
      <pc:sldChg chg="addSp delSp modSp add mod">
        <pc:chgData name="Cristopher Barrales Paillacar" userId="1284fd77-5bc0-4534-ba41-fab698e34712" providerId="ADAL" clId="{CAF36866-68D6-4090-9AAE-287265D6B75E}" dt="2021-06-29T16:06:05.297" v="824" actId="14734"/>
        <pc:sldMkLst>
          <pc:docMk/>
          <pc:sldMk cId="4155080361" sldId="264"/>
        </pc:sldMkLst>
        <pc:spChg chg="add del mod">
          <ac:chgData name="Cristopher Barrales Paillacar" userId="1284fd77-5bc0-4534-ba41-fab698e34712" providerId="ADAL" clId="{CAF36866-68D6-4090-9AAE-287265D6B75E}" dt="2021-06-29T15:56:00.286" v="290" actId="478"/>
          <ac:spMkLst>
            <pc:docMk/>
            <pc:sldMk cId="4155080361" sldId="264"/>
            <ac:spMk id="3" creationId="{F5B28595-8008-4B5A-972F-0ECC5755C06E}"/>
          </ac:spMkLst>
        </pc:spChg>
        <pc:spChg chg="add del mod">
          <ac:chgData name="Cristopher Barrales Paillacar" userId="1284fd77-5bc0-4534-ba41-fab698e34712" providerId="ADAL" clId="{CAF36866-68D6-4090-9AAE-287265D6B75E}" dt="2021-06-29T15:55:37.113" v="278" actId="478"/>
          <ac:spMkLst>
            <pc:docMk/>
            <pc:sldMk cId="4155080361" sldId="264"/>
            <ac:spMk id="6" creationId="{8EA34BFA-CB55-4E10-BEE1-1D5B06C33D6A}"/>
          </ac:spMkLst>
        </pc:spChg>
        <pc:graphicFrameChg chg="add del mod modGraphic">
          <ac:chgData name="Cristopher Barrales Paillacar" userId="1284fd77-5bc0-4534-ba41-fab698e34712" providerId="ADAL" clId="{CAF36866-68D6-4090-9AAE-287265D6B75E}" dt="2021-06-29T16:06:05.297" v="824" actId="14734"/>
          <ac:graphicFrameMkLst>
            <pc:docMk/>
            <pc:sldMk cId="4155080361" sldId="264"/>
            <ac:graphicFrameMk id="5" creationId="{FF51E475-6EE1-4FB6-BE2A-60F2559432E6}"/>
          </ac:graphicFrameMkLst>
        </pc:graphicFrameChg>
      </pc:sldChg>
      <pc:sldChg chg="modSp add del mod">
        <pc:chgData name="Cristopher Barrales Paillacar" userId="1284fd77-5bc0-4534-ba41-fab698e34712" providerId="ADAL" clId="{CAF36866-68D6-4090-9AAE-287265D6B75E}" dt="2021-06-29T16:19:40.714" v="1028" actId="47"/>
        <pc:sldMkLst>
          <pc:docMk/>
          <pc:sldMk cId="750602546" sldId="265"/>
        </pc:sldMkLst>
        <pc:grpChg chg="mod">
          <ac:chgData name="Cristopher Barrales Paillacar" userId="1284fd77-5bc0-4534-ba41-fab698e34712" providerId="ADAL" clId="{CAF36866-68D6-4090-9AAE-287265D6B75E}" dt="2021-06-29T16:19:08.392" v="1026" actId="1076"/>
          <ac:grpSpMkLst>
            <pc:docMk/>
            <pc:sldMk cId="750602546" sldId="265"/>
            <ac:grpSpMk id="11" creationId="{E384C878-6521-4501-B2C4-3CD24B7F855C}"/>
          </ac:grpSpMkLst>
        </pc:grpChg>
        <pc:picChg chg="mod">
          <ac:chgData name="Cristopher Barrales Paillacar" userId="1284fd77-5bc0-4534-ba41-fab698e34712" providerId="ADAL" clId="{CAF36866-68D6-4090-9AAE-287265D6B75E}" dt="2021-06-29T16:19:09.010" v="1027" actId="1076"/>
          <ac:picMkLst>
            <pc:docMk/>
            <pc:sldMk cId="750602546" sldId="265"/>
            <ac:picMk id="6" creationId="{89BCBCD4-826A-43EA-BF0C-431FF5B8D5B4}"/>
          </ac:picMkLst>
        </pc:picChg>
      </pc:sldChg>
      <pc:sldChg chg="addSp delSp modSp add mod">
        <pc:chgData name="Cristopher Barrales Paillacar" userId="1284fd77-5bc0-4534-ba41-fab698e34712" providerId="ADAL" clId="{CAF36866-68D6-4090-9AAE-287265D6B75E}" dt="2021-06-29T16:20:39.453" v="1048" actId="1076"/>
        <pc:sldMkLst>
          <pc:docMk/>
          <pc:sldMk cId="3104138803" sldId="265"/>
        </pc:sldMkLst>
        <pc:grpChg chg="del">
          <ac:chgData name="Cristopher Barrales Paillacar" userId="1284fd77-5bc0-4534-ba41-fab698e34712" providerId="ADAL" clId="{CAF36866-68D6-4090-9AAE-287265D6B75E}" dt="2021-06-29T16:20:30.638" v="1044" actId="478"/>
          <ac:grpSpMkLst>
            <pc:docMk/>
            <pc:sldMk cId="3104138803" sldId="265"/>
            <ac:grpSpMk id="11" creationId="{E384C878-6521-4501-B2C4-3CD24B7F855C}"/>
          </ac:grpSpMkLst>
        </pc:grpChg>
        <pc:picChg chg="add mod">
          <ac:chgData name="Cristopher Barrales Paillacar" userId="1284fd77-5bc0-4534-ba41-fab698e34712" providerId="ADAL" clId="{CAF36866-68D6-4090-9AAE-287265D6B75E}" dt="2021-06-29T16:20:07.842" v="1043" actId="14100"/>
          <ac:picMkLst>
            <pc:docMk/>
            <pc:sldMk cId="3104138803" sldId="265"/>
            <ac:picMk id="3" creationId="{CC3775CF-F44D-4081-884E-EAD574DDD0DA}"/>
          </ac:picMkLst>
        </pc:picChg>
        <pc:picChg chg="del">
          <ac:chgData name="Cristopher Barrales Paillacar" userId="1284fd77-5bc0-4534-ba41-fab698e34712" providerId="ADAL" clId="{CAF36866-68D6-4090-9AAE-287265D6B75E}" dt="2021-06-29T16:19:54.552" v="1035" actId="478"/>
          <ac:picMkLst>
            <pc:docMk/>
            <pc:sldMk cId="3104138803" sldId="265"/>
            <ac:picMk id="6" creationId="{89BCBCD4-826A-43EA-BF0C-431FF5B8D5B4}"/>
          </ac:picMkLst>
        </pc:picChg>
        <pc:picChg chg="add mod">
          <ac:chgData name="Cristopher Barrales Paillacar" userId="1284fd77-5bc0-4534-ba41-fab698e34712" providerId="ADAL" clId="{CAF36866-68D6-4090-9AAE-287265D6B75E}" dt="2021-06-29T16:20:39.453" v="1048" actId="1076"/>
          <ac:picMkLst>
            <pc:docMk/>
            <pc:sldMk cId="3104138803" sldId="265"/>
            <ac:picMk id="7" creationId="{B8D9C34E-E314-48CB-A4CF-22A3FE18A0F3}"/>
          </ac:picMkLst>
        </pc:picChg>
        <pc:picChg chg="del topLvl">
          <ac:chgData name="Cristopher Barrales Paillacar" userId="1284fd77-5bc0-4534-ba41-fab698e34712" providerId="ADAL" clId="{CAF36866-68D6-4090-9AAE-287265D6B75E}" dt="2021-06-29T16:20:32.389" v="1045" actId="478"/>
          <ac:picMkLst>
            <pc:docMk/>
            <pc:sldMk cId="3104138803" sldId="265"/>
            <ac:picMk id="8" creationId="{01B4087A-6345-463D-B2AF-B0E9DA4B7FF6}"/>
          </ac:picMkLst>
        </pc:picChg>
        <pc:picChg chg="del topLvl">
          <ac:chgData name="Cristopher Barrales Paillacar" userId="1284fd77-5bc0-4534-ba41-fab698e34712" providerId="ADAL" clId="{CAF36866-68D6-4090-9AAE-287265D6B75E}" dt="2021-06-29T16:20:30.638" v="1044" actId="478"/>
          <ac:picMkLst>
            <pc:docMk/>
            <pc:sldMk cId="3104138803" sldId="265"/>
            <ac:picMk id="10" creationId="{E69B13A0-6991-401E-B896-A1D0B7DE96A3}"/>
          </ac:picMkLst>
        </pc:picChg>
      </pc:sldChg>
      <pc:sldChg chg="add">
        <pc:chgData name="Cristopher Barrales Paillacar" userId="1284fd77-5bc0-4534-ba41-fab698e34712" providerId="ADAL" clId="{CAF36866-68D6-4090-9AAE-287265D6B75E}" dt="2021-06-29T16:20:42.628" v="1049" actId="2890"/>
        <pc:sldMkLst>
          <pc:docMk/>
          <pc:sldMk cId="627673017" sldId="266"/>
        </pc:sldMkLst>
      </pc:sldChg>
      <pc:sldChg chg="addSp delSp modSp add mod">
        <pc:chgData name="Cristopher Barrales Paillacar" userId="1284fd77-5bc0-4534-ba41-fab698e34712" providerId="ADAL" clId="{CAF36866-68D6-4090-9AAE-287265D6B75E}" dt="2021-06-29T16:22:59.644" v="1064" actId="14100"/>
        <pc:sldMkLst>
          <pc:docMk/>
          <pc:sldMk cId="1286164326" sldId="267"/>
        </pc:sldMkLst>
        <pc:picChg chg="del">
          <ac:chgData name="Cristopher Barrales Paillacar" userId="1284fd77-5bc0-4534-ba41-fab698e34712" providerId="ADAL" clId="{CAF36866-68D6-4090-9AAE-287265D6B75E}" dt="2021-06-29T16:22:11.380" v="1051" actId="478"/>
          <ac:picMkLst>
            <pc:docMk/>
            <pc:sldMk cId="1286164326" sldId="267"/>
            <ac:picMk id="3" creationId="{CC3775CF-F44D-4081-884E-EAD574DDD0DA}"/>
          </ac:picMkLst>
        </pc:picChg>
        <pc:picChg chg="add mod">
          <ac:chgData name="Cristopher Barrales Paillacar" userId="1284fd77-5bc0-4534-ba41-fab698e34712" providerId="ADAL" clId="{CAF36866-68D6-4090-9AAE-287265D6B75E}" dt="2021-06-29T16:22:54.114" v="1062" actId="1076"/>
          <ac:picMkLst>
            <pc:docMk/>
            <pc:sldMk cId="1286164326" sldId="267"/>
            <ac:picMk id="5" creationId="{87BCF60F-6CAA-4C82-9F9A-AC52791A55F1}"/>
          </ac:picMkLst>
        </pc:picChg>
        <pc:picChg chg="del">
          <ac:chgData name="Cristopher Barrales Paillacar" userId="1284fd77-5bc0-4534-ba41-fab698e34712" providerId="ADAL" clId="{CAF36866-68D6-4090-9AAE-287265D6B75E}" dt="2021-06-29T16:22:11.905" v="1052" actId="478"/>
          <ac:picMkLst>
            <pc:docMk/>
            <pc:sldMk cId="1286164326" sldId="267"/>
            <ac:picMk id="7" creationId="{B8D9C34E-E314-48CB-A4CF-22A3FE18A0F3}"/>
          </ac:picMkLst>
        </pc:picChg>
        <pc:picChg chg="add mod">
          <ac:chgData name="Cristopher Barrales Paillacar" userId="1284fd77-5bc0-4534-ba41-fab698e34712" providerId="ADAL" clId="{CAF36866-68D6-4090-9AAE-287265D6B75E}" dt="2021-06-29T16:22:59.644" v="1064" actId="14100"/>
          <ac:picMkLst>
            <pc:docMk/>
            <pc:sldMk cId="1286164326" sldId="267"/>
            <ac:picMk id="8" creationId="{AF3D4248-7D93-48F4-A9E7-713088A1D5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3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03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8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6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0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82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79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69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38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3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19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2493-BCE0-4FFB-80C4-F6F7F3201768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90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F67ACB0-CE70-4B52-86EF-A15B693751FB}"/>
              </a:ext>
            </a:extLst>
          </p:cNvPr>
          <p:cNvSpPr txBox="1"/>
          <p:nvPr/>
        </p:nvSpPr>
        <p:spPr>
          <a:xfrm>
            <a:off x="867103" y="2875624"/>
            <a:ext cx="10326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4000" dirty="0"/>
              <a:t>EVALUACIÓN SUMATIVA – UNIDAD 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155380-5ECE-4927-A29D-B41CC2370B73}"/>
              </a:ext>
            </a:extLst>
          </p:cNvPr>
          <p:cNvSpPr txBox="1"/>
          <p:nvPr/>
        </p:nvSpPr>
        <p:spPr>
          <a:xfrm>
            <a:off x="6596063" y="4800600"/>
            <a:ext cx="325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Alumno: Cristopher Barrales</a:t>
            </a:r>
          </a:p>
        </p:txBody>
      </p:sp>
    </p:spTree>
    <p:extLst>
      <p:ext uri="{BB962C8B-B14F-4D97-AF65-F5344CB8AC3E}">
        <p14:creationId xmlns:p14="http://schemas.microsoft.com/office/powerpoint/2010/main" val="21472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SPRINT REVIEW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3775CF-F44D-4081-884E-EAD574DD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70" y="1811864"/>
            <a:ext cx="3116580" cy="24951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D9C34E-E314-48CB-A4CF-22A3FE18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22" y="1412612"/>
            <a:ext cx="5633094" cy="32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SPRINT REVIEW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BCF60F-6CAA-4C82-9F9A-AC52791A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0" y="2088989"/>
            <a:ext cx="4981311" cy="35167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F3D4248-7D93-48F4-A9E7-713088A1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50" y="1995931"/>
            <a:ext cx="6426540" cy="37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6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RETROESPECTIVA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557C88-971A-4E32-B55A-23220106EA39}"/>
              </a:ext>
            </a:extLst>
          </p:cNvPr>
          <p:cNvSpPr txBox="1"/>
          <p:nvPr/>
        </p:nvSpPr>
        <p:spPr>
          <a:xfrm>
            <a:off x="1373981" y="1690806"/>
            <a:ext cx="8541544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Como equipo se revisa cada implementación de código, entre prueba y error, correcciones y como resultado una mejora continua.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Al implementar una tarea, se requería un estudio previo ya que el equipo necesita retroalimentar el conocimiento.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La distribución de tiempo en cada actividad no fue del todo correcta llevando a retrasos en otras tareas con mayor prioridad.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Tareas pendientes del equipo: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Ingresar tarjeta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Validar formulario envió.</a:t>
            </a:r>
          </a:p>
          <a:p>
            <a:pPr lvl="1">
              <a:lnSpc>
                <a:spcPct val="150000"/>
              </a:lnSpc>
            </a:pPr>
            <a:endParaRPr lang="es-C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u="sng" dirty="0"/>
          </a:p>
        </p:txBody>
      </p:sp>
    </p:spTree>
    <p:extLst>
      <p:ext uri="{BB962C8B-B14F-4D97-AF65-F5344CB8AC3E}">
        <p14:creationId xmlns:p14="http://schemas.microsoft.com/office/powerpoint/2010/main" val="10691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704975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PETICIÓN CLIENTE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CAAFCC-FF25-45F5-A2CF-73BD40952D0D}"/>
              </a:ext>
            </a:extLst>
          </p:cNvPr>
          <p:cNvSpPr txBox="1"/>
          <p:nvPr/>
        </p:nvSpPr>
        <p:spPr>
          <a:xfrm>
            <a:off x="2278856" y="2410896"/>
            <a:ext cx="8541544" cy="378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Construcción de un sitio web para una tienda virtual.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Tienda debe contener galería de imágenes de productos.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Buscar productos por palabra clave.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Agregar productos al carrito.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Vista para eliminar un producto por código del carrito.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Realizar la validación del carrito que contenga productos.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Formulario de envió de productos.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Formulario de pago.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Resumen de la orden de compra</a:t>
            </a:r>
          </a:p>
        </p:txBody>
      </p:sp>
    </p:spTree>
    <p:extLst>
      <p:ext uri="{BB962C8B-B14F-4D97-AF65-F5344CB8AC3E}">
        <p14:creationId xmlns:p14="http://schemas.microsoft.com/office/powerpoint/2010/main" val="25849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74BF5C-C264-47AF-9C49-1875F88B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A5156-A214-495D-9493-B85A2B08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659301" y="988098"/>
            <a:ext cx="2840114" cy="240772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PRODUCT BACKLOG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043B93-31EA-42C9-A52B-7B10135F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26DC251-CF3C-487C-93C0-74344C27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EA138F-B3C3-4365-85E4-0CE0DE739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192585-FCC1-4D9A-8E7B-940845AD1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7A6A06-44A6-41CD-B49D-7FAFA5119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965"/>
            <a:ext cx="6615197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90CB5B-A82E-482B-B4E5-9E717476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374" y="1808555"/>
            <a:ext cx="6282919" cy="24817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4CBFC4-E02A-4F3E-AB09-DAD63A764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0F181A-95DA-4251-AC11-0C9302264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0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704975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ROLES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1401028-E729-41F1-8078-1C843C408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1924"/>
              </p:ext>
            </p:extLst>
          </p:nvPr>
        </p:nvGraphicFramePr>
        <p:xfrm>
          <a:off x="2032000" y="3091391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35071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818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Integrante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Cristopher Barrales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Scrum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Cristopher Barrales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Desarrollador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1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9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764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HISTORIAS DE USUARIO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51E475-6EE1-4FB6-BE2A-60F255943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941883"/>
              </p:ext>
            </p:extLst>
          </p:nvPr>
        </p:nvGraphicFramePr>
        <p:xfrm>
          <a:off x="474062" y="1598831"/>
          <a:ext cx="11243875" cy="44934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5957500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</a:tblGrid>
              <a:tr h="330842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Criterio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H-01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usuario, quiero ver los productos en la tienda virtual.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historia se da por cumplida cuando el usuario pueda ver los productos en la tienda.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6085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H-02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 quiero ver galería de imágenes de productos al menos 2 paginaciones.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historia se da por cumplida cuando el usuario pueda ver los productos en al menos 2 paginaciones.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74439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H-03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agregar productos al carrito.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La historia se da por cumplida cuando el usuario puede agregar productos al carrito.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H-04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eliminar productos del carrito.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La historia se da por cumplida cuando el usuario puede eliminar un producto del carrito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4960"/>
                  </a:ext>
                </a:extLst>
              </a:tr>
              <a:tr h="54923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H-05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modificar productos del carrito.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La historia se da por cumplida cuando el usuario puede modificar cantidad de productos en el carrito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8424"/>
                  </a:ext>
                </a:extLst>
              </a:tr>
              <a:tr h="6794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H-06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ver la vista preliminar del producto.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La historia se da por cumplida cuando el usuario puede ver un resumen de un producto al dar </a:t>
                      </a:r>
                      <a:r>
                        <a:rPr lang="es-ES" sz="1600" dirty="0" err="1"/>
                        <a:t>click</a:t>
                      </a:r>
                      <a:r>
                        <a:rPr lang="es-ES" sz="1600" dirty="0"/>
                        <a:t> en la imagen.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4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4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764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HISTORIAS DE USUARIO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51E475-6EE1-4FB6-BE2A-60F255943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717588"/>
              </p:ext>
            </p:extLst>
          </p:nvPr>
        </p:nvGraphicFramePr>
        <p:xfrm>
          <a:off x="474062" y="1598831"/>
          <a:ext cx="11243875" cy="25416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5957500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</a:tblGrid>
              <a:tr h="330842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Criterio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H-07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usuario, quiero ingresar datos al formulario para registrar datos de envió.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historia se da por cumplida cuando el usuario pueda registrar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6085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H-08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 quiero poder ingresar datos de tarjeta de crédito.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historia se da por cumplida cuando el usuario pueda listar los productos.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74439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H-09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ver el total de productos comprados.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La historia se da por cumplida cuando el usuario pueda visualizar los productos en una tabla.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08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1002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ESTIMACIÓN Y PRIORIDAD DE TAREAS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1A0CC7F8-7C7B-4DC0-8E20-24D6C4E39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41321"/>
              </p:ext>
            </p:extLst>
          </p:nvPr>
        </p:nvGraphicFramePr>
        <p:xfrm>
          <a:off x="707735" y="1752907"/>
          <a:ext cx="10776529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5989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4788577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1418388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  <a:gridCol w="3603575">
                  <a:extLst>
                    <a:ext uri="{9D8B030D-6E8A-4147-A177-3AD203B41FA5}">
                      <a16:colId xmlns:a16="http://schemas.microsoft.com/office/drawing/2014/main" val="3044637167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Prioridad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de 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b="0" u="none" strike="noStrike" noProof="0" dirty="0"/>
                        <a:t>H-01</a:t>
                      </a:r>
                      <a:endParaRPr lang="es-ES" sz="13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Ver los productos en la tienda virtual.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 horas</a:t>
                      </a:r>
                    </a:p>
                    <a:p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b="0" u="none" strike="noStrike" noProof="0"/>
                        <a:t>H-02</a:t>
                      </a:r>
                      <a:endParaRPr lang="es-ES" sz="13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Ver galería de imágenes de productos al menos 2 paginaciones.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Alta</a:t>
                      </a:r>
                    </a:p>
                    <a:p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50 min</a:t>
                      </a:r>
                    </a:p>
                    <a:p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b="0" u="none" strike="noStrike" noProof="0"/>
                        <a:t>H-03</a:t>
                      </a:r>
                      <a:endParaRPr lang="es-ES" sz="13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dirty="0"/>
                        <a:t>Agregar productos al carrito.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dirty="0"/>
                        <a:t>Alta</a:t>
                      </a:r>
                    </a:p>
                    <a:p>
                      <a:pPr lvl="0">
                        <a:buNone/>
                      </a:pP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 horas</a:t>
                      </a:r>
                    </a:p>
                    <a:p>
                      <a:pPr lvl="0">
                        <a:buNone/>
                      </a:pPr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b="0" u="none" strike="noStrike" noProof="0"/>
                        <a:t>H-04</a:t>
                      </a:r>
                      <a:endParaRPr lang="es-ES" sz="13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dirty="0"/>
                        <a:t>Eliminar productos del carrito.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 horas</a:t>
                      </a:r>
                    </a:p>
                    <a:p>
                      <a:pPr lvl="0">
                        <a:buNone/>
                      </a:pPr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4960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b="0" u="none" strike="noStrike" noProof="0" dirty="0"/>
                        <a:t>H-05</a:t>
                      </a:r>
                      <a:endParaRPr lang="es-ES" sz="13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dirty="0"/>
                        <a:t>Modificar productos del carrito.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 horas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8424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b="0" u="none" strike="noStrike" noProof="0" dirty="0"/>
                        <a:t>H-06</a:t>
                      </a:r>
                      <a:endParaRPr lang="es-ES" sz="13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u="sng" dirty="0"/>
                        <a:t>Ver</a:t>
                      </a:r>
                      <a:r>
                        <a:rPr lang="es-ES" sz="1300" dirty="0"/>
                        <a:t> la vista preliminar del producto.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45 min</a:t>
                      </a:r>
                    </a:p>
                    <a:p>
                      <a:pPr lvl="0">
                        <a:buNone/>
                      </a:pPr>
                      <a:endParaRPr lang="es-E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46905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Registrar datos de envió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  <a:p>
                      <a:pPr lvl="0">
                        <a:buNone/>
                      </a:pPr>
                      <a:endParaRPr lang="es-E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00711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Ingreso de tarjeta de crédito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  <a:p>
                      <a:pPr lvl="0">
                        <a:buNone/>
                      </a:pPr>
                      <a:endParaRPr lang="es-E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60990"/>
                  </a:ext>
                </a:extLst>
              </a:tr>
              <a:tr h="4525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 total de productos a pagar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  <a:p>
                      <a:pPr lvl="0">
                        <a:buNone/>
                      </a:pPr>
                      <a:endParaRPr lang="es-E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5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5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SPRINT REVIEW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BCBCD4-826A-43EA-BF0C-431FF5B8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94" y="1812687"/>
            <a:ext cx="3098034" cy="2494292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E384C878-6521-4501-B2C4-3CD24B7F855C}"/>
              </a:ext>
            </a:extLst>
          </p:cNvPr>
          <p:cNvGrpSpPr/>
          <p:nvPr/>
        </p:nvGrpSpPr>
        <p:grpSpPr>
          <a:xfrm>
            <a:off x="5930604" y="1812687"/>
            <a:ext cx="3696101" cy="2494292"/>
            <a:chOff x="0" y="1375926"/>
            <a:chExt cx="12482996" cy="911989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1B4087A-6345-463D-B2AF-B0E9DA4B7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75926"/>
              <a:ext cx="12192000" cy="4106148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69B13A0-6991-401E-B896-A1D0B7DE9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239821"/>
              <a:ext cx="12482996" cy="5255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95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SPRINT REVIEW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3775CF-F44D-4081-884E-EAD574DD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70" y="1811864"/>
            <a:ext cx="3116580" cy="24951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D9C34E-E314-48CB-A4CF-22A3FE18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22" y="1412612"/>
            <a:ext cx="5633094" cy="32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38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</TotalTime>
  <Words>548</Words>
  <Application>Microsoft Office PowerPoint</Application>
  <PresentationFormat>Panorámica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Cristopher Barrales Paillacar</dc:creator>
  <cp:lastModifiedBy>Cristopher Barrales Paillacar</cp:lastModifiedBy>
  <cp:revision>9</cp:revision>
  <dcterms:created xsi:type="dcterms:W3CDTF">2021-06-23T18:24:51Z</dcterms:created>
  <dcterms:modified xsi:type="dcterms:W3CDTF">2021-06-29T16:30:25Z</dcterms:modified>
</cp:coreProperties>
</file>