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9" r:id="rId4"/>
    <p:sldId id="257" r:id="rId5"/>
    <p:sldId id="267" r:id="rId6"/>
    <p:sldId id="273" r:id="rId7"/>
    <p:sldId id="262" r:id="rId8"/>
    <p:sldId id="260" r:id="rId9"/>
    <p:sldId id="263" r:id="rId10"/>
    <p:sldId id="261" r:id="rId11"/>
    <p:sldId id="266" r:id="rId12"/>
    <p:sldId id="265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56"/>
  </p:normalViewPr>
  <p:slideViewPr>
    <p:cSldViewPr snapToGrid="0" snapToObjects="1">
      <p:cViewPr varScale="1">
        <p:scale>
          <a:sx n="120" d="100"/>
          <a:sy n="120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9DA8-C931-A1CA-6032-569DF61A8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E1E2FB-E5FE-5AFC-7CEC-A4F815789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9393F-2887-ED0E-0B46-AEF1E066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EE7-A974-8D41-B91F-06E20C62296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F5517-3CA2-CF21-97D8-9F456FED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9E5A3-9311-FEBA-8711-1A793D77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BA21-78B9-F74F-B78B-FD532C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4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7007-F817-6ED3-4E34-FE1C1194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6AA27-8F12-248C-9EC7-6B7F0E8E3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FF511-2DC8-74AE-D5D7-6D6499B87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EE7-A974-8D41-B91F-06E20C62296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69A0B-B973-B7EF-B950-F32DB702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6B22C-7F9C-60F5-D319-5C9E7970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BA21-78B9-F74F-B78B-FD532C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3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C48BB3-88F9-63D8-E1D7-CCCDAC15F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2DEAF-C062-F587-68E5-8226D6B09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619D4-8BE5-B2CA-B389-A48DCCED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EE7-A974-8D41-B91F-06E20C62296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7F8C3-0709-4DEB-05CE-ADE58AF5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ED1B1-7D2E-8DFA-176E-770FD7BF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BA21-78B9-F74F-B78B-FD532C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9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8B6CF-5632-7659-DFDA-FDBF0394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BD179-F9D2-E856-C38F-931D82761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E463E-133D-936B-F742-1C45C493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EE7-A974-8D41-B91F-06E20C62296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48880-7B13-E8A7-4013-49504FBA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941D9-A291-89BC-C49E-783F3DBB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BA21-78B9-F74F-B78B-FD532C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6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2AEF-9358-2D34-791B-705AF7669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CB1BC-4907-CAA9-5FE3-3C0DC82A6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B7771-F040-F7E4-DEA2-E53CEC74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EE7-A974-8D41-B91F-06E20C62296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CC03D-9194-48CF-0064-D04F4EFB3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A919F-2739-02C5-77FD-FEC11504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BA21-78B9-F74F-B78B-FD532C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7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BB86B-980E-1330-00A2-F636F499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8F9C2-3AE2-058F-7E10-BD4E5BD74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6D2C7-0B25-4AB4-A4ED-98521B1C2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2EE15-4103-3CCA-263E-75291E4F0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EE7-A974-8D41-B91F-06E20C62296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9D57F-7C3D-F936-ED2C-2689D44A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FBBD6-3A4A-3A25-757F-22808430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BA21-78B9-F74F-B78B-FD532C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9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7738-568A-79D8-7EE2-4B9EF86C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6C993-1CD6-23E2-B996-3F0DD0E7B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D51AD-0F4B-3191-F9BE-96D9C9DBB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C4326-FD09-82F9-8E90-56F69A4AE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5B2320-FC54-6AC6-2149-47A3A020D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4AC701-47E4-159B-A9F0-8DE17499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EE7-A974-8D41-B91F-06E20C62296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658BAC-E451-A5E3-CFD8-336C8E03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CB27D-A554-1BBB-C376-BBD3B5B9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BA21-78B9-F74F-B78B-FD532C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8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AF9F-7253-99FF-A09E-BAF69EA99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C30B7-13F2-5CB4-5CE5-892722ABC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EE7-A974-8D41-B91F-06E20C62296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B6DCC-9454-5215-18BC-8F4BB59BE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B8F9D-148D-2FFE-EB50-F314B5B49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BA21-78B9-F74F-B78B-FD532C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9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5AEFC6-77E6-1BBC-4807-CAACBC0E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EE7-A974-8D41-B91F-06E20C62296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94C7A-E0D4-8348-0A61-7C7F65DF7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F0294-5AFF-36E9-F770-BF2DF791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BA21-78B9-F74F-B78B-FD532C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9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A38C-8330-9A8A-0C84-BA5ABA69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A7044-00D2-0340-5B38-7F72A8878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AABFA-A9CA-0CE2-4740-7F7F9E4F8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A4DBD-60FA-C314-8F81-C67DCCF8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EE7-A974-8D41-B91F-06E20C62296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EF03D-7BA4-501A-EFE1-ED18345D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3F423-E824-A79A-85E4-219D81CD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BA21-78B9-F74F-B78B-FD532C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3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8F28-E4B9-C3A2-3627-F3A552E0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868DC-33F4-AFA2-A1BA-6C791B3089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828CD-DD21-8DE8-0CCF-337828D42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4583C-3010-B858-A99F-7B6789C50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EE7-A974-8D41-B91F-06E20C62296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78A8B-5788-65BC-4101-03D93E1B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66BDE-95AA-DABB-528D-87DEA585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BA21-78B9-F74F-B78B-FD532C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20333E-D499-4782-BDDB-FC683D734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0018A-0ADD-A87B-C973-FD6C30C28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9B499-9787-82AC-9E11-557034A26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20EE7-A974-8D41-B91F-06E20C62296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A6F12-D14E-27B1-8EB8-43221F46D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786F4-F47B-A181-414B-05D1BDE1F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8BA21-78B9-F74F-B78B-FD532C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0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Beginner's Guide To Different Types Of Alcoholic Drinks - Food you ...">
            <a:extLst>
              <a:ext uri="{FF2B5EF4-FFF2-40B4-BE49-F238E27FC236}">
                <a16:creationId xmlns:a16="http://schemas.microsoft.com/office/drawing/2014/main" id="{66212FF7-3E56-7147-10A4-6B60B08B5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77263E-4DA0-6A4D-AFCA-9F69C8F16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5247" y="2012890"/>
            <a:ext cx="9144000" cy="1023938"/>
          </a:xfrm>
          <a:gradFill>
            <a:gsLst>
              <a:gs pos="0">
                <a:schemeClr val="accent1">
                  <a:lumMod val="5000"/>
                  <a:lumOff val="95000"/>
                  <a:alpha val="16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Alcohol Sales in Texas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6E860-EB3F-0561-06D8-BAC5D03E7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  <a:alpha val="43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lnSpcReduction="10000"/>
          </a:bodyPr>
          <a:lstStyle/>
          <a:p>
            <a:r>
              <a:rPr lang="en-US" dirty="0"/>
              <a:t>Christopher Barraza</a:t>
            </a:r>
          </a:p>
          <a:p>
            <a:r>
              <a:rPr lang="en-US" dirty="0"/>
              <a:t>David James</a:t>
            </a:r>
          </a:p>
          <a:p>
            <a:r>
              <a:rPr lang="en-US" dirty="0"/>
              <a:t>Victoria Munoz</a:t>
            </a:r>
          </a:p>
          <a:p>
            <a:r>
              <a:rPr lang="en-US" dirty="0"/>
              <a:t>Jordan Tellez</a:t>
            </a:r>
          </a:p>
        </p:txBody>
      </p:sp>
    </p:spTree>
    <p:extLst>
      <p:ext uri="{BB962C8B-B14F-4D97-AF65-F5344CB8AC3E}">
        <p14:creationId xmlns:p14="http://schemas.microsoft.com/office/powerpoint/2010/main" val="3906054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ttles in a production line">
            <a:extLst>
              <a:ext uri="{FF2B5EF4-FFF2-40B4-BE49-F238E27FC236}">
                <a16:creationId xmlns:a16="http://schemas.microsoft.com/office/drawing/2014/main" id="{FE5D3CC6-656C-7C21-336E-30FC44811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BC2AB-3D85-0096-7016-1AFA951B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Beer Sales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411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98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CB9A7-540F-0D37-A1A2-322245398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Beer Sales By City</a:t>
            </a: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CE30EBD9-5A0D-34D7-90C4-57725F5D8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2831" y="418306"/>
            <a:ext cx="6021387" cy="602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24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0F59D-FC73-AAB4-CAEB-9D8D2B3B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Beer Sales By Business</a:t>
            </a:r>
          </a:p>
        </p:txBody>
      </p:sp>
      <p:pic>
        <p:nvPicPr>
          <p:cNvPr id="18" name="Content Placeholder 17" descr="Chart&#10;&#10;Description automatically generated">
            <a:extLst>
              <a:ext uri="{FF2B5EF4-FFF2-40B4-BE49-F238E27FC236}">
                <a16:creationId xmlns:a16="http://schemas.microsoft.com/office/drawing/2014/main" id="{6CEDEB6A-94F1-49A9-75D2-2F5DA4656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600451" y="1071563"/>
            <a:ext cx="9339606" cy="45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045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een glass bottles">
            <a:extLst>
              <a:ext uri="{FF2B5EF4-FFF2-40B4-BE49-F238E27FC236}">
                <a16:creationId xmlns:a16="http://schemas.microsoft.com/office/drawing/2014/main" id="{D9E5842A-C02D-F27D-C416-432DCF8210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2" b="116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C8C53-CD83-8773-EB55-E997AE307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Liquor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900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59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7E1F4-34EC-F1DA-B6F0-45E9846F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Liquor Sales By City</a:t>
            </a: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7FE7F5A0-4E19-9DC9-2484-C5DC735FF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2006" y="242888"/>
            <a:ext cx="6615112" cy="661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84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59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F3AB5-FD6C-1275-AB62-AA97796E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Liquor Sales By Business</a:t>
            </a:r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42172A08-1579-AAB2-BCAA-F25EFB213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8976" y="1185863"/>
            <a:ext cx="9114830" cy="4705350"/>
          </a:xfrm>
        </p:spPr>
      </p:pic>
    </p:spTree>
    <p:extLst>
      <p:ext uri="{BB962C8B-B14F-4D97-AF65-F5344CB8AC3E}">
        <p14:creationId xmlns:p14="http://schemas.microsoft.com/office/powerpoint/2010/main" val="4135050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7BC28-15F1-1D2C-C391-1F8AC111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Study 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61A6D-0A7E-E937-3003-9E6C137CC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population by age study researching the effects age plays a role on sales(Census API)</a:t>
            </a:r>
          </a:p>
          <a:p>
            <a:r>
              <a:rPr lang="en-US" dirty="0"/>
              <a:t>Alcohol sales by type of business(restaurant, bar, club, etc.) by using the ‘Yelp API’</a:t>
            </a:r>
          </a:p>
          <a:p>
            <a:r>
              <a:rPr lang="en-US" dirty="0"/>
              <a:t>Line graph showing the sales per city over the 4 year period(2018-2022)</a:t>
            </a:r>
          </a:p>
          <a:p>
            <a:r>
              <a:rPr lang="en-US" dirty="0"/>
              <a:t>Individual sales per grouping(liquor, beer, wine) on which individual brand sold the most per city(e.g. Bud light, Miller light, Guinness) or domestic vs. imports.</a:t>
            </a:r>
          </a:p>
          <a:p>
            <a:r>
              <a:rPr lang="en-US" dirty="0"/>
              <a:t>What can this information be useful for if we were in the real business world</a:t>
            </a:r>
          </a:p>
          <a:p>
            <a:r>
              <a:rPr lang="en-US" dirty="0"/>
              <a:t>Trends as far as Holidays / Special Events go for Alcohol Sales increases or decreases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0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DADBE97C-15C6-4936-95D5-07DE2A6CD9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94" r="2903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8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2578F-02E3-0CD7-7809-FB3BFD28A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Sales By City</a:t>
            </a:r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465FBC72-42A3-81FE-7FF8-48B2EEC5C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9975" y="1371600"/>
            <a:ext cx="8962812" cy="448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ED909-4BB0-31A6-42CE-070F0030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Sales By City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C0A7FEF-9A42-78CC-546C-7D8B351D9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32514" y="322264"/>
            <a:ext cx="6535736" cy="65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9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B5730-C5A0-5A54-6672-43B47A7E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Max Sales Per Business By City</a:t>
            </a:r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26BDEDD0-0FE1-DCA8-DF8E-73DCAC406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7125" y="1314450"/>
            <a:ext cx="8224731" cy="435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0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F7F7092-D770-5AAD-B6AA-F376C1159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361" y="1962659"/>
            <a:ext cx="9507277" cy="4077269"/>
          </a:xfrm>
        </p:spPr>
      </p:pic>
    </p:spTree>
    <p:extLst>
      <p:ext uri="{BB962C8B-B14F-4D97-AF65-F5344CB8AC3E}">
        <p14:creationId xmlns:p14="http://schemas.microsoft.com/office/powerpoint/2010/main" val="269858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eap of used corks">
            <a:extLst>
              <a:ext uri="{FF2B5EF4-FFF2-40B4-BE49-F238E27FC236}">
                <a16:creationId xmlns:a16="http://schemas.microsoft.com/office/drawing/2014/main" id="{8D333827-822B-49CB-E1A5-92B98D27C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5" b="95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A2A96-948C-49DA-0FA2-9CB6CEE8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Wine Sales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503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D821C-BFC4-BBDC-5F1F-3D5A89D3B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Wine Sales By City</a:t>
            </a: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9EF6EE09-7C9D-049F-7728-A8B27B00E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2514" y="482601"/>
            <a:ext cx="6375399" cy="63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66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AC4CB-FFF4-A080-C667-1C8E5AF81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30" y="207436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Wine Sales By Business</a:t>
            </a:r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72D4108C-0D58-98A6-CB4C-C23555CD4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2452" y="957264"/>
            <a:ext cx="9493330" cy="5000624"/>
          </a:xfrm>
        </p:spPr>
      </p:pic>
    </p:spTree>
    <p:extLst>
      <p:ext uri="{BB962C8B-B14F-4D97-AF65-F5344CB8AC3E}">
        <p14:creationId xmlns:p14="http://schemas.microsoft.com/office/powerpoint/2010/main" val="1398089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179</Words>
  <Application>Microsoft Office PowerPoint</Application>
  <PresentationFormat>Widescreen</PresentationFormat>
  <Paragraphs>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Alcohol Sales in Texas</vt:lpstr>
      <vt:lpstr>PowerPoint Presentation</vt:lpstr>
      <vt:lpstr>Sales By City</vt:lpstr>
      <vt:lpstr>Sales By City</vt:lpstr>
      <vt:lpstr>Max Sales Per Business By City</vt:lpstr>
      <vt:lpstr>PowerPoint Presentation</vt:lpstr>
      <vt:lpstr>Wine Sales</vt:lpstr>
      <vt:lpstr>Wine Sales By City</vt:lpstr>
      <vt:lpstr>Wine Sales By Business</vt:lpstr>
      <vt:lpstr>Beer Sales </vt:lpstr>
      <vt:lpstr>Beer Sales By City</vt:lpstr>
      <vt:lpstr>Beer Sales By Business</vt:lpstr>
      <vt:lpstr>Liquor</vt:lpstr>
      <vt:lpstr>Liquor Sales By City</vt:lpstr>
      <vt:lpstr>Liquor Sales By Business</vt:lpstr>
      <vt:lpstr>Study Limitations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Alcohol Sales in Texas</dc:title>
  <dc:creator>Jordan Tellez</dc:creator>
  <cp:lastModifiedBy>Dave James</cp:lastModifiedBy>
  <cp:revision>11</cp:revision>
  <dcterms:created xsi:type="dcterms:W3CDTF">2022-05-13T02:04:42Z</dcterms:created>
  <dcterms:modified xsi:type="dcterms:W3CDTF">2022-05-14T16:12:48Z</dcterms:modified>
</cp:coreProperties>
</file>