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212"/>
    <a:srgbClr val="BC8F00"/>
    <a:srgbClr val="1B5A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6C60-5DDA-4610-A57F-8966B0D43493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AD3-70D6-4393-8849-82390A28D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6C60-5DDA-4610-A57F-8966B0D43493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AD3-70D6-4393-8849-82390A28D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6C60-5DDA-4610-A57F-8966B0D43493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AD3-70D6-4393-8849-82390A28D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6C60-5DDA-4610-A57F-8966B0D43493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AD3-70D6-4393-8849-82390A28D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6C60-5DDA-4610-A57F-8966B0D43493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AD3-70D6-4393-8849-82390A28D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6C60-5DDA-4610-A57F-8966B0D43493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AD3-70D6-4393-8849-82390A28D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6C60-5DDA-4610-A57F-8966B0D43493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AD3-70D6-4393-8849-82390A28D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6C60-5DDA-4610-A57F-8966B0D43493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AD3-70D6-4393-8849-82390A28D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6C60-5DDA-4610-A57F-8966B0D43493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AD3-70D6-4393-8849-82390A28D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6C60-5DDA-4610-A57F-8966B0D43493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AD3-70D6-4393-8849-82390A28D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6C60-5DDA-4610-A57F-8966B0D43493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AD3-70D6-4393-8849-82390A28D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5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F6C60-5DDA-4610-A57F-8966B0D43493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F6AD3-70D6-4393-8849-82390A28D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cbarreda@radiks.ne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5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534400" cy="1676399"/>
          </a:xfrm>
        </p:spPr>
        <p:txBody>
          <a:bodyPr>
            <a:normAutofit/>
          </a:bodyPr>
          <a:lstStyle/>
          <a:p>
            <a:r>
              <a:rPr lang="en-US" sz="6600" dirty="0" err="1" smtClean="0">
                <a:solidFill>
                  <a:srgbClr val="DCD212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ShrinkOut</a:t>
            </a:r>
            <a:endParaRPr lang="en-US" sz="6600" dirty="0">
              <a:solidFill>
                <a:srgbClr val="DCD212"/>
              </a:solidFill>
              <a:latin typeface="Verdana" pitchFamily="34" charset="0"/>
              <a:ea typeface="Verdana" pitchFamily="34" charset="0"/>
              <a:cs typeface="Tahoma" pitchFamily="34" charset="0"/>
            </a:endParaRPr>
          </a:p>
        </p:txBody>
      </p:sp>
      <p:pic>
        <p:nvPicPr>
          <p:cNvPr id="5" name="Picture 4" descr="logoba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1295399" cy="1439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2286000"/>
            <a:ext cx="845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Uses proven manufacturing techniques and innovative data collection to: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</a:rPr>
              <a:t> Solve a multi-million global problem.</a:t>
            </a:r>
          </a:p>
          <a:p>
            <a:pPr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</a:rPr>
              <a:t> Improve the quality of produce sold.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- Reduce produce shrink (loss).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smtClean="0">
                <a:solidFill>
                  <a:schemeClr val="bg1"/>
                </a:solidFill>
              </a:rPr>
              <a:t>          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534400" cy="1676399"/>
          </a:xfrm>
        </p:spPr>
        <p:txBody>
          <a:bodyPr>
            <a:normAutofit/>
          </a:bodyPr>
          <a:lstStyle/>
          <a:p>
            <a:r>
              <a:rPr lang="en-US" sz="6600" dirty="0" err="1" smtClean="0">
                <a:solidFill>
                  <a:srgbClr val="DCD212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ShrinkOut</a:t>
            </a:r>
            <a:endParaRPr lang="en-US" sz="6600" dirty="0">
              <a:solidFill>
                <a:srgbClr val="DCD212"/>
              </a:solidFill>
              <a:latin typeface="Verdana" pitchFamily="34" charset="0"/>
              <a:ea typeface="Verdana" pitchFamily="34" charset="0"/>
              <a:cs typeface="Tahoma" pitchFamily="34" charset="0"/>
            </a:endParaRPr>
          </a:p>
        </p:txBody>
      </p:sp>
      <p:pic>
        <p:nvPicPr>
          <p:cNvPr id="5" name="Picture 4" descr="logoba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1295399" cy="1439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2286000"/>
            <a:ext cx="845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If this venture is something that interests you, please do contact me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Carlos </a:t>
            </a:r>
            <a:r>
              <a:rPr lang="en-US" sz="3200" dirty="0" err="1" smtClean="0">
                <a:solidFill>
                  <a:schemeClr val="bg1"/>
                </a:solidFill>
              </a:rPr>
              <a:t>Barreda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  <a:hlinkClick r:id="rId3"/>
              </a:rPr>
              <a:t>cbarreda@radiks.net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(402) 730-7378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              Better produce at a lower cost.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534400" cy="1676399"/>
          </a:xfrm>
        </p:spPr>
        <p:txBody>
          <a:bodyPr>
            <a:normAutofit/>
          </a:bodyPr>
          <a:lstStyle/>
          <a:p>
            <a:r>
              <a:rPr lang="en-US" sz="6600" dirty="0" err="1" smtClean="0">
                <a:solidFill>
                  <a:srgbClr val="DCD212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ShrinkOut</a:t>
            </a:r>
            <a:endParaRPr lang="en-US" sz="6600" dirty="0">
              <a:solidFill>
                <a:srgbClr val="DCD212"/>
              </a:solidFill>
              <a:latin typeface="Verdana" pitchFamily="34" charset="0"/>
              <a:ea typeface="Verdana" pitchFamily="34" charset="0"/>
              <a:cs typeface="Tahoma" pitchFamily="34" charset="0"/>
            </a:endParaRPr>
          </a:p>
        </p:txBody>
      </p:sp>
      <p:pic>
        <p:nvPicPr>
          <p:cNvPr id="5" name="Picture 4" descr="logoba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1295399" cy="1439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828800"/>
            <a:ext cx="845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Watch grocery stores stock produce and you will see the ‘good’ produce placed on the shelf and ‘bad’ produce shrunk to a box.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Grocery stores don’t count how much, who, why, when. Without this information, it is impossible to reduce shrink or improve quality.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534400" cy="1676399"/>
          </a:xfrm>
        </p:spPr>
        <p:txBody>
          <a:bodyPr>
            <a:normAutofit/>
          </a:bodyPr>
          <a:lstStyle/>
          <a:p>
            <a:r>
              <a:rPr lang="en-US" sz="6600" dirty="0" err="1" smtClean="0">
                <a:solidFill>
                  <a:srgbClr val="DCD212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ShrinkOut</a:t>
            </a:r>
            <a:endParaRPr lang="en-US" sz="6600" dirty="0">
              <a:solidFill>
                <a:srgbClr val="DCD212"/>
              </a:solidFill>
              <a:latin typeface="Verdana" pitchFamily="34" charset="0"/>
              <a:ea typeface="Verdana" pitchFamily="34" charset="0"/>
              <a:cs typeface="Tahoma" pitchFamily="34" charset="0"/>
            </a:endParaRPr>
          </a:p>
        </p:txBody>
      </p:sp>
      <p:pic>
        <p:nvPicPr>
          <p:cNvPr id="5" name="Picture 4" descr="logoba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1295399" cy="1439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2286000"/>
            <a:ext cx="845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ShrinkOut</a:t>
            </a:r>
            <a:r>
              <a:rPr lang="en-US" sz="3200" dirty="0" smtClean="0">
                <a:solidFill>
                  <a:schemeClr val="bg1"/>
                </a:solidFill>
              </a:rPr>
              <a:t> collects information on how much produce was shrunk, who shrunk it, when they shrunk it and uses Statistical Process Control, a manufacturing process proven to reduce scrap and improve quality, to reduce produce shrink and improve the quality of produce sold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            </a:t>
            </a:r>
            <a:r>
              <a:rPr lang="en-US" sz="3200" dirty="0" smtClean="0">
                <a:solidFill>
                  <a:schemeClr val="bg1"/>
                </a:solidFill>
              </a:rPr>
              <a:t>Better produce at a lower cost.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534400" cy="1676399"/>
          </a:xfrm>
        </p:spPr>
        <p:txBody>
          <a:bodyPr>
            <a:normAutofit/>
          </a:bodyPr>
          <a:lstStyle/>
          <a:p>
            <a:r>
              <a:rPr lang="en-US" sz="6600" dirty="0" err="1" smtClean="0">
                <a:solidFill>
                  <a:srgbClr val="DCD212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ShrinkOut</a:t>
            </a:r>
            <a:endParaRPr lang="en-US" sz="6600" dirty="0">
              <a:solidFill>
                <a:srgbClr val="DCD212"/>
              </a:solidFill>
              <a:latin typeface="Verdana" pitchFamily="34" charset="0"/>
              <a:ea typeface="Verdana" pitchFamily="34" charset="0"/>
              <a:cs typeface="Tahoma" pitchFamily="34" charset="0"/>
            </a:endParaRPr>
          </a:p>
        </p:txBody>
      </p:sp>
      <p:pic>
        <p:nvPicPr>
          <p:cNvPr id="5" name="Picture 4" descr="logoba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1295399" cy="1439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2286000"/>
            <a:ext cx="845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My former co-founder and I have verified that the  problem exists in USA, Peru and Colombia.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It is a safe assumption that it is a global pain point.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534400" cy="1676399"/>
          </a:xfrm>
        </p:spPr>
        <p:txBody>
          <a:bodyPr>
            <a:normAutofit/>
          </a:bodyPr>
          <a:lstStyle/>
          <a:p>
            <a:r>
              <a:rPr lang="en-US" sz="6600" dirty="0" err="1" smtClean="0">
                <a:solidFill>
                  <a:srgbClr val="DCD212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ShrinkOut</a:t>
            </a:r>
            <a:endParaRPr lang="en-US" sz="6600" dirty="0">
              <a:solidFill>
                <a:srgbClr val="DCD212"/>
              </a:solidFill>
              <a:latin typeface="Verdana" pitchFamily="34" charset="0"/>
              <a:ea typeface="Verdana" pitchFamily="34" charset="0"/>
              <a:cs typeface="Tahoma" pitchFamily="34" charset="0"/>
            </a:endParaRPr>
          </a:p>
        </p:txBody>
      </p:sp>
      <p:pic>
        <p:nvPicPr>
          <p:cNvPr id="5" name="Picture 4" descr="logoba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1295399" cy="1439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2286000"/>
            <a:ext cx="845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Computer systems used by grocery stores have modules to ‘track’ shrink but these modules are RF based, labor intensive, un-friendly, and not used.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At the moment </a:t>
            </a:r>
            <a:r>
              <a:rPr lang="en-US" sz="3200" dirty="0" err="1" smtClean="0">
                <a:solidFill>
                  <a:schemeClr val="bg1"/>
                </a:solidFill>
              </a:rPr>
              <a:t>ShrinkOut</a:t>
            </a:r>
            <a:r>
              <a:rPr lang="en-US" sz="3200" dirty="0" smtClean="0">
                <a:solidFill>
                  <a:schemeClr val="bg1"/>
                </a:solidFill>
              </a:rPr>
              <a:t> has no competition.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534400" cy="1676399"/>
          </a:xfrm>
        </p:spPr>
        <p:txBody>
          <a:bodyPr>
            <a:normAutofit/>
          </a:bodyPr>
          <a:lstStyle/>
          <a:p>
            <a:r>
              <a:rPr lang="en-US" sz="6600" dirty="0" err="1" smtClean="0">
                <a:solidFill>
                  <a:srgbClr val="DCD212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ShrinkOut</a:t>
            </a:r>
            <a:endParaRPr lang="en-US" sz="6600" dirty="0">
              <a:solidFill>
                <a:srgbClr val="DCD212"/>
              </a:solidFill>
              <a:latin typeface="Verdana" pitchFamily="34" charset="0"/>
              <a:ea typeface="Verdana" pitchFamily="34" charset="0"/>
              <a:cs typeface="Tahoma" pitchFamily="34" charset="0"/>
            </a:endParaRPr>
          </a:p>
        </p:txBody>
      </p:sp>
      <p:pic>
        <p:nvPicPr>
          <p:cNvPr id="5" name="Picture 4" descr="logoba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1295399" cy="1439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2286000"/>
            <a:ext cx="8458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Statistical Process Control has been successfully used for decades and the </a:t>
            </a:r>
            <a:r>
              <a:rPr lang="en-US" sz="3200" dirty="0" err="1" smtClean="0">
                <a:solidFill>
                  <a:schemeClr val="bg1"/>
                </a:solidFill>
              </a:rPr>
              <a:t>ShrinkOut</a:t>
            </a:r>
            <a:r>
              <a:rPr lang="en-US" sz="3200" dirty="0" smtClean="0">
                <a:solidFill>
                  <a:schemeClr val="bg1"/>
                </a:solidFill>
              </a:rPr>
              <a:t> app used to collect data can be copied.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Success will depend on branding and quick execution.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US" sz="3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534400" cy="1676399"/>
          </a:xfrm>
        </p:spPr>
        <p:txBody>
          <a:bodyPr>
            <a:normAutofit/>
          </a:bodyPr>
          <a:lstStyle/>
          <a:p>
            <a:r>
              <a:rPr lang="en-US" sz="6600" dirty="0" err="1" smtClean="0">
                <a:solidFill>
                  <a:srgbClr val="DCD212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ShrinkOut</a:t>
            </a:r>
            <a:endParaRPr lang="en-US" sz="6600" dirty="0">
              <a:solidFill>
                <a:srgbClr val="DCD212"/>
              </a:solidFill>
              <a:latin typeface="Verdana" pitchFamily="34" charset="0"/>
              <a:ea typeface="Verdana" pitchFamily="34" charset="0"/>
              <a:cs typeface="Tahoma" pitchFamily="34" charset="0"/>
            </a:endParaRPr>
          </a:p>
        </p:txBody>
      </p:sp>
      <p:pic>
        <p:nvPicPr>
          <p:cNvPr id="5" name="Picture 4" descr="logoba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1295399" cy="1439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2286000"/>
            <a:ext cx="845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Sources of revenue are: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1) </a:t>
            </a:r>
            <a:r>
              <a:rPr lang="en-US" sz="3200" dirty="0" err="1" smtClean="0">
                <a:solidFill>
                  <a:schemeClr val="bg1"/>
                </a:solidFill>
              </a:rPr>
              <a:t>ShrinkOut</a:t>
            </a:r>
            <a:r>
              <a:rPr lang="en-US" sz="3200" dirty="0" smtClean="0">
                <a:solidFill>
                  <a:schemeClr val="bg1"/>
                </a:solidFill>
              </a:rPr>
              <a:t> license per store.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2) Fees for custom programming and reporting.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3) Statistical Process Control Training.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4) Hardware.</a:t>
            </a:r>
          </a:p>
          <a:p>
            <a:pPr>
              <a:buFontTx/>
              <a:buChar char="-"/>
            </a:pPr>
            <a:endParaRPr lang="en-US" sz="3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534400" cy="1676399"/>
          </a:xfrm>
        </p:spPr>
        <p:txBody>
          <a:bodyPr>
            <a:normAutofit/>
          </a:bodyPr>
          <a:lstStyle/>
          <a:p>
            <a:r>
              <a:rPr lang="en-US" sz="6600" dirty="0" err="1" smtClean="0">
                <a:solidFill>
                  <a:srgbClr val="DCD212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ShrinkOut</a:t>
            </a:r>
            <a:endParaRPr lang="en-US" sz="6600" dirty="0">
              <a:solidFill>
                <a:srgbClr val="DCD212"/>
              </a:solidFill>
              <a:latin typeface="Verdana" pitchFamily="34" charset="0"/>
              <a:ea typeface="Verdana" pitchFamily="34" charset="0"/>
              <a:cs typeface="Tahoma" pitchFamily="34" charset="0"/>
            </a:endParaRPr>
          </a:p>
        </p:txBody>
      </p:sp>
      <p:pic>
        <p:nvPicPr>
          <p:cNvPr id="5" name="Picture 4" descr="logoba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1295399" cy="1439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2286000"/>
            <a:ext cx="8458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My former co-founder has over two decades in the Grocery Market Business.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I have three decades of manufacturing experience and over a decade of experience developing data collection systems for manufacturing.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534400" cy="1676399"/>
          </a:xfrm>
        </p:spPr>
        <p:txBody>
          <a:bodyPr>
            <a:normAutofit/>
          </a:bodyPr>
          <a:lstStyle/>
          <a:p>
            <a:r>
              <a:rPr lang="en-US" sz="6600" dirty="0" err="1" smtClean="0">
                <a:solidFill>
                  <a:srgbClr val="DCD212"/>
                </a:solidFill>
                <a:latin typeface="Verdana" pitchFamily="34" charset="0"/>
                <a:ea typeface="Verdana" pitchFamily="34" charset="0"/>
                <a:cs typeface="Tahoma" pitchFamily="34" charset="0"/>
              </a:rPr>
              <a:t>ShrinkOut</a:t>
            </a:r>
            <a:endParaRPr lang="en-US" sz="6600" dirty="0">
              <a:solidFill>
                <a:srgbClr val="DCD212"/>
              </a:solidFill>
              <a:latin typeface="Verdana" pitchFamily="34" charset="0"/>
              <a:ea typeface="Verdana" pitchFamily="34" charset="0"/>
              <a:cs typeface="Tahoma" pitchFamily="34" charset="0"/>
            </a:endParaRPr>
          </a:p>
        </p:txBody>
      </p:sp>
      <p:pic>
        <p:nvPicPr>
          <p:cNvPr id="5" name="Picture 4" descr="logoba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1295399" cy="1439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2286000"/>
            <a:ext cx="845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ShrinkOut</a:t>
            </a:r>
            <a:r>
              <a:rPr lang="en-US" sz="3200" dirty="0" smtClean="0">
                <a:solidFill>
                  <a:schemeClr val="bg1"/>
                </a:solidFill>
              </a:rPr>
              <a:t> is more than an idea. The back end, middle tier and front end are built and ready for a first adopter. I need capital so I can stop driving </a:t>
            </a:r>
            <a:r>
              <a:rPr lang="en-US" sz="3200" dirty="0" err="1" smtClean="0">
                <a:solidFill>
                  <a:schemeClr val="bg1"/>
                </a:solidFill>
              </a:rPr>
              <a:t>Uber</a:t>
            </a:r>
            <a:r>
              <a:rPr lang="en-US" sz="3200" smtClean="0">
                <a:solidFill>
                  <a:schemeClr val="bg1"/>
                </a:solidFill>
              </a:rPr>
              <a:t> and get </a:t>
            </a:r>
            <a:r>
              <a:rPr lang="en-US" sz="3200" dirty="0" smtClean="0">
                <a:solidFill>
                  <a:schemeClr val="bg1"/>
                </a:solidFill>
              </a:rPr>
              <a:t>on the phone, get the first adopter and test </a:t>
            </a:r>
            <a:r>
              <a:rPr lang="en-US" sz="3200" dirty="0" err="1" smtClean="0">
                <a:solidFill>
                  <a:schemeClr val="bg1"/>
                </a:solidFill>
              </a:rPr>
              <a:t>ShrinkOut</a:t>
            </a:r>
            <a:r>
              <a:rPr lang="en-US" sz="3200" dirty="0" smtClean="0">
                <a:solidFill>
                  <a:schemeClr val="bg1"/>
                </a:solidFill>
              </a:rPr>
              <a:t> in a live environment. 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370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ShrinkOut</vt:lpstr>
      <vt:lpstr>ShrinkOut</vt:lpstr>
      <vt:lpstr>ShrinkOut</vt:lpstr>
      <vt:lpstr>ShrinkOut</vt:lpstr>
      <vt:lpstr>ShrinkOut</vt:lpstr>
      <vt:lpstr>ShrinkOut</vt:lpstr>
      <vt:lpstr>ShrinkOut</vt:lpstr>
      <vt:lpstr>ShrinkOut</vt:lpstr>
      <vt:lpstr>ShrinkOut</vt:lpstr>
      <vt:lpstr>ShrinkOut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19</cp:revision>
  <dcterms:created xsi:type="dcterms:W3CDTF">2018-10-25T01:47:07Z</dcterms:created>
  <dcterms:modified xsi:type="dcterms:W3CDTF">2018-10-25T09:13:24Z</dcterms:modified>
</cp:coreProperties>
</file>